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16" r:id="rId3"/>
    <p:sldId id="4026" r:id="rId4"/>
    <p:sldId id="3820" r:id="rId5"/>
    <p:sldId id="3929" r:id="rId6"/>
    <p:sldId id="3825" r:id="rId7"/>
    <p:sldId id="3827" r:id="rId8"/>
    <p:sldId id="3828" r:id="rId9"/>
    <p:sldId id="3864" r:id="rId10"/>
    <p:sldId id="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AC937-DCE0-4134-ACE6-6BEFCBA98E6D}"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IN"/>
        </a:p>
      </dgm:t>
    </dgm:pt>
    <dgm:pt modelId="{BF24A640-154F-4769-A20D-755E4DAF1B81}">
      <dgm:prSet custT="1"/>
      <dgm:spPr/>
      <dgm:t>
        <a:bodyPr lIns="72000"/>
        <a:lstStyle/>
        <a:p>
          <a:r>
            <a:rPr lang="en-US" sz="1800" dirty="0"/>
            <a:t>Needs Assessment</a:t>
          </a:r>
          <a:endParaRPr lang="en-IN" sz="1800" dirty="0"/>
        </a:p>
      </dgm:t>
    </dgm:pt>
    <dgm:pt modelId="{5CC0CA68-7B26-4EF8-9FA5-1B346CA29C7F}" type="parTrans" cxnId="{6B94409C-715D-40D5-A6E7-F110A147470C}">
      <dgm:prSet/>
      <dgm:spPr/>
      <dgm:t>
        <a:bodyPr/>
        <a:lstStyle/>
        <a:p>
          <a:endParaRPr lang="en-IN" sz="1800"/>
        </a:p>
      </dgm:t>
    </dgm:pt>
    <dgm:pt modelId="{5ADA31BC-36AF-4BC3-8DCB-0112B50AB33A}" type="sibTrans" cxnId="{6B94409C-715D-40D5-A6E7-F110A147470C}">
      <dgm:prSet/>
      <dgm:spPr/>
      <dgm:t>
        <a:bodyPr/>
        <a:lstStyle/>
        <a:p>
          <a:endParaRPr lang="en-IN" sz="1800"/>
        </a:p>
      </dgm:t>
    </dgm:pt>
    <dgm:pt modelId="{DA4EAD8E-049E-49F8-A9D3-4E315E41D3A8}">
      <dgm:prSet custT="1"/>
      <dgm:spPr/>
      <dgm:t>
        <a:bodyPr lIns="72000"/>
        <a:lstStyle/>
        <a:p>
          <a:r>
            <a:rPr lang="en-US" sz="1800" dirty="0"/>
            <a:t>Setting Objectives</a:t>
          </a:r>
          <a:endParaRPr lang="en-IN" sz="1800" dirty="0"/>
        </a:p>
      </dgm:t>
    </dgm:pt>
    <dgm:pt modelId="{B1A7231A-42B0-4E7F-B063-31118E02B97E}" type="parTrans" cxnId="{817A0E3A-23EF-4D0F-A292-B71A856B7334}">
      <dgm:prSet/>
      <dgm:spPr/>
      <dgm:t>
        <a:bodyPr/>
        <a:lstStyle/>
        <a:p>
          <a:endParaRPr lang="en-IN" sz="1800"/>
        </a:p>
      </dgm:t>
    </dgm:pt>
    <dgm:pt modelId="{61A36045-EEE5-442E-94A4-90D02F34EAF8}" type="sibTrans" cxnId="{817A0E3A-23EF-4D0F-A292-B71A856B7334}">
      <dgm:prSet/>
      <dgm:spPr/>
      <dgm:t>
        <a:bodyPr/>
        <a:lstStyle/>
        <a:p>
          <a:endParaRPr lang="en-IN" sz="1800"/>
        </a:p>
      </dgm:t>
    </dgm:pt>
    <dgm:pt modelId="{892C201F-C2CD-44BD-91FA-520140D49D54}">
      <dgm:prSet custT="1"/>
      <dgm:spPr/>
      <dgm:t>
        <a:bodyPr lIns="72000"/>
        <a:lstStyle/>
        <a:p>
          <a:r>
            <a:rPr lang="en-US" sz="1800" dirty="0"/>
            <a:t>Designing the Training Program</a:t>
          </a:r>
          <a:endParaRPr lang="en-IN" sz="1800" dirty="0"/>
        </a:p>
      </dgm:t>
    </dgm:pt>
    <dgm:pt modelId="{D41BA5AB-8A34-45A8-AE5D-8FA6ECEDA984}" type="parTrans" cxnId="{B761F945-E60F-4096-AA46-2EA2336E2A42}">
      <dgm:prSet/>
      <dgm:spPr/>
      <dgm:t>
        <a:bodyPr/>
        <a:lstStyle/>
        <a:p>
          <a:endParaRPr lang="en-IN" sz="1800"/>
        </a:p>
      </dgm:t>
    </dgm:pt>
    <dgm:pt modelId="{C5FF36D4-86BC-415A-9E02-552DC6F48940}" type="sibTrans" cxnId="{B761F945-E60F-4096-AA46-2EA2336E2A42}">
      <dgm:prSet/>
      <dgm:spPr/>
      <dgm:t>
        <a:bodyPr/>
        <a:lstStyle/>
        <a:p>
          <a:endParaRPr lang="en-IN" sz="1800"/>
        </a:p>
      </dgm:t>
    </dgm:pt>
    <dgm:pt modelId="{2C709235-FE8E-4A45-B207-F71C1CDD4146}">
      <dgm:prSet custT="1"/>
      <dgm:spPr/>
      <dgm:t>
        <a:bodyPr lIns="72000"/>
        <a:lstStyle/>
        <a:p>
          <a:r>
            <a:rPr lang="en-US" sz="1800" dirty="0"/>
            <a:t>Content Development</a:t>
          </a:r>
          <a:endParaRPr lang="en-IN" sz="1800" dirty="0"/>
        </a:p>
      </dgm:t>
    </dgm:pt>
    <dgm:pt modelId="{8FFAAF8F-ECBE-403E-B4BD-3256238BD89F}" type="parTrans" cxnId="{D343A17E-5B79-46E1-863F-9D10C2801A75}">
      <dgm:prSet/>
      <dgm:spPr/>
      <dgm:t>
        <a:bodyPr/>
        <a:lstStyle/>
        <a:p>
          <a:endParaRPr lang="en-IN" sz="1800"/>
        </a:p>
      </dgm:t>
    </dgm:pt>
    <dgm:pt modelId="{3FCD97A3-571E-4718-B255-AA4F5A12464D}" type="sibTrans" cxnId="{D343A17E-5B79-46E1-863F-9D10C2801A75}">
      <dgm:prSet/>
      <dgm:spPr/>
      <dgm:t>
        <a:bodyPr/>
        <a:lstStyle/>
        <a:p>
          <a:endParaRPr lang="en-IN" sz="1800"/>
        </a:p>
      </dgm:t>
    </dgm:pt>
    <dgm:pt modelId="{59E4D7C0-683F-4CE8-BF4C-7C54EEECEE0C}">
      <dgm:prSet custT="1"/>
      <dgm:spPr/>
      <dgm:t>
        <a:bodyPr lIns="72000"/>
        <a:lstStyle/>
        <a:p>
          <a:r>
            <a:rPr lang="en-US" sz="1800" dirty="0"/>
            <a:t>Selecting Instructors or Facilitators</a:t>
          </a:r>
          <a:endParaRPr lang="en-IN" sz="1800" dirty="0"/>
        </a:p>
      </dgm:t>
    </dgm:pt>
    <dgm:pt modelId="{D444DAFE-4522-4916-8363-DC30AA009F35}" type="parTrans" cxnId="{F797DD46-017A-4014-9FEA-628A40879A88}">
      <dgm:prSet/>
      <dgm:spPr/>
      <dgm:t>
        <a:bodyPr/>
        <a:lstStyle/>
        <a:p>
          <a:endParaRPr lang="en-IN" sz="1800"/>
        </a:p>
      </dgm:t>
    </dgm:pt>
    <dgm:pt modelId="{B5FEA0F0-1EDC-400A-957B-328E4BB7E928}" type="sibTrans" cxnId="{F797DD46-017A-4014-9FEA-628A40879A88}">
      <dgm:prSet/>
      <dgm:spPr/>
      <dgm:t>
        <a:bodyPr/>
        <a:lstStyle/>
        <a:p>
          <a:endParaRPr lang="en-IN" sz="1800"/>
        </a:p>
      </dgm:t>
    </dgm:pt>
    <dgm:pt modelId="{9880AC97-9322-4372-814C-2EBF1C42E7B5}">
      <dgm:prSet custT="1"/>
      <dgm:spPr/>
      <dgm:t>
        <a:bodyPr lIns="72000"/>
        <a:lstStyle/>
        <a:p>
          <a:r>
            <a:rPr lang="en-US" sz="1800" dirty="0"/>
            <a:t>Delivery of Training</a:t>
          </a:r>
          <a:endParaRPr lang="en-IN" sz="1800" dirty="0"/>
        </a:p>
      </dgm:t>
    </dgm:pt>
    <dgm:pt modelId="{08EE17CB-FD36-462B-A7A1-78AD9DC164CC}" type="parTrans" cxnId="{EFD5D279-D290-4663-9BEA-1C9569AE0BF9}">
      <dgm:prSet/>
      <dgm:spPr/>
      <dgm:t>
        <a:bodyPr/>
        <a:lstStyle/>
        <a:p>
          <a:endParaRPr lang="en-IN" sz="1800"/>
        </a:p>
      </dgm:t>
    </dgm:pt>
    <dgm:pt modelId="{1E9CE171-E6E9-4D85-8AA0-8981B86BDAE8}" type="sibTrans" cxnId="{EFD5D279-D290-4663-9BEA-1C9569AE0BF9}">
      <dgm:prSet/>
      <dgm:spPr/>
      <dgm:t>
        <a:bodyPr/>
        <a:lstStyle/>
        <a:p>
          <a:endParaRPr lang="en-IN" sz="1800"/>
        </a:p>
      </dgm:t>
    </dgm:pt>
    <dgm:pt modelId="{C6FF483B-A35D-4FA7-B730-97423535D694}">
      <dgm:prSet custT="1"/>
      <dgm:spPr>
        <a:solidFill>
          <a:srgbClr val="FF9900"/>
        </a:solidFill>
      </dgm:spPr>
      <dgm:t>
        <a:bodyPr/>
        <a:lstStyle/>
        <a:p>
          <a:endParaRPr lang="en-IN" sz="1800" dirty="0"/>
        </a:p>
      </dgm:t>
    </dgm:pt>
    <dgm:pt modelId="{BB4DC2BA-66DB-4354-A34A-FF9FE6A94081}" type="parTrans" cxnId="{B4BCB2B8-6109-4A3E-93DA-5745F0AB7337}">
      <dgm:prSet/>
      <dgm:spPr/>
      <dgm:t>
        <a:bodyPr/>
        <a:lstStyle/>
        <a:p>
          <a:endParaRPr lang="en-IN" sz="1800"/>
        </a:p>
      </dgm:t>
    </dgm:pt>
    <dgm:pt modelId="{8A30BE69-2DB8-407B-B75F-81F62429139E}" type="sibTrans" cxnId="{B4BCB2B8-6109-4A3E-93DA-5745F0AB7337}">
      <dgm:prSet/>
      <dgm:spPr/>
      <dgm:t>
        <a:bodyPr/>
        <a:lstStyle/>
        <a:p>
          <a:endParaRPr lang="en-IN" sz="1800"/>
        </a:p>
      </dgm:t>
    </dgm:pt>
    <dgm:pt modelId="{1B4AE506-313E-4E94-8826-8BE1ADFF1B61}">
      <dgm:prSet custT="1"/>
      <dgm:spPr>
        <a:solidFill>
          <a:srgbClr val="9BDD09"/>
        </a:solidFill>
      </dgm:spPr>
      <dgm:t>
        <a:bodyPr lIns="72000"/>
        <a:lstStyle/>
        <a:p>
          <a:endParaRPr lang="en-IN" sz="1800" dirty="0"/>
        </a:p>
      </dgm:t>
    </dgm:pt>
    <dgm:pt modelId="{C3BD7D2C-4867-4966-919C-36B0F66B1740}" type="parTrans" cxnId="{8FAED847-7D09-420C-AC2F-9057314BE4FC}">
      <dgm:prSet/>
      <dgm:spPr/>
      <dgm:t>
        <a:bodyPr/>
        <a:lstStyle/>
        <a:p>
          <a:endParaRPr lang="en-IN" sz="1800"/>
        </a:p>
      </dgm:t>
    </dgm:pt>
    <dgm:pt modelId="{77691579-E9DF-46BB-870F-3DCC73F62D50}" type="sibTrans" cxnId="{8FAED847-7D09-420C-AC2F-9057314BE4FC}">
      <dgm:prSet/>
      <dgm:spPr/>
      <dgm:t>
        <a:bodyPr/>
        <a:lstStyle/>
        <a:p>
          <a:endParaRPr lang="en-IN" sz="1800"/>
        </a:p>
      </dgm:t>
    </dgm:pt>
    <dgm:pt modelId="{6A8AACF8-8BF1-4807-B508-0D818B110EBD}">
      <dgm:prSet custT="1"/>
      <dgm:spPr/>
      <dgm:t>
        <a:bodyPr lIns="72000"/>
        <a:lstStyle/>
        <a:p>
          <a:endParaRPr lang="en-IN" sz="1800" dirty="0"/>
        </a:p>
      </dgm:t>
    </dgm:pt>
    <dgm:pt modelId="{B0DA83D8-4F56-4523-8A26-A8035B90BAE8}" type="parTrans" cxnId="{12339FB7-FD6C-4E9C-9A9B-1DFAAF0DA4AA}">
      <dgm:prSet/>
      <dgm:spPr/>
      <dgm:t>
        <a:bodyPr/>
        <a:lstStyle/>
        <a:p>
          <a:endParaRPr lang="en-IN" sz="1800"/>
        </a:p>
      </dgm:t>
    </dgm:pt>
    <dgm:pt modelId="{CDE1B856-E43E-4232-84D0-5C1622DBE71D}" type="sibTrans" cxnId="{12339FB7-FD6C-4E9C-9A9B-1DFAAF0DA4AA}">
      <dgm:prSet/>
      <dgm:spPr/>
      <dgm:t>
        <a:bodyPr/>
        <a:lstStyle/>
        <a:p>
          <a:endParaRPr lang="en-IN" sz="1800"/>
        </a:p>
      </dgm:t>
    </dgm:pt>
    <dgm:pt modelId="{F6D747D8-2EBA-4195-A2B5-4FD935B01DC3}">
      <dgm:prSet custT="1"/>
      <dgm:spPr/>
      <dgm:t>
        <a:bodyPr lIns="72000"/>
        <a:lstStyle/>
        <a:p>
          <a:endParaRPr lang="en-IN" sz="1800" dirty="0"/>
        </a:p>
      </dgm:t>
    </dgm:pt>
    <dgm:pt modelId="{9E0E6C00-D4F8-4064-A1D9-BC42929156C1}" type="parTrans" cxnId="{5C5EB7E1-A683-4299-8593-AAEF3CF06D10}">
      <dgm:prSet/>
      <dgm:spPr/>
      <dgm:t>
        <a:bodyPr/>
        <a:lstStyle/>
        <a:p>
          <a:endParaRPr lang="en-IN" sz="1800"/>
        </a:p>
      </dgm:t>
    </dgm:pt>
    <dgm:pt modelId="{7FF71D96-ED10-4E20-B47C-84D52AE8BDF1}" type="sibTrans" cxnId="{5C5EB7E1-A683-4299-8593-AAEF3CF06D10}">
      <dgm:prSet/>
      <dgm:spPr/>
      <dgm:t>
        <a:bodyPr/>
        <a:lstStyle/>
        <a:p>
          <a:endParaRPr lang="en-IN" sz="1800"/>
        </a:p>
      </dgm:t>
    </dgm:pt>
    <dgm:pt modelId="{962D043A-EFFD-4427-85B5-1FA34A68CC86}">
      <dgm:prSet custT="1"/>
      <dgm:spPr/>
      <dgm:t>
        <a:bodyPr lIns="72000"/>
        <a:lstStyle/>
        <a:p>
          <a:endParaRPr lang="en-IN" sz="1800" dirty="0"/>
        </a:p>
      </dgm:t>
    </dgm:pt>
    <dgm:pt modelId="{9CD9A207-5F9E-4FB8-BD7D-70280CE4B41A}" type="parTrans" cxnId="{2845DC87-F057-448C-A996-DAC6423424AC}">
      <dgm:prSet/>
      <dgm:spPr/>
      <dgm:t>
        <a:bodyPr/>
        <a:lstStyle/>
        <a:p>
          <a:endParaRPr lang="en-IN" sz="1800"/>
        </a:p>
      </dgm:t>
    </dgm:pt>
    <dgm:pt modelId="{4216687C-3CA2-4937-9F15-31DB98B5CE11}" type="sibTrans" cxnId="{2845DC87-F057-448C-A996-DAC6423424AC}">
      <dgm:prSet/>
      <dgm:spPr/>
      <dgm:t>
        <a:bodyPr/>
        <a:lstStyle/>
        <a:p>
          <a:endParaRPr lang="en-IN" sz="1800"/>
        </a:p>
      </dgm:t>
    </dgm:pt>
    <dgm:pt modelId="{460E98A9-9294-496D-B485-7C03AF0C9B97}">
      <dgm:prSet custT="1"/>
      <dgm:spPr/>
      <dgm:t>
        <a:bodyPr lIns="72000"/>
        <a:lstStyle/>
        <a:p>
          <a:endParaRPr lang="en-IN" sz="1800" dirty="0"/>
        </a:p>
      </dgm:t>
    </dgm:pt>
    <dgm:pt modelId="{4785499F-2168-4821-B544-EB9BFB72253B}" type="parTrans" cxnId="{90431C21-30A7-4C35-B3C0-84D815D5715C}">
      <dgm:prSet/>
      <dgm:spPr/>
      <dgm:t>
        <a:bodyPr/>
        <a:lstStyle/>
        <a:p>
          <a:endParaRPr lang="en-IN" sz="1800"/>
        </a:p>
      </dgm:t>
    </dgm:pt>
    <dgm:pt modelId="{01284DF1-3B40-4496-8F3B-0B7BC2763B98}" type="sibTrans" cxnId="{90431C21-30A7-4C35-B3C0-84D815D5715C}">
      <dgm:prSet/>
      <dgm:spPr/>
      <dgm:t>
        <a:bodyPr/>
        <a:lstStyle/>
        <a:p>
          <a:endParaRPr lang="en-IN" sz="1800"/>
        </a:p>
      </dgm:t>
    </dgm:pt>
    <dgm:pt modelId="{ECF6C313-9DBA-484C-8B1B-5EF9BCCC5041}" type="pres">
      <dgm:prSet presAssocID="{12DAC937-DCE0-4134-ACE6-6BEFCBA98E6D}" presName="Name0" presStyleCnt="0">
        <dgm:presLayoutVars>
          <dgm:chMax/>
          <dgm:chPref val="3"/>
          <dgm:dir/>
          <dgm:animOne val="branch"/>
          <dgm:animLvl val="lvl"/>
        </dgm:presLayoutVars>
      </dgm:prSet>
      <dgm:spPr/>
    </dgm:pt>
    <dgm:pt modelId="{E1E14249-C7FC-4E6D-A7F4-7B768C423576}" type="pres">
      <dgm:prSet presAssocID="{C6FF483B-A35D-4FA7-B730-97423535D694}" presName="composite" presStyleCnt="0"/>
      <dgm:spPr/>
    </dgm:pt>
    <dgm:pt modelId="{366484FB-464E-43D3-8555-1A0BD3DF1EBB}" type="pres">
      <dgm:prSet presAssocID="{C6FF483B-A35D-4FA7-B730-97423535D694}" presName="FirstChild" presStyleLbl="revTx" presStyleIdx="0" presStyleCnt="6">
        <dgm:presLayoutVars>
          <dgm:chMax val="0"/>
          <dgm:chPref val="0"/>
          <dgm:bulletEnabled val="1"/>
        </dgm:presLayoutVars>
      </dgm:prSet>
      <dgm:spPr/>
    </dgm:pt>
    <dgm:pt modelId="{CEF1468D-2A4F-440E-B012-E4FC253BC35D}" type="pres">
      <dgm:prSet presAssocID="{C6FF483B-A35D-4FA7-B730-97423535D694}" presName="Parent" presStyleLbl="alignNode1" presStyleIdx="0" presStyleCnt="6" custScaleY="89260">
        <dgm:presLayoutVars>
          <dgm:chMax val="3"/>
          <dgm:chPref val="3"/>
          <dgm:bulletEnabled val="1"/>
        </dgm:presLayoutVars>
      </dgm:prSet>
      <dgm:spPr/>
    </dgm:pt>
    <dgm:pt modelId="{33173895-742B-494F-A0DA-616B50346D8A}" type="pres">
      <dgm:prSet presAssocID="{C6FF483B-A35D-4FA7-B730-97423535D694}" presName="Accent" presStyleLbl="parChTrans1D1" presStyleIdx="0" presStyleCnt="6" custLinFactNeighborY="-25919"/>
      <dgm:spPr/>
    </dgm:pt>
    <dgm:pt modelId="{7461BBD5-FC8D-429C-9300-02D348CF92DF}" type="pres">
      <dgm:prSet presAssocID="{8A30BE69-2DB8-407B-B75F-81F62429139E}" presName="sibTrans" presStyleCnt="0"/>
      <dgm:spPr/>
    </dgm:pt>
    <dgm:pt modelId="{4F165C29-ED92-4C01-8512-741EFC68542E}" type="pres">
      <dgm:prSet presAssocID="{1B4AE506-313E-4E94-8826-8BE1ADFF1B61}" presName="composite" presStyleCnt="0"/>
      <dgm:spPr/>
    </dgm:pt>
    <dgm:pt modelId="{0475BE49-5A22-48F9-B496-217828D44F04}" type="pres">
      <dgm:prSet presAssocID="{1B4AE506-313E-4E94-8826-8BE1ADFF1B61}" presName="FirstChild" presStyleLbl="revTx" presStyleIdx="1" presStyleCnt="6">
        <dgm:presLayoutVars>
          <dgm:chMax val="0"/>
          <dgm:chPref val="0"/>
          <dgm:bulletEnabled val="1"/>
        </dgm:presLayoutVars>
      </dgm:prSet>
      <dgm:spPr/>
    </dgm:pt>
    <dgm:pt modelId="{0BEB7368-445B-4F49-BE8E-EC888201C975}" type="pres">
      <dgm:prSet presAssocID="{1B4AE506-313E-4E94-8826-8BE1ADFF1B61}" presName="Parent" presStyleLbl="alignNode1" presStyleIdx="1" presStyleCnt="6" custScaleY="89260">
        <dgm:presLayoutVars>
          <dgm:chMax val="3"/>
          <dgm:chPref val="3"/>
          <dgm:bulletEnabled val="1"/>
        </dgm:presLayoutVars>
      </dgm:prSet>
      <dgm:spPr/>
    </dgm:pt>
    <dgm:pt modelId="{672B40EA-AFE1-4C76-A2C0-A743A8201CA9}" type="pres">
      <dgm:prSet presAssocID="{1B4AE506-313E-4E94-8826-8BE1ADFF1B61}" presName="Accent" presStyleLbl="parChTrans1D1" presStyleIdx="1" presStyleCnt="6" custLinFactNeighborY="0"/>
      <dgm:spPr/>
    </dgm:pt>
    <dgm:pt modelId="{A81DDAA9-661C-4C6A-A2EE-8B741D22561A}" type="pres">
      <dgm:prSet presAssocID="{77691579-E9DF-46BB-870F-3DCC73F62D50}" presName="sibTrans" presStyleCnt="0"/>
      <dgm:spPr/>
    </dgm:pt>
    <dgm:pt modelId="{59FF455D-C057-4300-B235-68A77D11F44A}" type="pres">
      <dgm:prSet presAssocID="{6A8AACF8-8BF1-4807-B508-0D818B110EBD}" presName="composite" presStyleCnt="0"/>
      <dgm:spPr/>
    </dgm:pt>
    <dgm:pt modelId="{2CB9F0E5-C00C-475E-B929-C3601117DC33}" type="pres">
      <dgm:prSet presAssocID="{6A8AACF8-8BF1-4807-B508-0D818B110EBD}" presName="FirstChild" presStyleLbl="revTx" presStyleIdx="2" presStyleCnt="6">
        <dgm:presLayoutVars>
          <dgm:chMax val="0"/>
          <dgm:chPref val="0"/>
          <dgm:bulletEnabled val="1"/>
        </dgm:presLayoutVars>
      </dgm:prSet>
      <dgm:spPr/>
    </dgm:pt>
    <dgm:pt modelId="{A4711926-2787-47B4-8125-97C055ED2545}" type="pres">
      <dgm:prSet presAssocID="{6A8AACF8-8BF1-4807-B508-0D818B110EBD}" presName="Parent" presStyleLbl="alignNode1" presStyleIdx="2" presStyleCnt="6" custScaleY="89260">
        <dgm:presLayoutVars>
          <dgm:chMax val="3"/>
          <dgm:chPref val="3"/>
          <dgm:bulletEnabled val="1"/>
        </dgm:presLayoutVars>
      </dgm:prSet>
      <dgm:spPr/>
    </dgm:pt>
    <dgm:pt modelId="{22997F8C-5E35-4F37-9D33-0ED032DBEC73}" type="pres">
      <dgm:prSet presAssocID="{6A8AACF8-8BF1-4807-B508-0D818B110EBD}" presName="Accent" presStyleLbl="parChTrans1D1" presStyleIdx="2" presStyleCnt="6" custLinFactNeighborY="-25919"/>
      <dgm:spPr/>
    </dgm:pt>
    <dgm:pt modelId="{1DE316F6-B109-496E-9853-6D97B9166622}" type="pres">
      <dgm:prSet presAssocID="{CDE1B856-E43E-4232-84D0-5C1622DBE71D}" presName="sibTrans" presStyleCnt="0"/>
      <dgm:spPr/>
    </dgm:pt>
    <dgm:pt modelId="{F8D536FC-7611-4F26-A65E-F34719E6D511}" type="pres">
      <dgm:prSet presAssocID="{F6D747D8-2EBA-4195-A2B5-4FD935B01DC3}" presName="composite" presStyleCnt="0"/>
      <dgm:spPr/>
    </dgm:pt>
    <dgm:pt modelId="{097632C9-1F33-43E9-8CA7-9D2BEB5B9971}" type="pres">
      <dgm:prSet presAssocID="{F6D747D8-2EBA-4195-A2B5-4FD935B01DC3}" presName="FirstChild" presStyleLbl="revTx" presStyleIdx="3" presStyleCnt="6">
        <dgm:presLayoutVars>
          <dgm:chMax val="0"/>
          <dgm:chPref val="0"/>
          <dgm:bulletEnabled val="1"/>
        </dgm:presLayoutVars>
      </dgm:prSet>
      <dgm:spPr/>
    </dgm:pt>
    <dgm:pt modelId="{D4B2DD78-96C6-4319-9293-D99BF257887E}" type="pres">
      <dgm:prSet presAssocID="{F6D747D8-2EBA-4195-A2B5-4FD935B01DC3}" presName="Parent" presStyleLbl="alignNode1" presStyleIdx="3" presStyleCnt="6" custScaleY="89260">
        <dgm:presLayoutVars>
          <dgm:chMax val="3"/>
          <dgm:chPref val="3"/>
          <dgm:bulletEnabled val="1"/>
        </dgm:presLayoutVars>
      </dgm:prSet>
      <dgm:spPr/>
    </dgm:pt>
    <dgm:pt modelId="{00E97AB0-991D-4B09-A372-53E350561AAA}" type="pres">
      <dgm:prSet presAssocID="{F6D747D8-2EBA-4195-A2B5-4FD935B01DC3}" presName="Accent" presStyleLbl="parChTrans1D1" presStyleIdx="3" presStyleCnt="6" custLinFactNeighborY="-25919"/>
      <dgm:spPr/>
    </dgm:pt>
    <dgm:pt modelId="{A3F5B1A1-0653-4942-B99B-ABA7F197D0BE}" type="pres">
      <dgm:prSet presAssocID="{7FF71D96-ED10-4E20-B47C-84D52AE8BDF1}" presName="sibTrans" presStyleCnt="0"/>
      <dgm:spPr/>
    </dgm:pt>
    <dgm:pt modelId="{38502BAB-3E55-47B3-AB22-AF1C1C73E3C1}" type="pres">
      <dgm:prSet presAssocID="{962D043A-EFFD-4427-85B5-1FA34A68CC86}" presName="composite" presStyleCnt="0"/>
      <dgm:spPr/>
    </dgm:pt>
    <dgm:pt modelId="{BF62C7A9-1B54-4FF6-8D73-203552CA8972}" type="pres">
      <dgm:prSet presAssocID="{962D043A-EFFD-4427-85B5-1FA34A68CC86}" presName="FirstChild" presStyleLbl="revTx" presStyleIdx="4" presStyleCnt="6">
        <dgm:presLayoutVars>
          <dgm:chMax val="0"/>
          <dgm:chPref val="0"/>
          <dgm:bulletEnabled val="1"/>
        </dgm:presLayoutVars>
      </dgm:prSet>
      <dgm:spPr/>
    </dgm:pt>
    <dgm:pt modelId="{909AE928-67A9-4B37-90C6-353E87A91618}" type="pres">
      <dgm:prSet presAssocID="{962D043A-EFFD-4427-85B5-1FA34A68CC86}" presName="Parent" presStyleLbl="alignNode1" presStyleIdx="4" presStyleCnt="6" custScaleY="89260">
        <dgm:presLayoutVars>
          <dgm:chMax val="3"/>
          <dgm:chPref val="3"/>
          <dgm:bulletEnabled val="1"/>
        </dgm:presLayoutVars>
      </dgm:prSet>
      <dgm:spPr/>
    </dgm:pt>
    <dgm:pt modelId="{690F556A-DF95-4EBB-A168-C471C34D07F7}" type="pres">
      <dgm:prSet presAssocID="{962D043A-EFFD-4427-85B5-1FA34A68CC86}" presName="Accent" presStyleLbl="parChTrans1D1" presStyleIdx="4" presStyleCnt="6" custLinFactNeighborY="-25919"/>
      <dgm:spPr/>
    </dgm:pt>
    <dgm:pt modelId="{A8E258BE-0F07-48BE-A645-61EB2E8FD8FE}" type="pres">
      <dgm:prSet presAssocID="{4216687C-3CA2-4937-9F15-31DB98B5CE11}" presName="sibTrans" presStyleCnt="0"/>
      <dgm:spPr/>
    </dgm:pt>
    <dgm:pt modelId="{D22B7D31-28B0-4AE9-910A-F635C8D8A171}" type="pres">
      <dgm:prSet presAssocID="{460E98A9-9294-496D-B485-7C03AF0C9B97}" presName="composite" presStyleCnt="0"/>
      <dgm:spPr/>
    </dgm:pt>
    <dgm:pt modelId="{087A8150-FB2A-4F2A-B257-8796654039FC}" type="pres">
      <dgm:prSet presAssocID="{460E98A9-9294-496D-B485-7C03AF0C9B97}" presName="FirstChild" presStyleLbl="revTx" presStyleIdx="5" presStyleCnt="6">
        <dgm:presLayoutVars>
          <dgm:chMax val="0"/>
          <dgm:chPref val="0"/>
          <dgm:bulletEnabled val="1"/>
        </dgm:presLayoutVars>
      </dgm:prSet>
      <dgm:spPr/>
    </dgm:pt>
    <dgm:pt modelId="{658F0193-9860-4C87-AF90-98BF5E0E21BB}" type="pres">
      <dgm:prSet presAssocID="{460E98A9-9294-496D-B485-7C03AF0C9B97}" presName="Parent" presStyleLbl="alignNode1" presStyleIdx="5" presStyleCnt="6" custScaleY="89260">
        <dgm:presLayoutVars>
          <dgm:chMax val="3"/>
          <dgm:chPref val="3"/>
          <dgm:bulletEnabled val="1"/>
        </dgm:presLayoutVars>
      </dgm:prSet>
      <dgm:spPr/>
    </dgm:pt>
    <dgm:pt modelId="{32D942BA-0190-47B5-A3A6-7D80759F5B0D}" type="pres">
      <dgm:prSet presAssocID="{460E98A9-9294-496D-B485-7C03AF0C9B97}" presName="Accent" presStyleLbl="parChTrans1D1" presStyleIdx="5" presStyleCnt="6" custLinFactNeighborY="-25919"/>
      <dgm:spPr/>
    </dgm:pt>
  </dgm:ptLst>
  <dgm:cxnLst>
    <dgm:cxn modelId="{87719212-DEED-42CB-A008-D4594C2D20FD}" type="presOf" srcId="{892C201F-C2CD-44BD-91FA-520140D49D54}" destId="{2CB9F0E5-C00C-475E-B929-C3601117DC33}" srcOrd="0" destOrd="0" presId="urn:microsoft.com/office/officeart/2011/layout/TabList"/>
    <dgm:cxn modelId="{958A301B-35C4-4924-A243-93921C4FC482}" type="presOf" srcId="{BF24A640-154F-4769-A20D-755E4DAF1B81}" destId="{366484FB-464E-43D3-8555-1A0BD3DF1EBB}" srcOrd="0" destOrd="0" presId="urn:microsoft.com/office/officeart/2011/layout/TabList"/>
    <dgm:cxn modelId="{90431C21-30A7-4C35-B3C0-84D815D5715C}" srcId="{12DAC937-DCE0-4134-ACE6-6BEFCBA98E6D}" destId="{460E98A9-9294-496D-B485-7C03AF0C9B97}" srcOrd="5" destOrd="0" parTransId="{4785499F-2168-4821-B544-EB9BFB72253B}" sibTransId="{01284DF1-3B40-4496-8F3B-0B7BC2763B98}"/>
    <dgm:cxn modelId="{817A0E3A-23EF-4D0F-A292-B71A856B7334}" srcId="{1B4AE506-313E-4E94-8826-8BE1ADFF1B61}" destId="{DA4EAD8E-049E-49F8-A9D3-4E315E41D3A8}" srcOrd="0" destOrd="0" parTransId="{B1A7231A-42B0-4E7F-B063-31118E02B97E}" sibTransId="{61A36045-EEE5-442E-94A4-90D02F34EAF8}"/>
    <dgm:cxn modelId="{5037A73D-D68D-4278-9F02-0A12022F81C5}" type="presOf" srcId="{6A8AACF8-8BF1-4807-B508-0D818B110EBD}" destId="{A4711926-2787-47B4-8125-97C055ED2545}" srcOrd="0" destOrd="0" presId="urn:microsoft.com/office/officeart/2011/layout/TabList"/>
    <dgm:cxn modelId="{B761F945-E60F-4096-AA46-2EA2336E2A42}" srcId="{6A8AACF8-8BF1-4807-B508-0D818B110EBD}" destId="{892C201F-C2CD-44BD-91FA-520140D49D54}" srcOrd="0" destOrd="0" parTransId="{D41BA5AB-8A34-45A8-AE5D-8FA6ECEDA984}" sibTransId="{C5FF36D4-86BC-415A-9E02-552DC6F48940}"/>
    <dgm:cxn modelId="{F797DD46-017A-4014-9FEA-628A40879A88}" srcId="{962D043A-EFFD-4427-85B5-1FA34A68CC86}" destId="{59E4D7C0-683F-4CE8-BF4C-7C54EEECEE0C}" srcOrd="0" destOrd="0" parTransId="{D444DAFE-4522-4916-8363-DC30AA009F35}" sibTransId="{B5FEA0F0-1EDC-400A-957B-328E4BB7E928}"/>
    <dgm:cxn modelId="{8FAED847-7D09-420C-AC2F-9057314BE4FC}" srcId="{12DAC937-DCE0-4134-ACE6-6BEFCBA98E6D}" destId="{1B4AE506-313E-4E94-8826-8BE1ADFF1B61}" srcOrd="1" destOrd="0" parTransId="{C3BD7D2C-4867-4966-919C-36B0F66B1740}" sibTransId="{77691579-E9DF-46BB-870F-3DCC73F62D50}"/>
    <dgm:cxn modelId="{55A5676C-3BE5-4063-BA06-C46666CF8F32}" type="presOf" srcId="{962D043A-EFFD-4427-85B5-1FA34A68CC86}" destId="{909AE928-67A9-4B37-90C6-353E87A91618}" srcOrd="0" destOrd="0" presId="urn:microsoft.com/office/officeart/2011/layout/TabList"/>
    <dgm:cxn modelId="{7B2DE851-78E3-457C-9C0C-46FBEF4E4764}" type="presOf" srcId="{460E98A9-9294-496D-B485-7C03AF0C9B97}" destId="{658F0193-9860-4C87-AF90-98BF5E0E21BB}" srcOrd="0" destOrd="0" presId="urn:microsoft.com/office/officeart/2011/layout/TabList"/>
    <dgm:cxn modelId="{664EE278-4341-4C82-B18B-0FCAC7F4BE0A}" type="presOf" srcId="{F6D747D8-2EBA-4195-A2B5-4FD935B01DC3}" destId="{D4B2DD78-96C6-4319-9293-D99BF257887E}" srcOrd="0" destOrd="0" presId="urn:microsoft.com/office/officeart/2011/layout/TabList"/>
    <dgm:cxn modelId="{45D7F078-D33D-4264-8088-88AED4A0EC76}" type="presOf" srcId="{2C709235-FE8E-4A45-B207-F71C1CDD4146}" destId="{097632C9-1F33-43E9-8CA7-9D2BEB5B9971}" srcOrd="0" destOrd="0" presId="urn:microsoft.com/office/officeart/2011/layout/TabList"/>
    <dgm:cxn modelId="{A8196F59-152E-48DC-8195-0D6C71B1F2D7}" type="presOf" srcId="{9880AC97-9322-4372-814C-2EBF1C42E7B5}" destId="{087A8150-FB2A-4F2A-B257-8796654039FC}" srcOrd="0" destOrd="0" presId="urn:microsoft.com/office/officeart/2011/layout/TabList"/>
    <dgm:cxn modelId="{EFD5D279-D290-4663-9BEA-1C9569AE0BF9}" srcId="{460E98A9-9294-496D-B485-7C03AF0C9B97}" destId="{9880AC97-9322-4372-814C-2EBF1C42E7B5}" srcOrd="0" destOrd="0" parTransId="{08EE17CB-FD36-462B-A7A1-78AD9DC164CC}" sibTransId="{1E9CE171-E6E9-4D85-8AA0-8981B86BDAE8}"/>
    <dgm:cxn modelId="{D343A17E-5B79-46E1-863F-9D10C2801A75}" srcId="{F6D747D8-2EBA-4195-A2B5-4FD935B01DC3}" destId="{2C709235-FE8E-4A45-B207-F71C1CDD4146}" srcOrd="0" destOrd="0" parTransId="{8FFAAF8F-ECBE-403E-B4BD-3256238BD89F}" sibTransId="{3FCD97A3-571E-4718-B255-AA4F5A12464D}"/>
    <dgm:cxn modelId="{2845DC87-F057-448C-A996-DAC6423424AC}" srcId="{12DAC937-DCE0-4134-ACE6-6BEFCBA98E6D}" destId="{962D043A-EFFD-4427-85B5-1FA34A68CC86}" srcOrd="4" destOrd="0" parTransId="{9CD9A207-5F9E-4FB8-BD7D-70280CE4B41A}" sibTransId="{4216687C-3CA2-4937-9F15-31DB98B5CE11}"/>
    <dgm:cxn modelId="{6BD1AD8C-598B-49C1-80D0-756B0E9D0B32}" type="presOf" srcId="{59E4D7C0-683F-4CE8-BF4C-7C54EEECEE0C}" destId="{BF62C7A9-1B54-4FF6-8D73-203552CA8972}" srcOrd="0" destOrd="0" presId="urn:microsoft.com/office/officeart/2011/layout/TabList"/>
    <dgm:cxn modelId="{011C4498-EB31-471D-8114-F19CEB0769EC}" type="presOf" srcId="{12DAC937-DCE0-4134-ACE6-6BEFCBA98E6D}" destId="{ECF6C313-9DBA-484C-8B1B-5EF9BCCC5041}" srcOrd="0" destOrd="0" presId="urn:microsoft.com/office/officeart/2011/layout/TabList"/>
    <dgm:cxn modelId="{6B94409C-715D-40D5-A6E7-F110A147470C}" srcId="{C6FF483B-A35D-4FA7-B730-97423535D694}" destId="{BF24A640-154F-4769-A20D-755E4DAF1B81}" srcOrd="0" destOrd="0" parTransId="{5CC0CA68-7B26-4EF8-9FA5-1B346CA29C7F}" sibTransId="{5ADA31BC-36AF-4BC3-8DCB-0112B50AB33A}"/>
    <dgm:cxn modelId="{2A088CAF-A6F2-4259-99EC-B0671311393C}" type="presOf" srcId="{1B4AE506-313E-4E94-8826-8BE1ADFF1B61}" destId="{0BEB7368-445B-4F49-BE8E-EC888201C975}" srcOrd="0" destOrd="0" presId="urn:microsoft.com/office/officeart/2011/layout/TabList"/>
    <dgm:cxn modelId="{12339FB7-FD6C-4E9C-9A9B-1DFAAF0DA4AA}" srcId="{12DAC937-DCE0-4134-ACE6-6BEFCBA98E6D}" destId="{6A8AACF8-8BF1-4807-B508-0D818B110EBD}" srcOrd="2" destOrd="0" parTransId="{B0DA83D8-4F56-4523-8A26-A8035B90BAE8}" sibTransId="{CDE1B856-E43E-4232-84D0-5C1622DBE71D}"/>
    <dgm:cxn modelId="{B4BCB2B8-6109-4A3E-93DA-5745F0AB7337}" srcId="{12DAC937-DCE0-4134-ACE6-6BEFCBA98E6D}" destId="{C6FF483B-A35D-4FA7-B730-97423535D694}" srcOrd="0" destOrd="0" parTransId="{BB4DC2BA-66DB-4354-A34A-FF9FE6A94081}" sibTransId="{8A30BE69-2DB8-407B-B75F-81F62429139E}"/>
    <dgm:cxn modelId="{87B5FEB8-C8B3-438B-9C26-61B161057103}" type="presOf" srcId="{DA4EAD8E-049E-49F8-A9D3-4E315E41D3A8}" destId="{0475BE49-5A22-48F9-B496-217828D44F04}" srcOrd="0" destOrd="0" presId="urn:microsoft.com/office/officeart/2011/layout/TabList"/>
    <dgm:cxn modelId="{5C5EB7E1-A683-4299-8593-AAEF3CF06D10}" srcId="{12DAC937-DCE0-4134-ACE6-6BEFCBA98E6D}" destId="{F6D747D8-2EBA-4195-A2B5-4FD935B01DC3}" srcOrd="3" destOrd="0" parTransId="{9E0E6C00-D4F8-4064-A1D9-BC42929156C1}" sibTransId="{7FF71D96-ED10-4E20-B47C-84D52AE8BDF1}"/>
    <dgm:cxn modelId="{F0DCFBFC-74D3-454D-834F-5B500423A993}" type="presOf" srcId="{C6FF483B-A35D-4FA7-B730-97423535D694}" destId="{CEF1468D-2A4F-440E-B012-E4FC253BC35D}" srcOrd="0" destOrd="0" presId="urn:microsoft.com/office/officeart/2011/layout/TabList"/>
    <dgm:cxn modelId="{6FBB3D56-5F8A-40E2-AD9F-4C16606ABB2A}" type="presParOf" srcId="{ECF6C313-9DBA-484C-8B1B-5EF9BCCC5041}" destId="{E1E14249-C7FC-4E6D-A7F4-7B768C423576}" srcOrd="0" destOrd="0" presId="urn:microsoft.com/office/officeart/2011/layout/TabList"/>
    <dgm:cxn modelId="{D20FF8D9-51BF-4BEF-BB7C-DE9415435E6D}" type="presParOf" srcId="{E1E14249-C7FC-4E6D-A7F4-7B768C423576}" destId="{366484FB-464E-43D3-8555-1A0BD3DF1EBB}" srcOrd="0" destOrd="0" presId="urn:microsoft.com/office/officeart/2011/layout/TabList"/>
    <dgm:cxn modelId="{6B12D3F9-3A32-4F45-A6A9-E86CA99608F2}" type="presParOf" srcId="{E1E14249-C7FC-4E6D-A7F4-7B768C423576}" destId="{CEF1468D-2A4F-440E-B012-E4FC253BC35D}" srcOrd="1" destOrd="0" presId="urn:microsoft.com/office/officeart/2011/layout/TabList"/>
    <dgm:cxn modelId="{53368487-64F2-421E-B8CE-1B702B59B63B}" type="presParOf" srcId="{E1E14249-C7FC-4E6D-A7F4-7B768C423576}" destId="{33173895-742B-494F-A0DA-616B50346D8A}" srcOrd="2" destOrd="0" presId="urn:microsoft.com/office/officeart/2011/layout/TabList"/>
    <dgm:cxn modelId="{CCBAB195-E367-4D93-8865-794FFD32CD55}" type="presParOf" srcId="{ECF6C313-9DBA-484C-8B1B-5EF9BCCC5041}" destId="{7461BBD5-FC8D-429C-9300-02D348CF92DF}" srcOrd="1" destOrd="0" presId="urn:microsoft.com/office/officeart/2011/layout/TabList"/>
    <dgm:cxn modelId="{7ABE291D-756A-4EDD-94D6-CAC26E976551}" type="presParOf" srcId="{ECF6C313-9DBA-484C-8B1B-5EF9BCCC5041}" destId="{4F165C29-ED92-4C01-8512-741EFC68542E}" srcOrd="2" destOrd="0" presId="urn:microsoft.com/office/officeart/2011/layout/TabList"/>
    <dgm:cxn modelId="{2C2F087A-7181-4196-8228-EA046C0F5BCB}" type="presParOf" srcId="{4F165C29-ED92-4C01-8512-741EFC68542E}" destId="{0475BE49-5A22-48F9-B496-217828D44F04}" srcOrd="0" destOrd="0" presId="urn:microsoft.com/office/officeart/2011/layout/TabList"/>
    <dgm:cxn modelId="{822F71E8-362B-4545-9437-E78A5E93C8D0}" type="presParOf" srcId="{4F165C29-ED92-4C01-8512-741EFC68542E}" destId="{0BEB7368-445B-4F49-BE8E-EC888201C975}" srcOrd="1" destOrd="0" presId="urn:microsoft.com/office/officeart/2011/layout/TabList"/>
    <dgm:cxn modelId="{F5D16C87-080B-42B9-BB65-2E34D48C32D5}" type="presParOf" srcId="{4F165C29-ED92-4C01-8512-741EFC68542E}" destId="{672B40EA-AFE1-4C76-A2C0-A743A8201CA9}" srcOrd="2" destOrd="0" presId="urn:microsoft.com/office/officeart/2011/layout/TabList"/>
    <dgm:cxn modelId="{253C0927-8A70-486D-843C-ABD63A1C3F53}" type="presParOf" srcId="{ECF6C313-9DBA-484C-8B1B-5EF9BCCC5041}" destId="{A81DDAA9-661C-4C6A-A2EE-8B741D22561A}" srcOrd="3" destOrd="0" presId="urn:microsoft.com/office/officeart/2011/layout/TabList"/>
    <dgm:cxn modelId="{C5114DDB-F225-442E-8939-B1A47BFBEBDF}" type="presParOf" srcId="{ECF6C313-9DBA-484C-8B1B-5EF9BCCC5041}" destId="{59FF455D-C057-4300-B235-68A77D11F44A}" srcOrd="4" destOrd="0" presId="urn:microsoft.com/office/officeart/2011/layout/TabList"/>
    <dgm:cxn modelId="{4965FFC9-843C-4D83-BAC6-99584DD3C32B}" type="presParOf" srcId="{59FF455D-C057-4300-B235-68A77D11F44A}" destId="{2CB9F0E5-C00C-475E-B929-C3601117DC33}" srcOrd="0" destOrd="0" presId="urn:microsoft.com/office/officeart/2011/layout/TabList"/>
    <dgm:cxn modelId="{1AD1C3D2-89D7-4A63-A638-7426CAE91B2B}" type="presParOf" srcId="{59FF455D-C057-4300-B235-68A77D11F44A}" destId="{A4711926-2787-47B4-8125-97C055ED2545}" srcOrd="1" destOrd="0" presId="urn:microsoft.com/office/officeart/2011/layout/TabList"/>
    <dgm:cxn modelId="{FE2AA207-595D-457D-89A4-1B1E06C60C03}" type="presParOf" srcId="{59FF455D-C057-4300-B235-68A77D11F44A}" destId="{22997F8C-5E35-4F37-9D33-0ED032DBEC73}" srcOrd="2" destOrd="0" presId="urn:microsoft.com/office/officeart/2011/layout/TabList"/>
    <dgm:cxn modelId="{E3E1E943-759C-439A-B2EE-CF6F697761B4}" type="presParOf" srcId="{ECF6C313-9DBA-484C-8B1B-5EF9BCCC5041}" destId="{1DE316F6-B109-496E-9853-6D97B9166622}" srcOrd="5" destOrd="0" presId="urn:microsoft.com/office/officeart/2011/layout/TabList"/>
    <dgm:cxn modelId="{D29F60CC-E8B5-4C20-BF4E-DCFAF59F8FCE}" type="presParOf" srcId="{ECF6C313-9DBA-484C-8B1B-5EF9BCCC5041}" destId="{F8D536FC-7611-4F26-A65E-F34719E6D511}" srcOrd="6" destOrd="0" presId="urn:microsoft.com/office/officeart/2011/layout/TabList"/>
    <dgm:cxn modelId="{3C445BCE-43CE-410A-956E-2CBBE390FF41}" type="presParOf" srcId="{F8D536FC-7611-4F26-A65E-F34719E6D511}" destId="{097632C9-1F33-43E9-8CA7-9D2BEB5B9971}" srcOrd="0" destOrd="0" presId="urn:microsoft.com/office/officeart/2011/layout/TabList"/>
    <dgm:cxn modelId="{983C0DA9-EEF9-4FEB-B9C6-4425704D5F23}" type="presParOf" srcId="{F8D536FC-7611-4F26-A65E-F34719E6D511}" destId="{D4B2DD78-96C6-4319-9293-D99BF257887E}" srcOrd="1" destOrd="0" presId="urn:microsoft.com/office/officeart/2011/layout/TabList"/>
    <dgm:cxn modelId="{AA8A59EA-62D5-498F-814B-A78585333B27}" type="presParOf" srcId="{F8D536FC-7611-4F26-A65E-F34719E6D511}" destId="{00E97AB0-991D-4B09-A372-53E350561AAA}" srcOrd="2" destOrd="0" presId="urn:microsoft.com/office/officeart/2011/layout/TabList"/>
    <dgm:cxn modelId="{3DBA1469-BA63-40FD-ADB2-EDAEF241469D}" type="presParOf" srcId="{ECF6C313-9DBA-484C-8B1B-5EF9BCCC5041}" destId="{A3F5B1A1-0653-4942-B99B-ABA7F197D0BE}" srcOrd="7" destOrd="0" presId="urn:microsoft.com/office/officeart/2011/layout/TabList"/>
    <dgm:cxn modelId="{3BDA2709-192E-4154-893A-12BF3018BE43}" type="presParOf" srcId="{ECF6C313-9DBA-484C-8B1B-5EF9BCCC5041}" destId="{38502BAB-3E55-47B3-AB22-AF1C1C73E3C1}" srcOrd="8" destOrd="0" presId="urn:microsoft.com/office/officeart/2011/layout/TabList"/>
    <dgm:cxn modelId="{5507DD5C-81A3-4EB6-97C3-68C004D61CD9}" type="presParOf" srcId="{38502BAB-3E55-47B3-AB22-AF1C1C73E3C1}" destId="{BF62C7A9-1B54-4FF6-8D73-203552CA8972}" srcOrd="0" destOrd="0" presId="urn:microsoft.com/office/officeart/2011/layout/TabList"/>
    <dgm:cxn modelId="{6E8CE4EE-C1F1-4714-8A37-50F42B180AD0}" type="presParOf" srcId="{38502BAB-3E55-47B3-AB22-AF1C1C73E3C1}" destId="{909AE928-67A9-4B37-90C6-353E87A91618}" srcOrd="1" destOrd="0" presId="urn:microsoft.com/office/officeart/2011/layout/TabList"/>
    <dgm:cxn modelId="{87E91B19-30B0-416E-88B1-CF9BF0CC145D}" type="presParOf" srcId="{38502BAB-3E55-47B3-AB22-AF1C1C73E3C1}" destId="{690F556A-DF95-4EBB-A168-C471C34D07F7}" srcOrd="2" destOrd="0" presId="urn:microsoft.com/office/officeart/2011/layout/TabList"/>
    <dgm:cxn modelId="{44EB4E44-3427-46A0-A5DA-22248FAC476A}" type="presParOf" srcId="{ECF6C313-9DBA-484C-8B1B-5EF9BCCC5041}" destId="{A8E258BE-0F07-48BE-A645-61EB2E8FD8FE}" srcOrd="9" destOrd="0" presId="urn:microsoft.com/office/officeart/2011/layout/TabList"/>
    <dgm:cxn modelId="{E04CE037-9C1D-4B58-8BD8-FFBE5A28595F}" type="presParOf" srcId="{ECF6C313-9DBA-484C-8B1B-5EF9BCCC5041}" destId="{D22B7D31-28B0-4AE9-910A-F635C8D8A171}" srcOrd="10" destOrd="0" presId="urn:microsoft.com/office/officeart/2011/layout/TabList"/>
    <dgm:cxn modelId="{5D57F3F4-BA52-4EAB-873F-32BDF551B540}" type="presParOf" srcId="{D22B7D31-28B0-4AE9-910A-F635C8D8A171}" destId="{087A8150-FB2A-4F2A-B257-8796654039FC}" srcOrd="0" destOrd="0" presId="urn:microsoft.com/office/officeart/2011/layout/TabList"/>
    <dgm:cxn modelId="{907FBE3F-B33F-4C67-9369-61BBAD7635BB}" type="presParOf" srcId="{D22B7D31-28B0-4AE9-910A-F635C8D8A171}" destId="{658F0193-9860-4C87-AF90-98BF5E0E21BB}" srcOrd="1" destOrd="0" presId="urn:microsoft.com/office/officeart/2011/layout/TabList"/>
    <dgm:cxn modelId="{91C004BE-AE04-40EB-B7AA-A9E0350D4002}" type="presParOf" srcId="{D22B7D31-28B0-4AE9-910A-F635C8D8A171}" destId="{32D942BA-0190-47B5-A3A6-7D80759F5B0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F19CF-44AD-4116-A0FF-71C1CA60E84B}"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IN"/>
        </a:p>
      </dgm:t>
    </dgm:pt>
    <dgm:pt modelId="{FD3E033D-37E5-4B9F-B184-78D77CD73985}">
      <dgm:prSet custT="1"/>
      <dgm:spPr/>
      <dgm:t>
        <a:bodyPr lIns="72000"/>
        <a:lstStyle/>
        <a:p>
          <a:r>
            <a:rPr lang="en-US" sz="1800" dirty="0"/>
            <a:t>Participant Engagement</a:t>
          </a:r>
          <a:endParaRPr lang="en-IN" sz="1800" dirty="0"/>
        </a:p>
      </dgm:t>
    </dgm:pt>
    <dgm:pt modelId="{8359FB63-4A82-42B7-A6EB-989DB37F6048}" type="parTrans" cxnId="{0D0FFACD-FC43-4363-9EC9-9C86D28868CD}">
      <dgm:prSet/>
      <dgm:spPr/>
      <dgm:t>
        <a:bodyPr/>
        <a:lstStyle/>
        <a:p>
          <a:endParaRPr lang="en-IN" sz="1800"/>
        </a:p>
      </dgm:t>
    </dgm:pt>
    <dgm:pt modelId="{56961AF1-2F49-42C1-8FBE-05FDA79FECC1}" type="sibTrans" cxnId="{0D0FFACD-FC43-4363-9EC9-9C86D28868CD}">
      <dgm:prSet/>
      <dgm:spPr/>
      <dgm:t>
        <a:bodyPr/>
        <a:lstStyle/>
        <a:p>
          <a:endParaRPr lang="en-IN" sz="1800"/>
        </a:p>
      </dgm:t>
    </dgm:pt>
    <dgm:pt modelId="{E6436E75-D13D-4D58-A25C-402971BA5987}">
      <dgm:prSet custT="1"/>
      <dgm:spPr/>
      <dgm:t>
        <a:bodyPr lIns="72000"/>
        <a:lstStyle/>
        <a:p>
          <a:r>
            <a:rPr lang="en-US" sz="1800" dirty="0"/>
            <a:t>Assessment and Evaluation</a:t>
          </a:r>
          <a:endParaRPr lang="en-IN" sz="1800" dirty="0"/>
        </a:p>
      </dgm:t>
    </dgm:pt>
    <dgm:pt modelId="{4EDA22EA-AE82-49FD-AE9F-4B87AFCC6166}" type="parTrans" cxnId="{4F11967F-0DE1-453B-9EBB-F5724D8D471F}">
      <dgm:prSet/>
      <dgm:spPr/>
      <dgm:t>
        <a:bodyPr/>
        <a:lstStyle/>
        <a:p>
          <a:endParaRPr lang="en-IN" sz="1800"/>
        </a:p>
      </dgm:t>
    </dgm:pt>
    <dgm:pt modelId="{244AA291-A7FB-45C8-93BB-ED7E4E067AC7}" type="sibTrans" cxnId="{4F11967F-0DE1-453B-9EBB-F5724D8D471F}">
      <dgm:prSet/>
      <dgm:spPr/>
      <dgm:t>
        <a:bodyPr/>
        <a:lstStyle/>
        <a:p>
          <a:endParaRPr lang="en-IN" sz="1800"/>
        </a:p>
      </dgm:t>
    </dgm:pt>
    <dgm:pt modelId="{546AC967-299D-4F92-93DD-D382C94B80F8}">
      <dgm:prSet custT="1"/>
      <dgm:spPr/>
      <dgm:t>
        <a:bodyPr lIns="72000"/>
        <a:lstStyle/>
        <a:p>
          <a:r>
            <a:rPr lang="en-US" sz="1800" dirty="0"/>
            <a:t>Feedback and Adjustments</a:t>
          </a:r>
          <a:endParaRPr lang="en-IN" sz="1800" dirty="0"/>
        </a:p>
      </dgm:t>
    </dgm:pt>
    <dgm:pt modelId="{202880E5-9526-45C9-922A-B92F1B406841}" type="parTrans" cxnId="{09DB4F59-4447-4C41-A437-E9E129B3A74A}">
      <dgm:prSet/>
      <dgm:spPr/>
      <dgm:t>
        <a:bodyPr/>
        <a:lstStyle/>
        <a:p>
          <a:endParaRPr lang="en-IN" sz="1800"/>
        </a:p>
      </dgm:t>
    </dgm:pt>
    <dgm:pt modelId="{6B010602-D98D-4C24-892F-D57CA32E120A}" type="sibTrans" cxnId="{09DB4F59-4447-4C41-A437-E9E129B3A74A}">
      <dgm:prSet/>
      <dgm:spPr/>
      <dgm:t>
        <a:bodyPr/>
        <a:lstStyle/>
        <a:p>
          <a:endParaRPr lang="en-IN" sz="1800"/>
        </a:p>
      </dgm:t>
    </dgm:pt>
    <dgm:pt modelId="{C395D73D-7FBB-4493-9256-3B3C8474FB42}">
      <dgm:prSet custT="1"/>
      <dgm:spPr/>
      <dgm:t>
        <a:bodyPr lIns="72000"/>
        <a:lstStyle/>
        <a:p>
          <a:r>
            <a:rPr lang="en-US" sz="1800" dirty="0"/>
            <a:t>Monitoring Progress</a:t>
          </a:r>
          <a:endParaRPr lang="en-IN" sz="1800" dirty="0"/>
        </a:p>
      </dgm:t>
    </dgm:pt>
    <dgm:pt modelId="{C67CFAC0-87FB-47A4-BF73-B4F96CB5E2FA}" type="parTrans" cxnId="{F97BED63-89D6-441E-A16D-9BF879A7900F}">
      <dgm:prSet/>
      <dgm:spPr/>
      <dgm:t>
        <a:bodyPr/>
        <a:lstStyle/>
        <a:p>
          <a:endParaRPr lang="en-IN" sz="1800"/>
        </a:p>
      </dgm:t>
    </dgm:pt>
    <dgm:pt modelId="{4B32682C-42AA-4457-A5A4-A3AEEDDC0888}" type="sibTrans" cxnId="{F97BED63-89D6-441E-A16D-9BF879A7900F}">
      <dgm:prSet/>
      <dgm:spPr/>
      <dgm:t>
        <a:bodyPr/>
        <a:lstStyle/>
        <a:p>
          <a:endParaRPr lang="en-IN" sz="1800"/>
        </a:p>
      </dgm:t>
    </dgm:pt>
    <dgm:pt modelId="{1752D1F9-EF7F-4FC3-B354-C4C52C535ABF}">
      <dgm:prSet custT="1"/>
      <dgm:spPr/>
      <dgm:t>
        <a:bodyPr lIns="72000"/>
        <a:lstStyle/>
        <a:p>
          <a:r>
            <a:rPr lang="en-US" sz="1800" dirty="0"/>
            <a:t>Documentation and Reporting</a:t>
          </a:r>
          <a:endParaRPr lang="en-IN" sz="1800" dirty="0"/>
        </a:p>
      </dgm:t>
    </dgm:pt>
    <dgm:pt modelId="{BCB21538-949F-4C8A-A3A3-9E81386B1928}" type="parTrans" cxnId="{0CE33F2E-5418-40CA-9F9F-072BA3D9B271}">
      <dgm:prSet/>
      <dgm:spPr/>
      <dgm:t>
        <a:bodyPr/>
        <a:lstStyle/>
        <a:p>
          <a:endParaRPr lang="en-IN" sz="1800"/>
        </a:p>
      </dgm:t>
    </dgm:pt>
    <dgm:pt modelId="{47105833-73F2-4BFD-8160-189C1286F3EC}" type="sibTrans" cxnId="{0CE33F2E-5418-40CA-9F9F-072BA3D9B271}">
      <dgm:prSet/>
      <dgm:spPr/>
      <dgm:t>
        <a:bodyPr/>
        <a:lstStyle/>
        <a:p>
          <a:endParaRPr lang="en-IN" sz="1800"/>
        </a:p>
      </dgm:t>
    </dgm:pt>
    <dgm:pt modelId="{1CA39CDA-A2F7-4242-B62F-9DFF4F5E2445}">
      <dgm:prSet custT="1"/>
      <dgm:spPr>
        <a:solidFill>
          <a:srgbClr val="00B0F0"/>
        </a:solidFill>
      </dgm:spPr>
      <dgm:t>
        <a:bodyPr lIns="72000"/>
        <a:lstStyle/>
        <a:p>
          <a:endParaRPr lang="en-IN" sz="1800" dirty="0"/>
        </a:p>
      </dgm:t>
    </dgm:pt>
    <dgm:pt modelId="{A97245FB-DAC3-4547-98E5-B670C26A8713}" type="parTrans" cxnId="{591CE0FE-FAAF-48FB-961E-D8924B2FF2FA}">
      <dgm:prSet/>
      <dgm:spPr/>
      <dgm:t>
        <a:bodyPr/>
        <a:lstStyle/>
        <a:p>
          <a:endParaRPr lang="en-IN" sz="1800"/>
        </a:p>
      </dgm:t>
    </dgm:pt>
    <dgm:pt modelId="{1A4AB005-F184-459A-9BFE-F641F98BCD3B}" type="sibTrans" cxnId="{591CE0FE-FAAF-48FB-961E-D8924B2FF2FA}">
      <dgm:prSet/>
      <dgm:spPr/>
      <dgm:t>
        <a:bodyPr/>
        <a:lstStyle/>
        <a:p>
          <a:endParaRPr lang="en-IN" sz="1800"/>
        </a:p>
      </dgm:t>
    </dgm:pt>
    <dgm:pt modelId="{E0709D45-5556-4994-A99E-B9DD86176A37}">
      <dgm:prSet custT="1"/>
      <dgm:spPr/>
      <dgm:t>
        <a:bodyPr lIns="72000"/>
        <a:lstStyle/>
        <a:p>
          <a:endParaRPr lang="en-IN" sz="1800" dirty="0"/>
        </a:p>
      </dgm:t>
    </dgm:pt>
    <dgm:pt modelId="{A4F55E7A-4ACF-4F1E-B234-240126A83B57}" type="parTrans" cxnId="{11D5ED91-01AE-45BC-909D-A8C21E3FCFE1}">
      <dgm:prSet/>
      <dgm:spPr/>
      <dgm:t>
        <a:bodyPr/>
        <a:lstStyle/>
        <a:p>
          <a:endParaRPr lang="en-IN" sz="1800"/>
        </a:p>
      </dgm:t>
    </dgm:pt>
    <dgm:pt modelId="{5F7A5C01-EDF3-4C60-B2A9-D43F380FDCB0}" type="sibTrans" cxnId="{11D5ED91-01AE-45BC-909D-A8C21E3FCFE1}">
      <dgm:prSet/>
      <dgm:spPr/>
      <dgm:t>
        <a:bodyPr/>
        <a:lstStyle/>
        <a:p>
          <a:endParaRPr lang="en-IN" sz="1800"/>
        </a:p>
      </dgm:t>
    </dgm:pt>
    <dgm:pt modelId="{1FA72DC7-A9CE-4EBC-BE6B-06243DE3B12D}">
      <dgm:prSet custT="1"/>
      <dgm:spPr/>
      <dgm:t>
        <a:bodyPr lIns="72000"/>
        <a:lstStyle/>
        <a:p>
          <a:endParaRPr lang="en-IN" sz="1800" dirty="0"/>
        </a:p>
      </dgm:t>
    </dgm:pt>
    <dgm:pt modelId="{2A1DBA6E-A753-4552-BEC6-CA452606B8B3}" type="parTrans" cxnId="{E23312C4-DFC1-4B7E-96C2-2100C8EB6CB9}">
      <dgm:prSet/>
      <dgm:spPr/>
      <dgm:t>
        <a:bodyPr/>
        <a:lstStyle/>
        <a:p>
          <a:endParaRPr lang="en-IN" sz="1800"/>
        </a:p>
      </dgm:t>
    </dgm:pt>
    <dgm:pt modelId="{772AFD88-0C09-495D-B19A-88640F7C04BE}" type="sibTrans" cxnId="{E23312C4-DFC1-4B7E-96C2-2100C8EB6CB9}">
      <dgm:prSet/>
      <dgm:spPr/>
      <dgm:t>
        <a:bodyPr/>
        <a:lstStyle/>
        <a:p>
          <a:endParaRPr lang="en-IN" sz="1800"/>
        </a:p>
      </dgm:t>
    </dgm:pt>
    <dgm:pt modelId="{74F53FF5-8FF9-4B27-BEEB-2CDF6C23A982}">
      <dgm:prSet custT="1"/>
      <dgm:spPr/>
      <dgm:t>
        <a:bodyPr lIns="72000"/>
        <a:lstStyle/>
        <a:p>
          <a:endParaRPr lang="en-IN" sz="1800" dirty="0"/>
        </a:p>
      </dgm:t>
    </dgm:pt>
    <dgm:pt modelId="{7A5CED3F-3BA7-43B9-B69B-F64EDF6C821B}" type="parTrans" cxnId="{A443D775-B81D-481B-937C-5C2323E812CE}">
      <dgm:prSet/>
      <dgm:spPr/>
      <dgm:t>
        <a:bodyPr/>
        <a:lstStyle/>
        <a:p>
          <a:endParaRPr lang="en-IN" sz="1800"/>
        </a:p>
      </dgm:t>
    </dgm:pt>
    <dgm:pt modelId="{7E0277E0-88BF-4252-8D90-919CA88D5B9A}" type="sibTrans" cxnId="{A443D775-B81D-481B-937C-5C2323E812CE}">
      <dgm:prSet/>
      <dgm:spPr/>
      <dgm:t>
        <a:bodyPr/>
        <a:lstStyle/>
        <a:p>
          <a:endParaRPr lang="en-IN" sz="1800"/>
        </a:p>
      </dgm:t>
    </dgm:pt>
    <dgm:pt modelId="{44E405F1-D82B-48C9-8570-77F8000C43B0}">
      <dgm:prSet custT="1"/>
      <dgm:spPr/>
      <dgm:t>
        <a:bodyPr lIns="72000"/>
        <a:lstStyle/>
        <a:p>
          <a:r>
            <a:rPr lang="en-US" sz="1800"/>
            <a:t>Post-Training Support</a:t>
          </a:r>
          <a:endParaRPr lang="en-IN" sz="1800" dirty="0"/>
        </a:p>
      </dgm:t>
    </dgm:pt>
    <dgm:pt modelId="{887B77F4-5976-435C-9E46-0602A095CE83}" type="parTrans" cxnId="{EA4FB402-CDC7-440D-A0A6-4C7A091207DD}">
      <dgm:prSet/>
      <dgm:spPr/>
      <dgm:t>
        <a:bodyPr/>
        <a:lstStyle/>
        <a:p>
          <a:endParaRPr lang="en-IN" sz="1800"/>
        </a:p>
      </dgm:t>
    </dgm:pt>
    <dgm:pt modelId="{D49A5AEE-064B-4076-9F43-56F8E6E7856C}" type="sibTrans" cxnId="{EA4FB402-CDC7-440D-A0A6-4C7A091207DD}">
      <dgm:prSet/>
      <dgm:spPr/>
      <dgm:t>
        <a:bodyPr/>
        <a:lstStyle/>
        <a:p>
          <a:endParaRPr lang="en-IN" sz="1800"/>
        </a:p>
      </dgm:t>
    </dgm:pt>
    <dgm:pt modelId="{D3AD8686-36F7-48ED-8CD1-F786743CC024}">
      <dgm:prSet custT="1"/>
      <dgm:spPr/>
      <dgm:t>
        <a:bodyPr lIns="72000"/>
        <a:lstStyle/>
        <a:p>
          <a:endParaRPr lang="en-IN" sz="1800" dirty="0"/>
        </a:p>
      </dgm:t>
    </dgm:pt>
    <dgm:pt modelId="{ADD41A1F-B7A9-4333-AADD-F9C066F4651D}" type="parTrans" cxnId="{70785050-2ACD-4AA2-B718-58E8EBE18F9B}">
      <dgm:prSet/>
      <dgm:spPr/>
      <dgm:t>
        <a:bodyPr/>
        <a:lstStyle/>
        <a:p>
          <a:endParaRPr lang="en-IN" sz="1800"/>
        </a:p>
      </dgm:t>
    </dgm:pt>
    <dgm:pt modelId="{B1CCFF61-F886-4B3F-B77D-AC0073847976}" type="sibTrans" cxnId="{70785050-2ACD-4AA2-B718-58E8EBE18F9B}">
      <dgm:prSet/>
      <dgm:spPr/>
      <dgm:t>
        <a:bodyPr/>
        <a:lstStyle/>
        <a:p>
          <a:endParaRPr lang="en-IN" sz="1800"/>
        </a:p>
      </dgm:t>
    </dgm:pt>
    <dgm:pt modelId="{C8092978-6B52-4E48-9923-67BC9CA1B0AE}">
      <dgm:prSet custT="1"/>
      <dgm:spPr/>
      <dgm:t>
        <a:bodyPr lIns="72000"/>
        <a:lstStyle/>
        <a:p>
          <a:endParaRPr lang="en-IN" sz="1800" dirty="0"/>
        </a:p>
      </dgm:t>
    </dgm:pt>
    <dgm:pt modelId="{14475B80-FA05-4F1A-AE15-7A9A6906A72E}" type="parTrans" cxnId="{35CD48EE-492C-47C8-86AA-53FEC251150B}">
      <dgm:prSet/>
      <dgm:spPr/>
      <dgm:t>
        <a:bodyPr/>
        <a:lstStyle/>
        <a:p>
          <a:endParaRPr lang="en-IN" sz="1800"/>
        </a:p>
      </dgm:t>
    </dgm:pt>
    <dgm:pt modelId="{2721D9AB-EA1C-4F4A-8636-E10D8E362D4F}" type="sibTrans" cxnId="{35CD48EE-492C-47C8-86AA-53FEC251150B}">
      <dgm:prSet/>
      <dgm:spPr/>
      <dgm:t>
        <a:bodyPr/>
        <a:lstStyle/>
        <a:p>
          <a:endParaRPr lang="en-IN" sz="1800"/>
        </a:p>
      </dgm:t>
    </dgm:pt>
    <dgm:pt modelId="{B97C9E28-3F80-418A-A01F-8A5C2E63286C}" type="pres">
      <dgm:prSet presAssocID="{B74F19CF-44AD-4116-A0FF-71C1CA60E84B}" presName="Name0" presStyleCnt="0">
        <dgm:presLayoutVars>
          <dgm:chMax/>
          <dgm:chPref val="3"/>
          <dgm:dir/>
          <dgm:animOne val="branch"/>
          <dgm:animLvl val="lvl"/>
        </dgm:presLayoutVars>
      </dgm:prSet>
      <dgm:spPr/>
    </dgm:pt>
    <dgm:pt modelId="{39210A24-D281-4269-9A10-89FD3F9FC5F1}" type="pres">
      <dgm:prSet presAssocID="{1CA39CDA-A2F7-4242-B62F-9DFF4F5E2445}" presName="composite" presStyleCnt="0"/>
      <dgm:spPr/>
    </dgm:pt>
    <dgm:pt modelId="{46315319-2D78-49DF-8064-DA2D1E25C638}" type="pres">
      <dgm:prSet presAssocID="{1CA39CDA-A2F7-4242-B62F-9DFF4F5E2445}" presName="FirstChild" presStyleLbl="revTx" presStyleIdx="0" presStyleCnt="6">
        <dgm:presLayoutVars>
          <dgm:chMax val="0"/>
          <dgm:chPref val="0"/>
          <dgm:bulletEnabled val="1"/>
        </dgm:presLayoutVars>
      </dgm:prSet>
      <dgm:spPr/>
    </dgm:pt>
    <dgm:pt modelId="{E79AF3BB-D1F1-4746-B82C-B19AA46BC566}" type="pres">
      <dgm:prSet presAssocID="{1CA39CDA-A2F7-4242-B62F-9DFF4F5E2445}" presName="Parent" presStyleLbl="alignNode1" presStyleIdx="0" presStyleCnt="6" custScaleY="89260">
        <dgm:presLayoutVars>
          <dgm:chMax val="3"/>
          <dgm:chPref val="3"/>
          <dgm:bulletEnabled val="1"/>
        </dgm:presLayoutVars>
      </dgm:prSet>
      <dgm:spPr/>
    </dgm:pt>
    <dgm:pt modelId="{4489FE88-CA0B-4AE8-B8F7-E81C359A6268}" type="pres">
      <dgm:prSet presAssocID="{1CA39CDA-A2F7-4242-B62F-9DFF4F5E2445}" presName="Accent" presStyleLbl="parChTrans1D1" presStyleIdx="0" presStyleCnt="6" custLinFactNeighborY="-25919"/>
      <dgm:spPr/>
    </dgm:pt>
    <dgm:pt modelId="{45013555-C8F5-45A9-8714-1F1D03534FD7}" type="pres">
      <dgm:prSet presAssocID="{1A4AB005-F184-459A-9BFE-F641F98BCD3B}" presName="sibTrans" presStyleCnt="0"/>
      <dgm:spPr/>
    </dgm:pt>
    <dgm:pt modelId="{003658C7-04C0-4092-AAA8-138253257C1E}" type="pres">
      <dgm:prSet presAssocID="{E0709D45-5556-4994-A99E-B9DD86176A37}" presName="composite" presStyleCnt="0"/>
      <dgm:spPr/>
    </dgm:pt>
    <dgm:pt modelId="{798B6017-B8C2-4D36-886F-966111C3A90A}" type="pres">
      <dgm:prSet presAssocID="{E0709D45-5556-4994-A99E-B9DD86176A37}" presName="FirstChild" presStyleLbl="revTx" presStyleIdx="1" presStyleCnt="6">
        <dgm:presLayoutVars>
          <dgm:chMax val="0"/>
          <dgm:chPref val="0"/>
          <dgm:bulletEnabled val="1"/>
        </dgm:presLayoutVars>
      </dgm:prSet>
      <dgm:spPr/>
    </dgm:pt>
    <dgm:pt modelId="{1FDF322C-3071-43CC-A90D-C154A41C16A9}" type="pres">
      <dgm:prSet presAssocID="{E0709D45-5556-4994-A99E-B9DD86176A37}" presName="Parent" presStyleLbl="alignNode1" presStyleIdx="1" presStyleCnt="6" custScaleY="89260">
        <dgm:presLayoutVars>
          <dgm:chMax val="3"/>
          <dgm:chPref val="3"/>
          <dgm:bulletEnabled val="1"/>
        </dgm:presLayoutVars>
      </dgm:prSet>
      <dgm:spPr/>
    </dgm:pt>
    <dgm:pt modelId="{23DEF2B5-6733-42BB-B655-2AC8FDE327E9}" type="pres">
      <dgm:prSet presAssocID="{E0709D45-5556-4994-A99E-B9DD86176A37}" presName="Accent" presStyleLbl="parChTrans1D1" presStyleIdx="1" presStyleCnt="6" custLinFactNeighborY="-25919"/>
      <dgm:spPr/>
    </dgm:pt>
    <dgm:pt modelId="{22A6296A-863A-4607-8010-C2FA5CD5CDC8}" type="pres">
      <dgm:prSet presAssocID="{5F7A5C01-EDF3-4C60-B2A9-D43F380FDCB0}" presName="sibTrans" presStyleCnt="0"/>
      <dgm:spPr/>
    </dgm:pt>
    <dgm:pt modelId="{9DE1A025-E463-4B17-9A33-5CC299A195D1}" type="pres">
      <dgm:prSet presAssocID="{1FA72DC7-A9CE-4EBC-BE6B-06243DE3B12D}" presName="composite" presStyleCnt="0"/>
      <dgm:spPr/>
    </dgm:pt>
    <dgm:pt modelId="{3D96D503-5C07-4DFF-B482-E53E3959E9EB}" type="pres">
      <dgm:prSet presAssocID="{1FA72DC7-A9CE-4EBC-BE6B-06243DE3B12D}" presName="FirstChild" presStyleLbl="revTx" presStyleIdx="2" presStyleCnt="6">
        <dgm:presLayoutVars>
          <dgm:chMax val="0"/>
          <dgm:chPref val="0"/>
          <dgm:bulletEnabled val="1"/>
        </dgm:presLayoutVars>
      </dgm:prSet>
      <dgm:spPr/>
    </dgm:pt>
    <dgm:pt modelId="{E83D5843-2D96-4C83-BFE3-9CCCCF3618D4}" type="pres">
      <dgm:prSet presAssocID="{1FA72DC7-A9CE-4EBC-BE6B-06243DE3B12D}" presName="Parent" presStyleLbl="alignNode1" presStyleIdx="2" presStyleCnt="6" custScaleY="89260">
        <dgm:presLayoutVars>
          <dgm:chMax val="3"/>
          <dgm:chPref val="3"/>
          <dgm:bulletEnabled val="1"/>
        </dgm:presLayoutVars>
      </dgm:prSet>
      <dgm:spPr/>
    </dgm:pt>
    <dgm:pt modelId="{773CE926-7456-48AA-A37E-8B9928ADDC29}" type="pres">
      <dgm:prSet presAssocID="{1FA72DC7-A9CE-4EBC-BE6B-06243DE3B12D}" presName="Accent" presStyleLbl="parChTrans1D1" presStyleIdx="2" presStyleCnt="6" custLinFactNeighborY="-25919"/>
      <dgm:spPr/>
    </dgm:pt>
    <dgm:pt modelId="{202B7731-3E28-48C3-BD86-AA0E253CB83A}" type="pres">
      <dgm:prSet presAssocID="{772AFD88-0C09-495D-B19A-88640F7C04BE}" presName="sibTrans" presStyleCnt="0"/>
      <dgm:spPr/>
    </dgm:pt>
    <dgm:pt modelId="{0426035B-AFE6-4B0D-9F67-B3B3F1992F1D}" type="pres">
      <dgm:prSet presAssocID="{74F53FF5-8FF9-4B27-BEEB-2CDF6C23A982}" presName="composite" presStyleCnt="0"/>
      <dgm:spPr/>
    </dgm:pt>
    <dgm:pt modelId="{723427CC-942B-4F03-8811-C3EC56DA294C}" type="pres">
      <dgm:prSet presAssocID="{74F53FF5-8FF9-4B27-BEEB-2CDF6C23A982}" presName="FirstChild" presStyleLbl="revTx" presStyleIdx="3" presStyleCnt="6">
        <dgm:presLayoutVars>
          <dgm:chMax val="0"/>
          <dgm:chPref val="0"/>
          <dgm:bulletEnabled val="1"/>
        </dgm:presLayoutVars>
      </dgm:prSet>
      <dgm:spPr/>
    </dgm:pt>
    <dgm:pt modelId="{17F18AFA-1EFE-479B-9847-48287FCB8149}" type="pres">
      <dgm:prSet presAssocID="{74F53FF5-8FF9-4B27-BEEB-2CDF6C23A982}" presName="Parent" presStyleLbl="alignNode1" presStyleIdx="3" presStyleCnt="6" custScaleY="89260">
        <dgm:presLayoutVars>
          <dgm:chMax val="3"/>
          <dgm:chPref val="3"/>
          <dgm:bulletEnabled val="1"/>
        </dgm:presLayoutVars>
      </dgm:prSet>
      <dgm:spPr/>
    </dgm:pt>
    <dgm:pt modelId="{714C4937-C3F7-4393-BBEE-D2107F839F58}" type="pres">
      <dgm:prSet presAssocID="{74F53FF5-8FF9-4B27-BEEB-2CDF6C23A982}" presName="Accent" presStyleLbl="parChTrans1D1" presStyleIdx="3" presStyleCnt="6" custLinFactNeighborY="-25919"/>
      <dgm:spPr/>
    </dgm:pt>
    <dgm:pt modelId="{0437ADD4-91B0-49A7-9D41-968B28A9E17A}" type="pres">
      <dgm:prSet presAssocID="{7E0277E0-88BF-4252-8D90-919CA88D5B9A}" presName="sibTrans" presStyleCnt="0"/>
      <dgm:spPr/>
    </dgm:pt>
    <dgm:pt modelId="{A9F6113C-9172-4290-B55C-1BF68E601A15}" type="pres">
      <dgm:prSet presAssocID="{D3AD8686-36F7-48ED-8CD1-F786743CC024}" presName="composite" presStyleCnt="0"/>
      <dgm:spPr/>
    </dgm:pt>
    <dgm:pt modelId="{C78CFA75-9547-42E6-B402-614484C24843}" type="pres">
      <dgm:prSet presAssocID="{D3AD8686-36F7-48ED-8CD1-F786743CC024}" presName="FirstChild" presStyleLbl="revTx" presStyleIdx="4" presStyleCnt="6">
        <dgm:presLayoutVars>
          <dgm:chMax val="0"/>
          <dgm:chPref val="0"/>
          <dgm:bulletEnabled val="1"/>
        </dgm:presLayoutVars>
      </dgm:prSet>
      <dgm:spPr/>
    </dgm:pt>
    <dgm:pt modelId="{E227F0E8-9ABA-4CDA-A625-A07996492C57}" type="pres">
      <dgm:prSet presAssocID="{D3AD8686-36F7-48ED-8CD1-F786743CC024}" presName="Parent" presStyleLbl="alignNode1" presStyleIdx="4" presStyleCnt="6" custScaleY="89260">
        <dgm:presLayoutVars>
          <dgm:chMax val="3"/>
          <dgm:chPref val="3"/>
          <dgm:bulletEnabled val="1"/>
        </dgm:presLayoutVars>
      </dgm:prSet>
      <dgm:spPr/>
    </dgm:pt>
    <dgm:pt modelId="{ECB624FF-1639-4D55-8F2A-82D8D2FF6B56}" type="pres">
      <dgm:prSet presAssocID="{D3AD8686-36F7-48ED-8CD1-F786743CC024}" presName="Accent" presStyleLbl="parChTrans1D1" presStyleIdx="4" presStyleCnt="6" custLinFactNeighborY="-25919"/>
      <dgm:spPr/>
    </dgm:pt>
    <dgm:pt modelId="{DCE54D3C-963B-49D0-9BA4-EFE094EF4CFE}" type="pres">
      <dgm:prSet presAssocID="{B1CCFF61-F886-4B3F-B77D-AC0073847976}" presName="sibTrans" presStyleCnt="0"/>
      <dgm:spPr/>
    </dgm:pt>
    <dgm:pt modelId="{B9480BC4-4731-4E33-9CBF-4AF2AC4DB114}" type="pres">
      <dgm:prSet presAssocID="{C8092978-6B52-4E48-9923-67BC9CA1B0AE}" presName="composite" presStyleCnt="0"/>
      <dgm:spPr/>
    </dgm:pt>
    <dgm:pt modelId="{2E5CCD4E-4B9B-4C1F-8EDC-4454E506EFAF}" type="pres">
      <dgm:prSet presAssocID="{C8092978-6B52-4E48-9923-67BC9CA1B0AE}" presName="FirstChild" presStyleLbl="revTx" presStyleIdx="5" presStyleCnt="6">
        <dgm:presLayoutVars>
          <dgm:chMax val="0"/>
          <dgm:chPref val="0"/>
          <dgm:bulletEnabled val="1"/>
        </dgm:presLayoutVars>
      </dgm:prSet>
      <dgm:spPr/>
    </dgm:pt>
    <dgm:pt modelId="{81F429C9-1E22-4B71-AAFA-9953CF07B5C0}" type="pres">
      <dgm:prSet presAssocID="{C8092978-6B52-4E48-9923-67BC9CA1B0AE}" presName="Parent" presStyleLbl="alignNode1" presStyleIdx="5" presStyleCnt="6" custScaleY="89260">
        <dgm:presLayoutVars>
          <dgm:chMax val="3"/>
          <dgm:chPref val="3"/>
          <dgm:bulletEnabled val="1"/>
        </dgm:presLayoutVars>
      </dgm:prSet>
      <dgm:spPr/>
    </dgm:pt>
    <dgm:pt modelId="{92E403BB-31D6-43C4-82F4-0FD700332855}" type="pres">
      <dgm:prSet presAssocID="{C8092978-6B52-4E48-9923-67BC9CA1B0AE}" presName="Accent" presStyleLbl="parChTrans1D1" presStyleIdx="5" presStyleCnt="6" custLinFactNeighborY="-25919"/>
      <dgm:spPr/>
    </dgm:pt>
  </dgm:ptLst>
  <dgm:cxnLst>
    <dgm:cxn modelId="{EA4FB402-CDC7-440D-A0A6-4C7A091207DD}" srcId="{D3AD8686-36F7-48ED-8CD1-F786743CC024}" destId="{44E405F1-D82B-48C9-8570-77F8000C43B0}" srcOrd="0" destOrd="0" parTransId="{887B77F4-5976-435C-9E46-0602A095CE83}" sibTransId="{D49A5AEE-064B-4076-9F43-56F8E6E7856C}"/>
    <dgm:cxn modelId="{A83F2208-1598-4315-A64B-E49A9EF7C1A9}" type="presOf" srcId="{C395D73D-7FBB-4493-9256-3B3C8474FB42}" destId="{723427CC-942B-4F03-8811-C3EC56DA294C}" srcOrd="0" destOrd="0" presId="urn:microsoft.com/office/officeart/2011/layout/TabList"/>
    <dgm:cxn modelId="{0CE33F2E-5418-40CA-9F9F-072BA3D9B271}" srcId="{C8092978-6B52-4E48-9923-67BC9CA1B0AE}" destId="{1752D1F9-EF7F-4FC3-B354-C4C52C535ABF}" srcOrd="0" destOrd="0" parTransId="{BCB21538-949F-4C8A-A3A3-9E81386B1928}" sibTransId="{47105833-73F2-4BFD-8160-189C1286F3EC}"/>
    <dgm:cxn modelId="{6D67CF31-8C8B-4EDD-9193-114C0DF77851}" type="presOf" srcId="{D3AD8686-36F7-48ED-8CD1-F786743CC024}" destId="{E227F0E8-9ABA-4CDA-A625-A07996492C57}" srcOrd="0" destOrd="0" presId="urn:microsoft.com/office/officeart/2011/layout/TabList"/>
    <dgm:cxn modelId="{D4FAA639-E98E-4AFB-A544-3CC7652AAAA3}" type="presOf" srcId="{C8092978-6B52-4E48-9923-67BC9CA1B0AE}" destId="{81F429C9-1E22-4B71-AAFA-9953CF07B5C0}" srcOrd="0" destOrd="0" presId="urn:microsoft.com/office/officeart/2011/layout/TabList"/>
    <dgm:cxn modelId="{F97BED63-89D6-441E-A16D-9BF879A7900F}" srcId="{74F53FF5-8FF9-4B27-BEEB-2CDF6C23A982}" destId="{C395D73D-7FBB-4493-9256-3B3C8474FB42}" srcOrd="0" destOrd="0" parTransId="{C67CFAC0-87FB-47A4-BF73-B4F96CB5E2FA}" sibTransId="{4B32682C-42AA-4457-A5A4-A3AEEDDC0888}"/>
    <dgm:cxn modelId="{0060DE64-11B7-4234-8DD1-0E50BECBFC59}" type="presOf" srcId="{546AC967-299D-4F92-93DD-D382C94B80F8}" destId="{3D96D503-5C07-4DFF-B482-E53E3959E9EB}" srcOrd="0" destOrd="0" presId="urn:microsoft.com/office/officeart/2011/layout/TabList"/>
    <dgm:cxn modelId="{70785050-2ACD-4AA2-B718-58E8EBE18F9B}" srcId="{B74F19CF-44AD-4116-A0FF-71C1CA60E84B}" destId="{D3AD8686-36F7-48ED-8CD1-F786743CC024}" srcOrd="4" destOrd="0" parTransId="{ADD41A1F-B7A9-4333-AADD-F9C066F4651D}" sibTransId="{B1CCFF61-F886-4B3F-B77D-AC0073847976}"/>
    <dgm:cxn modelId="{A443D775-B81D-481B-937C-5C2323E812CE}" srcId="{B74F19CF-44AD-4116-A0FF-71C1CA60E84B}" destId="{74F53FF5-8FF9-4B27-BEEB-2CDF6C23A982}" srcOrd="3" destOrd="0" parTransId="{7A5CED3F-3BA7-43B9-B69B-F64EDF6C821B}" sibTransId="{7E0277E0-88BF-4252-8D90-919CA88D5B9A}"/>
    <dgm:cxn modelId="{09DB4F59-4447-4C41-A437-E9E129B3A74A}" srcId="{1FA72DC7-A9CE-4EBC-BE6B-06243DE3B12D}" destId="{546AC967-299D-4F92-93DD-D382C94B80F8}" srcOrd="0" destOrd="0" parTransId="{202880E5-9526-45C9-922A-B92F1B406841}" sibTransId="{6B010602-D98D-4C24-892F-D57CA32E120A}"/>
    <dgm:cxn modelId="{4F11967F-0DE1-453B-9EBB-F5724D8D471F}" srcId="{E0709D45-5556-4994-A99E-B9DD86176A37}" destId="{E6436E75-D13D-4D58-A25C-402971BA5987}" srcOrd="0" destOrd="0" parTransId="{4EDA22EA-AE82-49FD-AE9F-4B87AFCC6166}" sibTransId="{244AA291-A7FB-45C8-93BB-ED7E4E067AC7}"/>
    <dgm:cxn modelId="{11D5ED91-01AE-45BC-909D-A8C21E3FCFE1}" srcId="{B74F19CF-44AD-4116-A0FF-71C1CA60E84B}" destId="{E0709D45-5556-4994-A99E-B9DD86176A37}" srcOrd="1" destOrd="0" parTransId="{A4F55E7A-4ACF-4F1E-B234-240126A83B57}" sibTransId="{5F7A5C01-EDF3-4C60-B2A9-D43F380FDCB0}"/>
    <dgm:cxn modelId="{2DAF7898-F2D9-481F-810F-DD64AC6506BA}" type="presOf" srcId="{1752D1F9-EF7F-4FC3-B354-C4C52C535ABF}" destId="{2E5CCD4E-4B9B-4C1F-8EDC-4454E506EFAF}" srcOrd="0" destOrd="0" presId="urn:microsoft.com/office/officeart/2011/layout/TabList"/>
    <dgm:cxn modelId="{A0BEC8A9-592F-4B81-BAEC-A344AA32FDF1}" type="presOf" srcId="{1CA39CDA-A2F7-4242-B62F-9DFF4F5E2445}" destId="{E79AF3BB-D1F1-4746-B82C-B19AA46BC566}" srcOrd="0" destOrd="0" presId="urn:microsoft.com/office/officeart/2011/layout/TabList"/>
    <dgm:cxn modelId="{377E35AC-4228-436B-A0C9-1D6F6B79BFA0}" type="presOf" srcId="{44E405F1-D82B-48C9-8570-77F8000C43B0}" destId="{C78CFA75-9547-42E6-B402-614484C24843}" srcOrd="0" destOrd="0" presId="urn:microsoft.com/office/officeart/2011/layout/TabList"/>
    <dgm:cxn modelId="{8897FAB7-2BE9-4620-980C-32256650DEC8}" type="presOf" srcId="{E6436E75-D13D-4D58-A25C-402971BA5987}" destId="{798B6017-B8C2-4D36-886F-966111C3A90A}" srcOrd="0" destOrd="0" presId="urn:microsoft.com/office/officeart/2011/layout/TabList"/>
    <dgm:cxn modelId="{6E8661BD-BA02-4375-BE3B-AEF49FA9E743}" type="presOf" srcId="{1FA72DC7-A9CE-4EBC-BE6B-06243DE3B12D}" destId="{E83D5843-2D96-4C83-BFE3-9CCCCF3618D4}" srcOrd="0" destOrd="0" presId="urn:microsoft.com/office/officeart/2011/layout/TabList"/>
    <dgm:cxn modelId="{1A2860C1-4C7D-4357-A90E-3F45EBAD842D}" type="presOf" srcId="{74F53FF5-8FF9-4B27-BEEB-2CDF6C23A982}" destId="{17F18AFA-1EFE-479B-9847-48287FCB8149}" srcOrd="0" destOrd="0" presId="urn:microsoft.com/office/officeart/2011/layout/TabList"/>
    <dgm:cxn modelId="{E23312C4-DFC1-4B7E-96C2-2100C8EB6CB9}" srcId="{B74F19CF-44AD-4116-A0FF-71C1CA60E84B}" destId="{1FA72DC7-A9CE-4EBC-BE6B-06243DE3B12D}" srcOrd="2" destOrd="0" parTransId="{2A1DBA6E-A753-4552-BEC6-CA452606B8B3}" sibTransId="{772AFD88-0C09-495D-B19A-88640F7C04BE}"/>
    <dgm:cxn modelId="{0D0FFACD-FC43-4363-9EC9-9C86D28868CD}" srcId="{1CA39CDA-A2F7-4242-B62F-9DFF4F5E2445}" destId="{FD3E033D-37E5-4B9F-B184-78D77CD73985}" srcOrd="0" destOrd="0" parTransId="{8359FB63-4A82-42B7-A6EB-989DB37F6048}" sibTransId="{56961AF1-2F49-42C1-8FBE-05FDA79FECC1}"/>
    <dgm:cxn modelId="{C1D6B8CF-A82D-41A6-B55B-89499BFB5969}" type="presOf" srcId="{E0709D45-5556-4994-A99E-B9DD86176A37}" destId="{1FDF322C-3071-43CC-A90D-C154A41C16A9}" srcOrd="0" destOrd="0" presId="urn:microsoft.com/office/officeart/2011/layout/TabList"/>
    <dgm:cxn modelId="{DD365ADD-A27F-4614-83C0-39289562AC75}" type="presOf" srcId="{B74F19CF-44AD-4116-A0FF-71C1CA60E84B}" destId="{B97C9E28-3F80-418A-A01F-8A5C2E63286C}" srcOrd="0" destOrd="0" presId="urn:microsoft.com/office/officeart/2011/layout/TabList"/>
    <dgm:cxn modelId="{35CD48EE-492C-47C8-86AA-53FEC251150B}" srcId="{B74F19CF-44AD-4116-A0FF-71C1CA60E84B}" destId="{C8092978-6B52-4E48-9923-67BC9CA1B0AE}" srcOrd="5" destOrd="0" parTransId="{14475B80-FA05-4F1A-AE15-7A9A6906A72E}" sibTransId="{2721D9AB-EA1C-4F4A-8636-E10D8E362D4F}"/>
    <dgm:cxn modelId="{7B2F79F7-57E9-4849-A88E-5738B6440013}" type="presOf" srcId="{FD3E033D-37E5-4B9F-B184-78D77CD73985}" destId="{46315319-2D78-49DF-8064-DA2D1E25C638}" srcOrd="0" destOrd="0" presId="urn:microsoft.com/office/officeart/2011/layout/TabList"/>
    <dgm:cxn modelId="{591CE0FE-FAAF-48FB-961E-D8924B2FF2FA}" srcId="{B74F19CF-44AD-4116-A0FF-71C1CA60E84B}" destId="{1CA39CDA-A2F7-4242-B62F-9DFF4F5E2445}" srcOrd="0" destOrd="0" parTransId="{A97245FB-DAC3-4547-98E5-B670C26A8713}" sibTransId="{1A4AB005-F184-459A-9BFE-F641F98BCD3B}"/>
    <dgm:cxn modelId="{B3C4A811-F221-4C3C-9654-7B5CF6D33A64}" type="presParOf" srcId="{B97C9E28-3F80-418A-A01F-8A5C2E63286C}" destId="{39210A24-D281-4269-9A10-89FD3F9FC5F1}" srcOrd="0" destOrd="0" presId="urn:microsoft.com/office/officeart/2011/layout/TabList"/>
    <dgm:cxn modelId="{B6A58400-9BB2-4347-A35D-FDFD0F39AB09}" type="presParOf" srcId="{39210A24-D281-4269-9A10-89FD3F9FC5F1}" destId="{46315319-2D78-49DF-8064-DA2D1E25C638}" srcOrd="0" destOrd="0" presId="urn:microsoft.com/office/officeart/2011/layout/TabList"/>
    <dgm:cxn modelId="{74F1F4DF-AF6F-47C8-904A-126E7B5E8DAE}" type="presParOf" srcId="{39210A24-D281-4269-9A10-89FD3F9FC5F1}" destId="{E79AF3BB-D1F1-4746-B82C-B19AA46BC566}" srcOrd="1" destOrd="0" presId="urn:microsoft.com/office/officeart/2011/layout/TabList"/>
    <dgm:cxn modelId="{9276D3B5-CA18-441F-8421-E3942E669121}" type="presParOf" srcId="{39210A24-D281-4269-9A10-89FD3F9FC5F1}" destId="{4489FE88-CA0B-4AE8-B8F7-E81C359A6268}" srcOrd="2" destOrd="0" presId="urn:microsoft.com/office/officeart/2011/layout/TabList"/>
    <dgm:cxn modelId="{2C03477D-0351-4585-BC03-878544280A6F}" type="presParOf" srcId="{B97C9E28-3F80-418A-A01F-8A5C2E63286C}" destId="{45013555-C8F5-45A9-8714-1F1D03534FD7}" srcOrd="1" destOrd="0" presId="urn:microsoft.com/office/officeart/2011/layout/TabList"/>
    <dgm:cxn modelId="{1AA580D8-AAB2-43A9-ACC8-F810574C5D68}" type="presParOf" srcId="{B97C9E28-3F80-418A-A01F-8A5C2E63286C}" destId="{003658C7-04C0-4092-AAA8-138253257C1E}" srcOrd="2" destOrd="0" presId="urn:microsoft.com/office/officeart/2011/layout/TabList"/>
    <dgm:cxn modelId="{393E0ABB-67FE-48EE-806E-056C58BC5F32}" type="presParOf" srcId="{003658C7-04C0-4092-AAA8-138253257C1E}" destId="{798B6017-B8C2-4D36-886F-966111C3A90A}" srcOrd="0" destOrd="0" presId="urn:microsoft.com/office/officeart/2011/layout/TabList"/>
    <dgm:cxn modelId="{D3C77389-33BF-4C38-9726-CCCE478666CA}" type="presParOf" srcId="{003658C7-04C0-4092-AAA8-138253257C1E}" destId="{1FDF322C-3071-43CC-A90D-C154A41C16A9}" srcOrd="1" destOrd="0" presId="urn:microsoft.com/office/officeart/2011/layout/TabList"/>
    <dgm:cxn modelId="{F5D0DF1F-5582-4925-80D6-EC356B2BADD8}" type="presParOf" srcId="{003658C7-04C0-4092-AAA8-138253257C1E}" destId="{23DEF2B5-6733-42BB-B655-2AC8FDE327E9}" srcOrd="2" destOrd="0" presId="urn:microsoft.com/office/officeart/2011/layout/TabList"/>
    <dgm:cxn modelId="{41D9839B-4F8C-4100-9B88-7861E18F1C3C}" type="presParOf" srcId="{B97C9E28-3F80-418A-A01F-8A5C2E63286C}" destId="{22A6296A-863A-4607-8010-C2FA5CD5CDC8}" srcOrd="3" destOrd="0" presId="urn:microsoft.com/office/officeart/2011/layout/TabList"/>
    <dgm:cxn modelId="{CC63F38B-31FB-4B01-9BAC-77E7FF90ABF1}" type="presParOf" srcId="{B97C9E28-3F80-418A-A01F-8A5C2E63286C}" destId="{9DE1A025-E463-4B17-9A33-5CC299A195D1}" srcOrd="4" destOrd="0" presId="urn:microsoft.com/office/officeart/2011/layout/TabList"/>
    <dgm:cxn modelId="{4E57AD26-79A4-4288-A766-8ADC76B17ED7}" type="presParOf" srcId="{9DE1A025-E463-4B17-9A33-5CC299A195D1}" destId="{3D96D503-5C07-4DFF-B482-E53E3959E9EB}" srcOrd="0" destOrd="0" presId="urn:microsoft.com/office/officeart/2011/layout/TabList"/>
    <dgm:cxn modelId="{F56DC950-3318-49FD-A04A-0D16B8654F4A}" type="presParOf" srcId="{9DE1A025-E463-4B17-9A33-5CC299A195D1}" destId="{E83D5843-2D96-4C83-BFE3-9CCCCF3618D4}" srcOrd="1" destOrd="0" presId="urn:microsoft.com/office/officeart/2011/layout/TabList"/>
    <dgm:cxn modelId="{EEFE3A41-3D98-4258-BADD-F7FD475BD208}" type="presParOf" srcId="{9DE1A025-E463-4B17-9A33-5CC299A195D1}" destId="{773CE926-7456-48AA-A37E-8B9928ADDC29}" srcOrd="2" destOrd="0" presId="urn:microsoft.com/office/officeart/2011/layout/TabList"/>
    <dgm:cxn modelId="{7F8ED917-C680-4817-B0C2-45CD7FBFAE30}" type="presParOf" srcId="{B97C9E28-3F80-418A-A01F-8A5C2E63286C}" destId="{202B7731-3E28-48C3-BD86-AA0E253CB83A}" srcOrd="5" destOrd="0" presId="urn:microsoft.com/office/officeart/2011/layout/TabList"/>
    <dgm:cxn modelId="{33213A4D-894D-42A3-A0E4-9753809C2027}" type="presParOf" srcId="{B97C9E28-3F80-418A-A01F-8A5C2E63286C}" destId="{0426035B-AFE6-4B0D-9F67-B3B3F1992F1D}" srcOrd="6" destOrd="0" presId="urn:microsoft.com/office/officeart/2011/layout/TabList"/>
    <dgm:cxn modelId="{B8474FEB-A3B7-489B-A34E-7442F9DB44EF}" type="presParOf" srcId="{0426035B-AFE6-4B0D-9F67-B3B3F1992F1D}" destId="{723427CC-942B-4F03-8811-C3EC56DA294C}" srcOrd="0" destOrd="0" presId="urn:microsoft.com/office/officeart/2011/layout/TabList"/>
    <dgm:cxn modelId="{AD4CAC01-10BB-4E99-8989-73DC81D566B1}" type="presParOf" srcId="{0426035B-AFE6-4B0D-9F67-B3B3F1992F1D}" destId="{17F18AFA-1EFE-479B-9847-48287FCB8149}" srcOrd="1" destOrd="0" presId="urn:microsoft.com/office/officeart/2011/layout/TabList"/>
    <dgm:cxn modelId="{239A9B36-B60C-40CD-AF8E-AA9981F35EC5}" type="presParOf" srcId="{0426035B-AFE6-4B0D-9F67-B3B3F1992F1D}" destId="{714C4937-C3F7-4393-BBEE-D2107F839F58}" srcOrd="2" destOrd="0" presId="urn:microsoft.com/office/officeart/2011/layout/TabList"/>
    <dgm:cxn modelId="{C6446DF8-070A-44AA-8A39-AAB68F976D20}" type="presParOf" srcId="{B97C9E28-3F80-418A-A01F-8A5C2E63286C}" destId="{0437ADD4-91B0-49A7-9D41-968B28A9E17A}" srcOrd="7" destOrd="0" presId="urn:microsoft.com/office/officeart/2011/layout/TabList"/>
    <dgm:cxn modelId="{53784773-2FC3-4B64-82EF-10E4317647C8}" type="presParOf" srcId="{B97C9E28-3F80-418A-A01F-8A5C2E63286C}" destId="{A9F6113C-9172-4290-B55C-1BF68E601A15}" srcOrd="8" destOrd="0" presId="urn:microsoft.com/office/officeart/2011/layout/TabList"/>
    <dgm:cxn modelId="{267CED3C-882F-4A71-B0CE-4FDA11083FC6}" type="presParOf" srcId="{A9F6113C-9172-4290-B55C-1BF68E601A15}" destId="{C78CFA75-9547-42E6-B402-614484C24843}" srcOrd="0" destOrd="0" presId="urn:microsoft.com/office/officeart/2011/layout/TabList"/>
    <dgm:cxn modelId="{2FD6019E-2107-4E42-9539-8AA79C16517E}" type="presParOf" srcId="{A9F6113C-9172-4290-B55C-1BF68E601A15}" destId="{E227F0E8-9ABA-4CDA-A625-A07996492C57}" srcOrd="1" destOrd="0" presId="urn:microsoft.com/office/officeart/2011/layout/TabList"/>
    <dgm:cxn modelId="{DB2C8650-D80A-4BA0-92CB-00A0F8BA6AD0}" type="presParOf" srcId="{A9F6113C-9172-4290-B55C-1BF68E601A15}" destId="{ECB624FF-1639-4D55-8F2A-82D8D2FF6B56}" srcOrd="2" destOrd="0" presId="urn:microsoft.com/office/officeart/2011/layout/TabList"/>
    <dgm:cxn modelId="{B58F6B2D-57F4-4D36-BF6B-E6ED625C4E0D}" type="presParOf" srcId="{B97C9E28-3F80-418A-A01F-8A5C2E63286C}" destId="{DCE54D3C-963B-49D0-9BA4-EFE094EF4CFE}" srcOrd="9" destOrd="0" presId="urn:microsoft.com/office/officeart/2011/layout/TabList"/>
    <dgm:cxn modelId="{2D5CCAF2-1642-42DA-AB18-79DC9EDBBCFA}" type="presParOf" srcId="{B97C9E28-3F80-418A-A01F-8A5C2E63286C}" destId="{B9480BC4-4731-4E33-9CBF-4AF2AC4DB114}" srcOrd="10" destOrd="0" presId="urn:microsoft.com/office/officeart/2011/layout/TabList"/>
    <dgm:cxn modelId="{32F8B093-B2B9-4BC8-879F-10F37C7937B3}" type="presParOf" srcId="{B9480BC4-4731-4E33-9CBF-4AF2AC4DB114}" destId="{2E5CCD4E-4B9B-4C1F-8EDC-4454E506EFAF}" srcOrd="0" destOrd="0" presId="urn:microsoft.com/office/officeart/2011/layout/TabList"/>
    <dgm:cxn modelId="{72F3895A-D93D-46BD-84A7-7A3FD3B7D84D}" type="presParOf" srcId="{B9480BC4-4731-4E33-9CBF-4AF2AC4DB114}" destId="{81F429C9-1E22-4B71-AAFA-9953CF07B5C0}" srcOrd="1" destOrd="0" presId="urn:microsoft.com/office/officeart/2011/layout/TabList"/>
    <dgm:cxn modelId="{15137A6D-147B-4DB2-8D4D-6A3912809150}" type="presParOf" srcId="{B9480BC4-4731-4E33-9CBF-4AF2AC4DB114}" destId="{92E403BB-31D6-43C4-82F4-0FD700332855}"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C4271-5DB8-4AE6-8032-F036A087A232}"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IN"/>
        </a:p>
      </dgm:t>
    </dgm:pt>
    <dgm:pt modelId="{50113407-76E9-4587-9CBC-797EC5DE373E}">
      <dgm:prSet custT="1"/>
      <dgm:spPr>
        <a:solidFill>
          <a:srgbClr val="E5EFFF"/>
        </a:solidFill>
      </dgm:spPr>
      <dgm:t>
        <a:bodyPr anchor="b" anchorCtr="1"/>
        <a:lstStyle/>
        <a:p>
          <a:pPr>
            <a:spcAft>
              <a:spcPts val="0"/>
            </a:spcAft>
          </a:pPr>
          <a:r>
            <a:rPr lang="en-US" sz="2000" dirty="0">
              <a:solidFill>
                <a:srgbClr val="3B3BFF"/>
              </a:solidFill>
              <a:effectLst>
                <a:outerShdw blurRad="38100" dist="38100" dir="2700000" algn="tl">
                  <a:srgbClr val="000000">
                    <a:alpha val="43137"/>
                  </a:srgbClr>
                </a:outerShdw>
              </a:effectLst>
            </a:rPr>
            <a:t>Tailored Content</a:t>
          </a:r>
          <a:endParaRPr lang="en-IN" sz="2000" dirty="0">
            <a:solidFill>
              <a:srgbClr val="3B3BFF"/>
            </a:solidFill>
            <a:effectLst>
              <a:outerShdw blurRad="38100" dist="38100" dir="2700000" algn="tl">
                <a:srgbClr val="000000">
                  <a:alpha val="43137"/>
                </a:srgbClr>
              </a:outerShdw>
            </a:effectLst>
          </a:endParaRPr>
        </a:p>
      </dgm:t>
    </dgm:pt>
    <dgm:pt modelId="{A73A609A-CC30-445B-A396-44A732944504}" type="parTrans" cxnId="{5AF11C14-7A9D-45B5-8860-B512AFA4774A}">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11D1A71E-E230-409C-94C1-86FD45EE1360}" type="sibTrans" cxnId="{5AF11C14-7A9D-45B5-8860-B512AFA4774A}">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6CC1DAE-5660-42DC-B0B0-4E059C5D2A70}">
      <dgm:prSet custT="1"/>
      <dgm:spPr>
        <a:solidFill>
          <a:srgbClr val="FBE5D6"/>
        </a:solidFill>
      </dgm:spPr>
      <dgm:t>
        <a:bodyPr anchor="t" anchorCtr="0"/>
        <a:lstStyle/>
        <a:p>
          <a:r>
            <a:rPr lang="en-US" sz="2000" dirty="0">
              <a:solidFill>
                <a:srgbClr val="FF9900"/>
              </a:solidFill>
              <a:effectLst>
                <a:outerShdw blurRad="38100" dist="38100" dir="2700000" algn="tl">
                  <a:srgbClr val="000000">
                    <a:alpha val="43137"/>
                  </a:srgbClr>
                </a:outerShdw>
              </a:effectLst>
            </a:rPr>
            <a:t>Alignment with Objectives</a:t>
          </a:r>
          <a:endParaRPr lang="en-IN" sz="2000" dirty="0">
            <a:solidFill>
              <a:srgbClr val="FF9900"/>
            </a:solidFill>
            <a:effectLst>
              <a:outerShdw blurRad="38100" dist="38100" dir="2700000" algn="tl">
                <a:srgbClr val="000000">
                  <a:alpha val="43137"/>
                </a:srgbClr>
              </a:outerShdw>
            </a:effectLst>
          </a:endParaRPr>
        </a:p>
      </dgm:t>
    </dgm:pt>
    <dgm:pt modelId="{6BE2D751-2AAA-4461-B644-B13627488163}" type="parTrans" cxnId="{EB979DF5-BC49-4D71-9E9C-B84D0865598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A3C81F8-1B1A-41BE-AD35-C6E05BFCAFBE}" type="sibTrans" cxnId="{EB979DF5-BC49-4D71-9E9C-B84D0865598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28EFE3FB-C33D-4E14-8629-BAD658976CFC}">
      <dgm:prSet custT="1"/>
      <dgm:spPr>
        <a:solidFill>
          <a:schemeClr val="accent6">
            <a:lumMod val="20000"/>
            <a:lumOff val="80000"/>
          </a:schemeClr>
        </a:solidFill>
      </dgm:spPr>
      <dgm:t>
        <a:bodyPr anchor="t" anchorCtr="0"/>
        <a:lstStyle/>
        <a:p>
          <a:pPr>
            <a:spcAft>
              <a:spcPts val="0"/>
            </a:spcAft>
          </a:pPr>
          <a:r>
            <a:rPr lang="en-US" sz="2000" dirty="0">
              <a:solidFill>
                <a:srgbClr val="6DF44A"/>
              </a:solidFill>
              <a:effectLst>
                <a:outerShdw blurRad="38100" dist="38100" dir="2700000" algn="tl">
                  <a:srgbClr val="000000">
                    <a:alpha val="43137"/>
                  </a:srgbClr>
                </a:outerShdw>
              </a:effectLst>
            </a:rPr>
            <a:t>Maximized</a:t>
          </a:r>
        </a:p>
        <a:p>
          <a:pPr>
            <a:spcAft>
              <a:spcPts val="0"/>
            </a:spcAft>
          </a:pPr>
          <a:r>
            <a:rPr lang="en-US" sz="2000" dirty="0">
              <a:solidFill>
                <a:srgbClr val="6DF44A"/>
              </a:solidFill>
              <a:effectLst>
                <a:outerShdw blurRad="38100" dist="38100" dir="2700000" algn="tl">
                  <a:srgbClr val="000000">
                    <a:alpha val="43137"/>
                  </a:srgbClr>
                </a:outerShdw>
              </a:effectLst>
            </a:rPr>
            <a:t>Impact</a:t>
          </a:r>
          <a:endParaRPr lang="en-IN" sz="2000" dirty="0">
            <a:solidFill>
              <a:srgbClr val="6DF44A"/>
            </a:solidFill>
            <a:effectLst>
              <a:outerShdw blurRad="38100" dist="38100" dir="2700000" algn="tl">
                <a:srgbClr val="000000">
                  <a:alpha val="43137"/>
                </a:srgbClr>
              </a:outerShdw>
            </a:effectLst>
          </a:endParaRPr>
        </a:p>
      </dgm:t>
    </dgm:pt>
    <dgm:pt modelId="{6EB53348-E79E-42CF-94CD-A33BF1B4E097}" type="parTrans" cxnId="{A7E50608-EADF-40BC-9A07-F5BE161B575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970B143B-60DC-4FDE-A3DB-145C815F0A13}" type="sibTrans" cxnId="{A7E50608-EADF-40BC-9A07-F5BE161B575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103958C2-3A0C-4F1E-A011-10F0DC22977B}">
      <dgm:prSet custT="1"/>
      <dgm:spPr>
        <a:solidFill>
          <a:schemeClr val="accent5">
            <a:lumMod val="40000"/>
            <a:lumOff val="60000"/>
          </a:schemeClr>
        </a:solidFill>
      </dgm:spPr>
      <dgm:t>
        <a:bodyPr anchor="b" anchorCtr="0"/>
        <a:lstStyle/>
        <a:p>
          <a:r>
            <a:rPr lang="en-US" sz="2000" dirty="0">
              <a:solidFill>
                <a:srgbClr val="5B9DD7"/>
              </a:solidFill>
              <a:effectLst>
                <a:outerShdw blurRad="38100" dist="38100" dir="2700000" algn="tl">
                  <a:srgbClr val="000000">
                    <a:alpha val="43137"/>
                  </a:srgbClr>
                </a:outerShdw>
              </a:effectLst>
            </a:rPr>
            <a:t>Increased Engagement</a:t>
          </a:r>
          <a:endParaRPr lang="en-IN" sz="2000" dirty="0">
            <a:solidFill>
              <a:srgbClr val="5B9DD7"/>
            </a:solidFill>
            <a:effectLst>
              <a:outerShdw blurRad="38100" dist="38100" dir="2700000" algn="tl">
                <a:srgbClr val="000000">
                  <a:alpha val="43137"/>
                </a:srgbClr>
              </a:outerShdw>
            </a:effectLst>
          </a:endParaRPr>
        </a:p>
      </dgm:t>
    </dgm:pt>
    <dgm:pt modelId="{70E7F9FE-CF71-4713-838E-FA8B76BD4764}" type="parTrans" cxnId="{50185EC0-F9A7-4346-A945-8C3F9BAF2B2B}">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2CB8CF04-0C03-47BF-B1ED-5B1426300227}" type="sibTrans" cxnId="{50185EC0-F9A7-4346-A945-8C3F9BAF2B2B}">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55BD138B-3773-4CF6-BD40-CBE7D5D472F7}">
      <dgm:prSet custT="1"/>
      <dgm:spPr>
        <a:solidFill>
          <a:srgbClr val="C7F5EC"/>
        </a:solidFill>
      </dgm:spPr>
      <dgm:t>
        <a:bodyPr tIns="216000" anchor="b" anchorCtr="0"/>
        <a:lstStyle/>
        <a:p>
          <a:pPr>
            <a:spcAft>
              <a:spcPts val="0"/>
            </a:spcAft>
          </a:pPr>
          <a:r>
            <a:rPr lang="en-US" sz="2000" dirty="0">
              <a:solidFill>
                <a:srgbClr val="47DEC2"/>
              </a:solidFill>
              <a:effectLst>
                <a:outerShdw blurRad="38100" dist="38100" dir="2700000" algn="tl">
                  <a:srgbClr val="000000">
                    <a:alpha val="43137"/>
                  </a:srgbClr>
                </a:outerShdw>
              </a:effectLst>
            </a:rPr>
            <a:t>Improved</a:t>
          </a:r>
        </a:p>
        <a:p>
          <a:pPr>
            <a:spcAft>
              <a:spcPts val="0"/>
            </a:spcAft>
          </a:pPr>
          <a:r>
            <a:rPr lang="en-US" sz="2000" dirty="0">
              <a:solidFill>
                <a:srgbClr val="47DEC2"/>
              </a:solidFill>
              <a:effectLst>
                <a:outerShdw blurRad="38100" dist="38100" dir="2700000" algn="tl">
                  <a:srgbClr val="000000">
                    <a:alpha val="43137"/>
                  </a:srgbClr>
                </a:outerShdw>
              </a:effectLst>
            </a:rPr>
            <a:t>Relevance</a:t>
          </a:r>
          <a:endParaRPr lang="en-IN" sz="2000" dirty="0">
            <a:solidFill>
              <a:srgbClr val="47DEC2"/>
            </a:solidFill>
            <a:effectLst>
              <a:outerShdw blurRad="38100" dist="38100" dir="2700000" algn="tl">
                <a:srgbClr val="000000">
                  <a:alpha val="43137"/>
                </a:srgbClr>
              </a:outerShdw>
            </a:effectLst>
          </a:endParaRPr>
        </a:p>
      </dgm:t>
    </dgm:pt>
    <dgm:pt modelId="{921B3557-1D24-425D-83CB-B8E6FE544868}" type="parTrans" cxnId="{52CCD8C3-D677-4F37-A19F-711F4D8E1784}">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499B5DE-1758-4924-9927-143F71548E89}" type="sibTrans" cxnId="{52CCD8C3-D677-4F37-A19F-711F4D8E1784}">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6558B58F-F88C-48D2-B69B-5B911E9F76BD}" type="pres">
      <dgm:prSet presAssocID="{E4DC4271-5DB8-4AE6-8032-F036A087A232}" presName="diagram" presStyleCnt="0">
        <dgm:presLayoutVars>
          <dgm:chMax val="1"/>
          <dgm:dir/>
          <dgm:animLvl val="ctr"/>
          <dgm:resizeHandles val="exact"/>
        </dgm:presLayoutVars>
      </dgm:prSet>
      <dgm:spPr/>
    </dgm:pt>
    <dgm:pt modelId="{2CF92040-B91D-43EF-A37B-B0C7526AFCC1}" type="pres">
      <dgm:prSet presAssocID="{E4DC4271-5DB8-4AE6-8032-F036A087A232}" presName="matrix" presStyleCnt="0"/>
      <dgm:spPr/>
    </dgm:pt>
    <dgm:pt modelId="{FED4B9BA-D059-4C20-B0CF-365AFF68AC52}" type="pres">
      <dgm:prSet presAssocID="{E4DC4271-5DB8-4AE6-8032-F036A087A232}" presName="tile1" presStyleLbl="node1" presStyleIdx="0" presStyleCnt="4"/>
      <dgm:spPr/>
    </dgm:pt>
    <dgm:pt modelId="{E1DE4823-02E6-4B6A-8C1F-1065161F4D38}" type="pres">
      <dgm:prSet presAssocID="{E4DC4271-5DB8-4AE6-8032-F036A087A232}" presName="tile1text" presStyleLbl="node1" presStyleIdx="0" presStyleCnt="4">
        <dgm:presLayoutVars>
          <dgm:chMax val="0"/>
          <dgm:chPref val="0"/>
          <dgm:bulletEnabled val="1"/>
        </dgm:presLayoutVars>
      </dgm:prSet>
      <dgm:spPr/>
    </dgm:pt>
    <dgm:pt modelId="{3929A8BE-6037-4AF4-AB18-3BD14BFBCF6C}" type="pres">
      <dgm:prSet presAssocID="{E4DC4271-5DB8-4AE6-8032-F036A087A232}" presName="tile2" presStyleLbl="node1" presStyleIdx="1" presStyleCnt="4"/>
      <dgm:spPr/>
    </dgm:pt>
    <dgm:pt modelId="{BD8F08B0-36ED-4A29-BF77-BD611A484596}" type="pres">
      <dgm:prSet presAssocID="{E4DC4271-5DB8-4AE6-8032-F036A087A232}" presName="tile2text" presStyleLbl="node1" presStyleIdx="1" presStyleCnt="4">
        <dgm:presLayoutVars>
          <dgm:chMax val="0"/>
          <dgm:chPref val="0"/>
          <dgm:bulletEnabled val="1"/>
        </dgm:presLayoutVars>
      </dgm:prSet>
      <dgm:spPr/>
    </dgm:pt>
    <dgm:pt modelId="{CE567E23-8D1C-4CD4-B7DA-9382BEA6C20E}" type="pres">
      <dgm:prSet presAssocID="{E4DC4271-5DB8-4AE6-8032-F036A087A232}" presName="tile3" presStyleLbl="node1" presStyleIdx="2" presStyleCnt="4"/>
      <dgm:spPr/>
    </dgm:pt>
    <dgm:pt modelId="{69FD38FB-03BC-4EFF-80D2-B0FFCEE8DE37}" type="pres">
      <dgm:prSet presAssocID="{E4DC4271-5DB8-4AE6-8032-F036A087A232}" presName="tile3text" presStyleLbl="node1" presStyleIdx="2" presStyleCnt="4">
        <dgm:presLayoutVars>
          <dgm:chMax val="0"/>
          <dgm:chPref val="0"/>
          <dgm:bulletEnabled val="1"/>
        </dgm:presLayoutVars>
      </dgm:prSet>
      <dgm:spPr/>
    </dgm:pt>
    <dgm:pt modelId="{C9D8372C-ADFF-4216-A3FC-F7AB51D485B5}" type="pres">
      <dgm:prSet presAssocID="{E4DC4271-5DB8-4AE6-8032-F036A087A232}" presName="tile4" presStyleLbl="node1" presStyleIdx="3" presStyleCnt="4"/>
      <dgm:spPr/>
    </dgm:pt>
    <dgm:pt modelId="{51175D44-CB5C-4D0E-ADEC-88E5A0C7291A}" type="pres">
      <dgm:prSet presAssocID="{E4DC4271-5DB8-4AE6-8032-F036A087A232}" presName="tile4text" presStyleLbl="node1" presStyleIdx="3" presStyleCnt="4">
        <dgm:presLayoutVars>
          <dgm:chMax val="0"/>
          <dgm:chPref val="0"/>
          <dgm:bulletEnabled val="1"/>
        </dgm:presLayoutVars>
      </dgm:prSet>
      <dgm:spPr/>
    </dgm:pt>
    <dgm:pt modelId="{A620E885-8C97-4AA5-AA5F-69E3A8044813}" type="pres">
      <dgm:prSet presAssocID="{E4DC4271-5DB8-4AE6-8032-F036A087A232}" presName="centerTile" presStyleLbl="fgShp" presStyleIdx="0" presStyleCnt="1" custScaleX="171469" custScaleY="153697">
        <dgm:presLayoutVars>
          <dgm:chMax val="0"/>
          <dgm:chPref val="0"/>
        </dgm:presLayoutVars>
      </dgm:prSet>
      <dgm:spPr/>
    </dgm:pt>
  </dgm:ptLst>
  <dgm:cxnLst>
    <dgm:cxn modelId="{DAA60A07-B05D-4EEC-A335-05E4D89DF331}" type="presOf" srcId="{103958C2-3A0C-4F1E-A011-10F0DC22977B}" destId="{69FD38FB-03BC-4EFF-80D2-B0FFCEE8DE37}" srcOrd="1" destOrd="0" presId="urn:microsoft.com/office/officeart/2005/8/layout/matrix1"/>
    <dgm:cxn modelId="{A7E50608-EADF-40BC-9A07-F5BE161B575F}" srcId="{50113407-76E9-4587-9CBC-797EC5DE373E}" destId="{28EFE3FB-C33D-4E14-8629-BAD658976CFC}" srcOrd="1" destOrd="0" parTransId="{6EB53348-E79E-42CF-94CD-A33BF1B4E097}" sibTransId="{970B143B-60DC-4FDE-A3DB-145C815F0A13}"/>
    <dgm:cxn modelId="{5AF11C14-7A9D-45B5-8860-B512AFA4774A}" srcId="{E4DC4271-5DB8-4AE6-8032-F036A087A232}" destId="{50113407-76E9-4587-9CBC-797EC5DE373E}" srcOrd="0" destOrd="0" parTransId="{A73A609A-CC30-445B-A396-44A732944504}" sibTransId="{11D1A71E-E230-409C-94C1-86FD45EE1360}"/>
    <dgm:cxn modelId="{6E7EF017-AA3E-4657-9713-3580F11F00F8}" type="presOf" srcId="{50113407-76E9-4587-9CBC-797EC5DE373E}" destId="{A620E885-8C97-4AA5-AA5F-69E3A8044813}" srcOrd="0" destOrd="0" presId="urn:microsoft.com/office/officeart/2005/8/layout/matrix1"/>
    <dgm:cxn modelId="{E7506A24-BE23-435A-BB6D-B03DA2D7A9C3}" type="presOf" srcId="{103958C2-3A0C-4F1E-A011-10F0DC22977B}" destId="{CE567E23-8D1C-4CD4-B7DA-9382BEA6C20E}" srcOrd="0" destOrd="0" presId="urn:microsoft.com/office/officeart/2005/8/layout/matrix1"/>
    <dgm:cxn modelId="{46EF4D5E-7C85-4759-B54E-2E4DAAB2E29D}" type="presOf" srcId="{28EFE3FB-C33D-4E14-8629-BAD658976CFC}" destId="{3929A8BE-6037-4AF4-AB18-3BD14BFBCF6C}" srcOrd="0" destOrd="0" presId="urn:microsoft.com/office/officeart/2005/8/layout/matrix1"/>
    <dgm:cxn modelId="{DA84CD4D-A2CC-4557-8BB9-F53C7D5C327D}" type="presOf" srcId="{55BD138B-3773-4CF6-BD40-CBE7D5D472F7}" destId="{51175D44-CB5C-4D0E-ADEC-88E5A0C7291A}" srcOrd="1" destOrd="0" presId="urn:microsoft.com/office/officeart/2005/8/layout/matrix1"/>
    <dgm:cxn modelId="{A08E4E7D-EABB-48B1-9EAC-7518C2024395}" type="presOf" srcId="{A6CC1DAE-5660-42DC-B0B0-4E059C5D2A70}" destId="{FED4B9BA-D059-4C20-B0CF-365AFF68AC52}" srcOrd="0" destOrd="0" presId="urn:microsoft.com/office/officeart/2005/8/layout/matrix1"/>
    <dgm:cxn modelId="{00183C81-26FB-487C-A3D9-D7FFF8313BB6}" type="presOf" srcId="{A6CC1DAE-5660-42DC-B0B0-4E059C5D2A70}" destId="{E1DE4823-02E6-4B6A-8C1F-1065161F4D38}" srcOrd="1" destOrd="0" presId="urn:microsoft.com/office/officeart/2005/8/layout/matrix1"/>
    <dgm:cxn modelId="{AA20ED88-E9F8-4065-A58E-CE6B549B956D}" type="presOf" srcId="{55BD138B-3773-4CF6-BD40-CBE7D5D472F7}" destId="{C9D8372C-ADFF-4216-A3FC-F7AB51D485B5}" srcOrd="0" destOrd="0" presId="urn:microsoft.com/office/officeart/2005/8/layout/matrix1"/>
    <dgm:cxn modelId="{5443A090-5468-4DD3-891A-B6B34F49247B}" type="presOf" srcId="{28EFE3FB-C33D-4E14-8629-BAD658976CFC}" destId="{BD8F08B0-36ED-4A29-BF77-BD611A484596}" srcOrd="1" destOrd="0" presId="urn:microsoft.com/office/officeart/2005/8/layout/matrix1"/>
    <dgm:cxn modelId="{B20FECB5-17FB-4D8E-A4D9-915583EB0EA5}" type="presOf" srcId="{E4DC4271-5DB8-4AE6-8032-F036A087A232}" destId="{6558B58F-F88C-48D2-B69B-5B911E9F76BD}" srcOrd="0" destOrd="0" presId="urn:microsoft.com/office/officeart/2005/8/layout/matrix1"/>
    <dgm:cxn modelId="{50185EC0-F9A7-4346-A945-8C3F9BAF2B2B}" srcId="{50113407-76E9-4587-9CBC-797EC5DE373E}" destId="{103958C2-3A0C-4F1E-A011-10F0DC22977B}" srcOrd="2" destOrd="0" parTransId="{70E7F9FE-CF71-4713-838E-FA8B76BD4764}" sibTransId="{2CB8CF04-0C03-47BF-B1ED-5B1426300227}"/>
    <dgm:cxn modelId="{52CCD8C3-D677-4F37-A19F-711F4D8E1784}" srcId="{50113407-76E9-4587-9CBC-797EC5DE373E}" destId="{55BD138B-3773-4CF6-BD40-CBE7D5D472F7}" srcOrd="3" destOrd="0" parTransId="{921B3557-1D24-425D-83CB-B8E6FE544868}" sibTransId="{A499B5DE-1758-4924-9927-143F71548E89}"/>
    <dgm:cxn modelId="{EB979DF5-BC49-4D71-9E9C-B84D0865598F}" srcId="{50113407-76E9-4587-9CBC-797EC5DE373E}" destId="{A6CC1DAE-5660-42DC-B0B0-4E059C5D2A70}" srcOrd="0" destOrd="0" parTransId="{6BE2D751-2AAA-4461-B644-B13627488163}" sibTransId="{AA3C81F8-1B1A-41BE-AD35-C6E05BFCAFBE}"/>
    <dgm:cxn modelId="{C16C654E-0DAF-413A-A332-A858D259770A}" type="presParOf" srcId="{6558B58F-F88C-48D2-B69B-5B911E9F76BD}" destId="{2CF92040-B91D-43EF-A37B-B0C7526AFCC1}" srcOrd="0" destOrd="0" presId="urn:microsoft.com/office/officeart/2005/8/layout/matrix1"/>
    <dgm:cxn modelId="{E8E69497-A845-446B-A6AB-1508D4DF26F9}" type="presParOf" srcId="{2CF92040-B91D-43EF-A37B-B0C7526AFCC1}" destId="{FED4B9BA-D059-4C20-B0CF-365AFF68AC52}" srcOrd="0" destOrd="0" presId="urn:microsoft.com/office/officeart/2005/8/layout/matrix1"/>
    <dgm:cxn modelId="{6C346338-5D4A-4699-A669-18655A8ED173}" type="presParOf" srcId="{2CF92040-B91D-43EF-A37B-B0C7526AFCC1}" destId="{E1DE4823-02E6-4B6A-8C1F-1065161F4D38}" srcOrd="1" destOrd="0" presId="urn:microsoft.com/office/officeart/2005/8/layout/matrix1"/>
    <dgm:cxn modelId="{385F8704-5955-49EC-80F1-66072A752270}" type="presParOf" srcId="{2CF92040-B91D-43EF-A37B-B0C7526AFCC1}" destId="{3929A8BE-6037-4AF4-AB18-3BD14BFBCF6C}" srcOrd="2" destOrd="0" presId="urn:microsoft.com/office/officeart/2005/8/layout/matrix1"/>
    <dgm:cxn modelId="{BDE02E96-F5DA-410F-922F-F9E8C30BC305}" type="presParOf" srcId="{2CF92040-B91D-43EF-A37B-B0C7526AFCC1}" destId="{BD8F08B0-36ED-4A29-BF77-BD611A484596}" srcOrd="3" destOrd="0" presId="urn:microsoft.com/office/officeart/2005/8/layout/matrix1"/>
    <dgm:cxn modelId="{6D43330F-1C13-4B0E-9F40-2A25F8E8D339}" type="presParOf" srcId="{2CF92040-B91D-43EF-A37B-B0C7526AFCC1}" destId="{CE567E23-8D1C-4CD4-B7DA-9382BEA6C20E}" srcOrd="4" destOrd="0" presId="urn:microsoft.com/office/officeart/2005/8/layout/matrix1"/>
    <dgm:cxn modelId="{162436F9-CE8A-4358-981C-4099B3BF1614}" type="presParOf" srcId="{2CF92040-B91D-43EF-A37B-B0C7526AFCC1}" destId="{69FD38FB-03BC-4EFF-80D2-B0FFCEE8DE37}" srcOrd="5" destOrd="0" presId="urn:microsoft.com/office/officeart/2005/8/layout/matrix1"/>
    <dgm:cxn modelId="{A35FD712-AAB0-4C96-A42F-8397506493FA}" type="presParOf" srcId="{2CF92040-B91D-43EF-A37B-B0C7526AFCC1}" destId="{C9D8372C-ADFF-4216-A3FC-F7AB51D485B5}" srcOrd="6" destOrd="0" presId="urn:microsoft.com/office/officeart/2005/8/layout/matrix1"/>
    <dgm:cxn modelId="{61181177-89BC-4E32-9321-E1D8336A09D2}" type="presParOf" srcId="{2CF92040-B91D-43EF-A37B-B0C7526AFCC1}" destId="{51175D44-CB5C-4D0E-ADEC-88E5A0C7291A}" srcOrd="7" destOrd="0" presId="urn:microsoft.com/office/officeart/2005/8/layout/matrix1"/>
    <dgm:cxn modelId="{A14A75D7-FC80-4BE3-9419-44496360DE16}" type="presParOf" srcId="{6558B58F-F88C-48D2-B69B-5B911E9F76BD}" destId="{A620E885-8C97-4AA5-AA5F-69E3A804481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DC4271-5DB8-4AE6-8032-F036A087A232}"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IN"/>
        </a:p>
      </dgm:t>
    </dgm:pt>
    <dgm:pt modelId="{50113407-76E9-4587-9CBC-797EC5DE373E}">
      <dgm:prSet custT="1"/>
      <dgm:spPr>
        <a:solidFill>
          <a:srgbClr val="E5EFFF"/>
        </a:solidFill>
        <a:ln>
          <a:solidFill>
            <a:srgbClr val="E5EFFF"/>
          </a:solidFill>
        </a:ln>
      </dgm:spPr>
      <dgm:t>
        <a:bodyPr anchor="b" anchorCtr="1"/>
        <a:lstStyle/>
        <a:p>
          <a:r>
            <a:rPr lang="en-IN" sz="2000" dirty="0">
              <a:solidFill>
                <a:srgbClr val="3B3BFF"/>
              </a:solidFill>
              <a:effectLst>
                <a:outerShdw blurRad="38100" dist="38100" dir="2700000" algn="tl">
                  <a:srgbClr val="000000">
                    <a:alpha val="43137"/>
                  </a:srgbClr>
                </a:outerShdw>
              </a:effectLst>
            </a:rPr>
            <a:t>Targeted Learning Objectives</a:t>
          </a:r>
        </a:p>
      </dgm:t>
    </dgm:pt>
    <dgm:pt modelId="{A73A609A-CC30-445B-A396-44A732944504}" type="parTrans" cxnId="{5AF11C14-7A9D-45B5-8860-B512AFA4774A}">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11D1A71E-E230-409C-94C1-86FD45EE1360}" type="sibTrans" cxnId="{5AF11C14-7A9D-45B5-8860-B512AFA4774A}">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6CC1DAE-5660-42DC-B0B0-4E059C5D2A70}">
      <dgm:prSet custT="1"/>
      <dgm:spPr>
        <a:solidFill>
          <a:srgbClr val="FBE5D6"/>
        </a:solidFill>
        <a:ln>
          <a:solidFill>
            <a:srgbClr val="FBE5D6"/>
          </a:solidFill>
        </a:ln>
      </dgm:spPr>
      <dgm:t>
        <a:bodyPr anchor="t" anchorCtr="0"/>
        <a:lstStyle/>
        <a:p>
          <a:pPr>
            <a:spcAft>
              <a:spcPts val="0"/>
            </a:spcAft>
          </a:pPr>
          <a:r>
            <a:rPr lang="en-IN" sz="2000" dirty="0">
              <a:solidFill>
                <a:srgbClr val="FF9900"/>
              </a:solidFill>
              <a:effectLst>
                <a:outerShdw blurRad="38100" dist="38100" dir="2700000" algn="tl">
                  <a:srgbClr val="000000">
                    <a:alpha val="43137"/>
                  </a:srgbClr>
                </a:outerShdw>
              </a:effectLst>
            </a:rPr>
            <a:t>Cost</a:t>
          </a:r>
        </a:p>
        <a:p>
          <a:pPr>
            <a:spcAft>
              <a:spcPts val="0"/>
            </a:spcAft>
          </a:pPr>
          <a:r>
            <a:rPr lang="en-IN" sz="2000" dirty="0">
              <a:solidFill>
                <a:srgbClr val="FF9900"/>
              </a:solidFill>
              <a:effectLst>
                <a:outerShdw blurRad="38100" dist="38100" dir="2700000" algn="tl">
                  <a:srgbClr val="000000">
                    <a:alpha val="43137"/>
                  </a:srgbClr>
                </a:outerShdw>
              </a:effectLst>
            </a:rPr>
            <a:t>Efficiency</a:t>
          </a:r>
        </a:p>
      </dgm:t>
    </dgm:pt>
    <dgm:pt modelId="{6BE2D751-2AAA-4461-B644-B13627488163}" type="parTrans" cxnId="{EB979DF5-BC49-4D71-9E9C-B84D0865598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A3C81F8-1B1A-41BE-AD35-C6E05BFCAFBE}" type="sibTrans" cxnId="{EB979DF5-BC49-4D71-9E9C-B84D0865598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28EFE3FB-C33D-4E14-8629-BAD658976CFC}">
      <dgm:prSet custT="1"/>
      <dgm:spPr>
        <a:solidFill>
          <a:srgbClr val="E2F0D9"/>
        </a:solidFill>
      </dgm:spPr>
      <dgm:t>
        <a:bodyPr anchor="t" anchorCtr="0"/>
        <a:lstStyle/>
        <a:p>
          <a:pPr>
            <a:spcAft>
              <a:spcPts val="0"/>
            </a:spcAft>
          </a:pPr>
          <a:r>
            <a:rPr lang="en-IN" sz="2000" dirty="0">
              <a:solidFill>
                <a:srgbClr val="6DF44A"/>
              </a:solidFill>
              <a:effectLst>
                <a:outerShdw blurRad="38100" dist="38100" dir="2700000" algn="tl">
                  <a:srgbClr val="000000">
                    <a:alpha val="43137"/>
                  </a:srgbClr>
                </a:outerShdw>
              </a:effectLst>
            </a:rPr>
            <a:t>Measurable</a:t>
          </a:r>
        </a:p>
        <a:p>
          <a:pPr>
            <a:spcAft>
              <a:spcPts val="0"/>
            </a:spcAft>
          </a:pPr>
          <a:r>
            <a:rPr lang="en-IN" sz="2000" dirty="0">
              <a:solidFill>
                <a:srgbClr val="6DF44A"/>
              </a:solidFill>
              <a:effectLst>
                <a:outerShdw blurRad="38100" dist="38100" dir="2700000" algn="tl">
                  <a:srgbClr val="000000">
                    <a:alpha val="43137"/>
                  </a:srgbClr>
                </a:outerShdw>
              </a:effectLst>
            </a:rPr>
            <a:t>Outcomes</a:t>
          </a:r>
        </a:p>
      </dgm:t>
    </dgm:pt>
    <dgm:pt modelId="{6EB53348-E79E-42CF-94CD-A33BF1B4E097}" type="parTrans" cxnId="{A7E50608-EADF-40BC-9A07-F5BE161B575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970B143B-60DC-4FDE-A3DB-145C815F0A13}" type="sibTrans" cxnId="{A7E50608-EADF-40BC-9A07-F5BE161B575F}">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103958C2-3A0C-4F1E-A011-10F0DC22977B}">
      <dgm:prSet custT="1"/>
      <dgm:spPr>
        <a:solidFill>
          <a:srgbClr val="BDD7EE"/>
        </a:solidFill>
      </dgm:spPr>
      <dgm:t>
        <a:bodyPr anchor="b" anchorCtr="0"/>
        <a:lstStyle/>
        <a:p>
          <a:pPr>
            <a:spcAft>
              <a:spcPts val="0"/>
            </a:spcAft>
          </a:pPr>
          <a:r>
            <a:rPr lang="en-IN" sz="2000" dirty="0">
              <a:solidFill>
                <a:srgbClr val="5B9DD7"/>
              </a:solidFill>
              <a:effectLst>
                <a:outerShdw blurRad="38100" dist="38100" dir="2700000" algn="tl">
                  <a:srgbClr val="000000">
                    <a:alpha val="43137"/>
                  </a:srgbClr>
                </a:outerShdw>
              </a:effectLst>
            </a:rPr>
            <a:t>Employee</a:t>
          </a:r>
        </a:p>
        <a:p>
          <a:pPr>
            <a:spcAft>
              <a:spcPts val="0"/>
            </a:spcAft>
          </a:pPr>
          <a:r>
            <a:rPr lang="en-IN" sz="2000" dirty="0">
              <a:solidFill>
                <a:srgbClr val="5B9DD7"/>
              </a:solidFill>
              <a:effectLst>
                <a:outerShdw blurRad="38100" dist="38100" dir="2700000" algn="tl">
                  <a:srgbClr val="000000">
                    <a:alpha val="43137"/>
                  </a:srgbClr>
                </a:outerShdw>
              </a:effectLst>
            </a:rPr>
            <a:t>Buy-In</a:t>
          </a:r>
        </a:p>
      </dgm:t>
    </dgm:pt>
    <dgm:pt modelId="{70E7F9FE-CF71-4713-838E-FA8B76BD4764}" type="parTrans" cxnId="{50185EC0-F9A7-4346-A945-8C3F9BAF2B2B}">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2CB8CF04-0C03-47BF-B1ED-5B1426300227}" type="sibTrans" cxnId="{50185EC0-F9A7-4346-A945-8C3F9BAF2B2B}">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55BD138B-3773-4CF6-BD40-CBE7D5D472F7}">
      <dgm:prSet custT="1"/>
      <dgm:spPr>
        <a:solidFill>
          <a:srgbClr val="C7F5EC"/>
        </a:solidFill>
      </dgm:spPr>
      <dgm:t>
        <a:bodyPr tIns="216000" anchor="b" anchorCtr="0"/>
        <a:lstStyle/>
        <a:p>
          <a:r>
            <a:rPr lang="en-IN" sz="2000" dirty="0">
              <a:solidFill>
                <a:srgbClr val="49E8C7"/>
              </a:solidFill>
              <a:effectLst>
                <a:outerShdw blurRad="38100" dist="38100" dir="2700000" algn="tl">
                  <a:srgbClr val="000000">
                    <a:alpha val="43137"/>
                  </a:srgbClr>
                </a:outerShdw>
              </a:effectLst>
            </a:rPr>
            <a:t>Continuous Improvement</a:t>
          </a:r>
        </a:p>
      </dgm:t>
    </dgm:pt>
    <dgm:pt modelId="{921B3557-1D24-425D-83CB-B8E6FE544868}" type="parTrans" cxnId="{52CCD8C3-D677-4F37-A19F-711F4D8E1784}">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A499B5DE-1758-4924-9927-143F71548E89}" type="sibTrans" cxnId="{52CCD8C3-D677-4F37-A19F-711F4D8E1784}">
      <dgm:prSet/>
      <dgm:spPr/>
      <dgm:t>
        <a:bodyPr/>
        <a:lstStyle/>
        <a:p>
          <a:endParaRPr lang="en-IN" sz="2000">
            <a:solidFill>
              <a:schemeClr val="tx1"/>
            </a:solidFill>
            <a:effectLst>
              <a:outerShdw blurRad="38100" dist="38100" dir="2700000" algn="tl">
                <a:srgbClr val="000000">
                  <a:alpha val="43137"/>
                </a:srgbClr>
              </a:outerShdw>
            </a:effectLst>
          </a:endParaRPr>
        </a:p>
      </dgm:t>
    </dgm:pt>
    <dgm:pt modelId="{6558B58F-F88C-48D2-B69B-5B911E9F76BD}" type="pres">
      <dgm:prSet presAssocID="{E4DC4271-5DB8-4AE6-8032-F036A087A232}" presName="diagram" presStyleCnt="0">
        <dgm:presLayoutVars>
          <dgm:chMax val="1"/>
          <dgm:dir/>
          <dgm:animLvl val="ctr"/>
          <dgm:resizeHandles val="exact"/>
        </dgm:presLayoutVars>
      </dgm:prSet>
      <dgm:spPr/>
    </dgm:pt>
    <dgm:pt modelId="{2CF92040-B91D-43EF-A37B-B0C7526AFCC1}" type="pres">
      <dgm:prSet presAssocID="{E4DC4271-5DB8-4AE6-8032-F036A087A232}" presName="matrix" presStyleCnt="0"/>
      <dgm:spPr/>
    </dgm:pt>
    <dgm:pt modelId="{FED4B9BA-D059-4C20-B0CF-365AFF68AC52}" type="pres">
      <dgm:prSet presAssocID="{E4DC4271-5DB8-4AE6-8032-F036A087A232}" presName="tile1" presStyleLbl="node1" presStyleIdx="0" presStyleCnt="4"/>
      <dgm:spPr/>
    </dgm:pt>
    <dgm:pt modelId="{E1DE4823-02E6-4B6A-8C1F-1065161F4D38}" type="pres">
      <dgm:prSet presAssocID="{E4DC4271-5DB8-4AE6-8032-F036A087A232}" presName="tile1text" presStyleLbl="node1" presStyleIdx="0" presStyleCnt="4">
        <dgm:presLayoutVars>
          <dgm:chMax val="0"/>
          <dgm:chPref val="0"/>
          <dgm:bulletEnabled val="1"/>
        </dgm:presLayoutVars>
      </dgm:prSet>
      <dgm:spPr/>
    </dgm:pt>
    <dgm:pt modelId="{3929A8BE-6037-4AF4-AB18-3BD14BFBCF6C}" type="pres">
      <dgm:prSet presAssocID="{E4DC4271-5DB8-4AE6-8032-F036A087A232}" presName="tile2" presStyleLbl="node1" presStyleIdx="1" presStyleCnt="4"/>
      <dgm:spPr/>
    </dgm:pt>
    <dgm:pt modelId="{BD8F08B0-36ED-4A29-BF77-BD611A484596}" type="pres">
      <dgm:prSet presAssocID="{E4DC4271-5DB8-4AE6-8032-F036A087A232}" presName="tile2text" presStyleLbl="node1" presStyleIdx="1" presStyleCnt="4">
        <dgm:presLayoutVars>
          <dgm:chMax val="0"/>
          <dgm:chPref val="0"/>
          <dgm:bulletEnabled val="1"/>
        </dgm:presLayoutVars>
      </dgm:prSet>
      <dgm:spPr/>
    </dgm:pt>
    <dgm:pt modelId="{CE567E23-8D1C-4CD4-B7DA-9382BEA6C20E}" type="pres">
      <dgm:prSet presAssocID="{E4DC4271-5DB8-4AE6-8032-F036A087A232}" presName="tile3" presStyleLbl="node1" presStyleIdx="2" presStyleCnt="4"/>
      <dgm:spPr/>
    </dgm:pt>
    <dgm:pt modelId="{69FD38FB-03BC-4EFF-80D2-B0FFCEE8DE37}" type="pres">
      <dgm:prSet presAssocID="{E4DC4271-5DB8-4AE6-8032-F036A087A232}" presName="tile3text" presStyleLbl="node1" presStyleIdx="2" presStyleCnt="4">
        <dgm:presLayoutVars>
          <dgm:chMax val="0"/>
          <dgm:chPref val="0"/>
          <dgm:bulletEnabled val="1"/>
        </dgm:presLayoutVars>
      </dgm:prSet>
      <dgm:spPr/>
    </dgm:pt>
    <dgm:pt modelId="{C9D8372C-ADFF-4216-A3FC-F7AB51D485B5}" type="pres">
      <dgm:prSet presAssocID="{E4DC4271-5DB8-4AE6-8032-F036A087A232}" presName="tile4" presStyleLbl="node1" presStyleIdx="3" presStyleCnt="4"/>
      <dgm:spPr/>
    </dgm:pt>
    <dgm:pt modelId="{51175D44-CB5C-4D0E-ADEC-88E5A0C7291A}" type="pres">
      <dgm:prSet presAssocID="{E4DC4271-5DB8-4AE6-8032-F036A087A232}" presName="tile4text" presStyleLbl="node1" presStyleIdx="3" presStyleCnt="4">
        <dgm:presLayoutVars>
          <dgm:chMax val="0"/>
          <dgm:chPref val="0"/>
          <dgm:bulletEnabled val="1"/>
        </dgm:presLayoutVars>
      </dgm:prSet>
      <dgm:spPr/>
    </dgm:pt>
    <dgm:pt modelId="{A620E885-8C97-4AA5-AA5F-69E3A8044813}" type="pres">
      <dgm:prSet presAssocID="{E4DC4271-5DB8-4AE6-8032-F036A087A232}" presName="centerTile" presStyleLbl="fgShp" presStyleIdx="0" presStyleCnt="1" custScaleX="171469" custScaleY="153697">
        <dgm:presLayoutVars>
          <dgm:chMax val="0"/>
          <dgm:chPref val="0"/>
        </dgm:presLayoutVars>
      </dgm:prSet>
      <dgm:spPr/>
    </dgm:pt>
  </dgm:ptLst>
  <dgm:cxnLst>
    <dgm:cxn modelId="{DAA60A07-B05D-4EEC-A335-05E4D89DF331}" type="presOf" srcId="{103958C2-3A0C-4F1E-A011-10F0DC22977B}" destId="{69FD38FB-03BC-4EFF-80D2-B0FFCEE8DE37}" srcOrd="1" destOrd="0" presId="urn:microsoft.com/office/officeart/2005/8/layout/matrix1"/>
    <dgm:cxn modelId="{A7E50608-EADF-40BC-9A07-F5BE161B575F}" srcId="{50113407-76E9-4587-9CBC-797EC5DE373E}" destId="{28EFE3FB-C33D-4E14-8629-BAD658976CFC}" srcOrd="1" destOrd="0" parTransId="{6EB53348-E79E-42CF-94CD-A33BF1B4E097}" sibTransId="{970B143B-60DC-4FDE-A3DB-145C815F0A13}"/>
    <dgm:cxn modelId="{5AF11C14-7A9D-45B5-8860-B512AFA4774A}" srcId="{E4DC4271-5DB8-4AE6-8032-F036A087A232}" destId="{50113407-76E9-4587-9CBC-797EC5DE373E}" srcOrd="0" destOrd="0" parTransId="{A73A609A-CC30-445B-A396-44A732944504}" sibTransId="{11D1A71E-E230-409C-94C1-86FD45EE1360}"/>
    <dgm:cxn modelId="{6E7EF017-AA3E-4657-9713-3580F11F00F8}" type="presOf" srcId="{50113407-76E9-4587-9CBC-797EC5DE373E}" destId="{A620E885-8C97-4AA5-AA5F-69E3A8044813}" srcOrd="0" destOrd="0" presId="urn:microsoft.com/office/officeart/2005/8/layout/matrix1"/>
    <dgm:cxn modelId="{E7506A24-BE23-435A-BB6D-B03DA2D7A9C3}" type="presOf" srcId="{103958C2-3A0C-4F1E-A011-10F0DC22977B}" destId="{CE567E23-8D1C-4CD4-B7DA-9382BEA6C20E}" srcOrd="0" destOrd="0" presId="urn:microsoft.com/office/officeart/2005/8/layout/matrix1"/>
    <dgm:cxn modelId="{46EF4D5E-7C85-4759-B54E-2E4DAAB2E29D}" type="presOf" srcId="{28EFE3FB-C33D-4E14-8629-BAD658976CFC}" destId="{3929A8BE-6037-4AF4-AB18-3BD14BFBCF6C}" srcOrd="0" destOrd="0" presId="urn:microsoft.com/office/officeart/2005/8/layout/matrix1"/>
    <dgm:cxn modelId="{DA84CD4D-A2CC-4557-8BB9-F53C7D5C327D}" type="presOf" srcId="{55BD138B-3773-4CF6-BD40-CBE7D5D472F7}" destId="{51175D44-CB5C-4D0E-ADEC-88E5A0C7291A}" srcOrd="1" destOrd="0" presId="urn:microsoft.com/office/officeart/2005/8/layout/matrix1"/>
    <dgm:cxn modelId="{A08E4E7D-EABB-48B1-9EAC-7518C2024395}" type="presOf" srcId="{A6CC1DAE-5660-42DC-B0B0-4E059C5D2A70}" destId="{FED4B9BA-D059-4C20-B0CF-365AFF68AC52}" srcOrd="0" destOrd="0" presId="urn:microsoft.com/office/officeart/2005/8/layout/matrix1"/>
    <dgm:cxn modelId="{00183C81-26FB-487C-A3D9-D7FFF8313BB6}" type="presOf" srcId="{A6CC1DAE-5660-42DC-B0B0-4E059C5D2A70}" destId="{E1DE4823-02E6-4B6A-8C1F-1065161F4D38}" srcOrd="1" destOrd="0" presId="urn:microsoft.com/office/officeart/2005/8/layout/matrix1"/>
    <dgm:cxn modelId="{AA20ED88-E9F8-4065-A58E-CE6B549B956D}" type="presOf" srcId="{55BD138B-3773-4CF6-BD40-CBE7D5D472F7}" destId="{C9D8372C-ADFF-4216-A3FC-F7AB51D485B5}" srcOrd="0" destOrd="0" presId="urn:microsoft.com/office/officeart/2005/8/layout/matrix1"/>
    <dgm:cxn modelId="{5443A090-5468-4DD3-891A-B6B34F49247B}" type="presOf" srcId="{28EFE3FB-C33D-4E14-8629-BAD658976CFC}" destId="{BD8F08B0-36ED-4A29-BF77-BD611A484596}" srcOrd="1" destOrd="0" presId="urn:microsoft.com/office/officeart/2005/8/layout/matrix1"/>
    <dgm:cxn modelId="{B20FECB5-17FB-4D8E-A4D9-915583EB0EA5}" type="presOf" srcId="{E4DC4271-5DB8-4AE6-8032-F036A087A232}" destId="{6558B58F-F88C-48D2-B69B-5B911E9F76BD}" srcOrd="0" destOrd="0" presId="urn:microsoft.com/office/officeart/2005/8/layout/matrix1"/>
    <dgm:cxn modelId="{50185EC0-F9A7-4346-A945-8C3F9BAF2B2B}" srcId="{50113407-76E9-4587-9CBC-797EC5DE373E}" destId="{103958C2-3A0C-4F1E-A011-10F0DC22977B}" srcOrd="2" destOrd="0" parTransId="{70E7F9FE-CF71-4713-838E-FA8B76BD4764}" sibTransId="{2CB8CF04-0C03-47BF-B1ED-5B1426300227}"/>
    <dgm:cxn modelId="{52CCD8C3-D677-4F37-A19F-711F4D8E1784}" srcId="{50113407-76E9-4587-9CBC-797EC5DE373E}" destId="{55BD138B-3773-4CF6-BD40-CBE7D5D472F7}" srcOrd="3" destOrd="0" parTransId="{921B3557-1D24-425D-83CB-B8E6FE544868}" sibTransId="{A499B5DE-1758-4924-9927-143F71548E89}"/>
    <dgm:cxn modelId="{EB979DF5-BC49-4D71-9E9C-B84D0865598F}" srcId="{50113407-76E9-4587-9CBC-797EC5DE373E}" destId="{A6CC1DAE-5660-42DC-B0B0-4E059C5D2A70}" srcOrd="0" destOrd="0" parTransId="{6BE2D751-2AAA-4461-B644-B13627488163}" sibTransId="{AA3C81F8-1B1A-41BE-AD35-C6E05BFCAFBE}"/>
    <dgm:cxn modelId="{C16C654E-0DAF-413A-A332-A858D259770A}" type="presParOf" srcId="{6558B58F-F88C-48D2-B69B-5B911E9F76BD}" destId="{2CF92040-B91D-43EF-A37B-B0C7526AFCC1}" srcOrd="0" destOrd="0" presId="urn:microsoft.com/office/officeart/2005/8/layout/matrix1"/>
    <dgm:cxn modelId="{E8E69497-A845-446B-A6AB-1508D4DF26F9}" type="presParOf" srcId="{2CF92040-B91D-43EF-A37B-B0C7526AFCC1}" destId="{FED4B9BA-D059-4C20-B0CF-365AFF68AC52}" srcOrd="0" destOrd="0" presId="urn:microsoft.com/office/officeart/2005/8/layout/matrix1"/>
    <dgm:cxn modelId="{6C346338-5D4A-4699-A669-18655A8ED173}" type="presParOf" srcId="{2CF92040-B91D-43EF-A37B-B0C7526AFCC1}" destId="{E1DE4823-02E6-4B6A-8C1F-1065161F4D38}" srcOrd="1" destOrd="0" presId="urn:microsoft.com/office/officeart/2005/8/layout/matrix1"/>
    <dgm:cxn modelId="{385F8704-5955-49EC-80F1-66072A752270}" type="presParOf" srcId="{2CF92040-B91D-43EF-A37B-B0C7526AFCC1}" destId="{3929A8BE-6037-4AF4-AB18-3BD14BFBCF6C}" srcOrd="2" destOrd="0" presId="urn:microsoft.com/office/officeart/2005/8/layout/matrix1"/>
    <dgm:cxn modelId="{BDE02E96-F5DA-410F-922F-F9E8C30BC305}" type="presParOf" srcId="{2CF92040-B91D-43EF-A37B-B0C7526AFCC1}" destId="{BD8F08B0-36ED-4A29-BF77-BD611A484596}" srcOrd="3" destOrd="0" presId="urn:microsoft.com/office/officeart/2005/8/layout/matrix1"/>
    <dgm:cxn modelId="{6D43330F-1C13-4B0E-9F40-2A25F8E8D339}" type="presParOf" srcId="{2CF92040-B91D-43EF-A37B-B0C7526AFCC1}" destId="{CE567E23-8D1C-4CD4-B7DA-9382BEA6C20E}" srcOrd="4" destOrd="0" presId="urn:microsoft.com/office/officeart/2005/8/layout/matrix1"/>
    <dgm:cxn modelId="{162436F9-CE8A-4358-981C-4099B3BF1614}" type="presParOf" srcId="{2CF92040-B91D-43EF-A37B-B0C7526AFCC1}" destId="{69FD38FB-03BC-4EFF-80D2-B0FFCEE8DE37}" srcOrd="5" destOrd="0" presId="urn:microsoft.com/office/officeart/2005/8/layout/matrix1"/>
    <dgm:cxn modelId="{A35FD712-AAB0-4C96-A42F-8397506493FA}" type="presParOf" srcId="{2CF92040-B91D-43EF-A37B-B0C7526AFCC1}" destId="{C9D8372C-ADFF-4216-A3FC-F7AB51D485B5}" srcOrd="6" destOrd="0" presId="urn:microsoft.com/office/officeart/2005/8/layout/matrix1"/>
    <dgm:cxn modelId="{61181177-89BC-4E32-9321-E1D8336A09D2}" type="presParOf" srcId="{2CF92040-B91D-43EF-A37B-B0C7526AFCC1}" destId="{51175D44-CB5C-4D0E-ADEC-88E5A0C7291A}" srcOrd="7" destOrd="0" presId="urn:microsoft.com/office/officeart/2005/8/layout/matrix1"/>
    <dgm:cxn modelId="{A14A75D7-FC80-4BE3-9419-44496360DE16}" type="presParOf" srcId="{6558B58F-F88C-48D2-B69B-5B911E9F76BD}" destId="{A620E885-8C97-4AA5-AA5F-69E3A8044813}"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7FBA41-9177-4FBA-9B1B-2907ABFE9C4D}"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IN"/>
        </a:p>
      </dgm:t>
    </dgm:pt>
    <dgm:pt modelId="{792506D6-A27D-4E78-936F-3E63F3C9E5C1}">
      <dgm:prSet/>
      <dgm:spPr>
        <a:noFill/>
        <a:ln w="19050">
          <a:solidFill>
            <a:schemeClr val="tx1">
              <a:lumMod val="50000"/>
              <a:lumOff val="50000"/>
            </a:schemeClr>
          </a:solidFill>
        </a:ln>
      </dgm:spPr>
      <dgm:t>
        <a:bodyPr/>
        <a:lstStyle/>
        <a:p>
          <a:r>
            <a:rPr lang="en-US" dirty="0">
              <a:solidFill>
                <a:srgbClr val="E6DB04"/>
              </a:solidFill>
              <a:effectLst>
                <a:outerShdw blurRad="38100" dist="38100" dir="2700000" algn="tl">
                  <a:srgbClr val="000000">
                    <a:alpha val="43137"/>
                  </a:srgbClr>
                </a:outerShdw>
              </a:effectLst>
            </a:rPr>
            <a:t>Define clear learning objectives and choose a structure.</a:t>
          </a:r>
          <a:endParaRPr lang="en-IN" dirty="0">
            <a:solidFill>
              <a:srgbClr val="E6DB04"/>
            </a:solidFill>
            <a:effectLst>
              <a:outerShdw blurRad="38100" dist="38100" dir="2700000" algn="tl">
                <a:srgbClr val="000000">
                  <a:alpha val="43137"/>
                </a:srgbClr>
              </a:outerShdw>
            </a:effectLst>
          </a:endParaRPr>
        </a:p>
      </dgm:t>
    </dgm:pt>
    <dgm:pt modelId="{69C4DB59-8867-4004-BBE4-568EE2B97A30}" type="parTrans" cxnId="{26FF7B2E-871C-4DB8-BD0B-7A119548A90D}">
      <dgm:prSet/>
      <dgm:spPr/>
      <dgm:t>
        <a:bodyPr/>
        <a:lstStyle/>
        <a:p>
          <a:endParaRPr lang="en-IN">
            <a:solidFill>
              <a:schemeClr val="tx1"/>
            </a:solidFill>
            <a:effectLst>
              <a:outerShdw blurRad="38100" dist="38100" dir="2700000" algn="tl">
                <a:srgbClr val="000000">
                  <a:alpha val="43137"/>
                </a:srgbClr>
              </a:outerShdw>
            </a:effectLst>
          </a:endParaRPr>
        </a:p>
      </dgm:t>
    </dgm:pt>
    <dgm:pt modelId="{166C5D78-24EA-402B-AAEF-1BD33986AC46}" type="sibTrans" cxnId="{26FF7B2E-871C-4DB8-BD0B-7A119548A90D}">
      <dgm:prSet/>
      <dgm:spPr/>
      <dgm:t>
        <a:bodyPr/>
        <a:lstStyle/>
        <a:p>
          <a:endParaRPr lang="en-IN">
            <a:solidFill>
              <a:schemeClr val="tx1"/>
            </a:solidFill>
            <a:effectLst>
              <a:outerShdw blurRad="38100" dist="38100" dir="2700000" algn="tl">
                <a:srgbClr val="000000">
                  <a:alpha val="43137"/>
                </a:srgbClr>
              </a:outerShdw>
            </a:effectLst>
          </a:endParaRPr>
        </a:p>
      </dgm:t>
    </dgm:pt>
    <dgm:pt modelId="{557A2448-0745-4F14-80FE-F3D2AD4E9A0C}">
      <dgm:prSet/>
      <dgm:spPr>
        <a:noFill/>
        <a:ln w="19050">
          <a:solidFill>
            <a:schemeClr val="tx1">
              <a:lumMod val="50000"/>
              <a:lumOff val="50000"/>
            </a:schemeClr>
          </a:solidFill>
        </a:ln>
      </dgm:spPr>
      <dgm:t>
        <a:bodyPr/>
        <a:lstStyle/>
        <a:p>
          <a:r>
            <a:rPr lang="en-US" dirty="0">
              <a:solidFill>
                <a:srgbClr val="B8DB07"/>
              </a:solidFill>
              <a:effectLst>
                <a:outerShdw blurRad="38100" dist="38100" dir="2700000" algn="tl">
                  <a:srgbClr val="000000">
                    <a:alpha val="43137"/>
                  </a:srgbClr>
                </a:outerShdw>
              </a:effectLst>
            </a:rPr>
            <a:t>Break content into sections and identify key elements.</a:t>
          </a:r>
          <a:endParaRPr lang="en-IN" dirty="0">
            <a:solidFill>
              <a:srgbClr val="B8DB07"/>
            </a:solidFill>
            <a:effectLst>
              <a:outerShdw blurRad="38100" dist="38100" dir="2700000" algn="tl">
                <a:srgbClr val="000000">
                  <a:alpha val="43137"/>
                </a:srgbClr>
              </a:outerShdw>
            </a:effectLst>
          </a:endParaRPr>
        </a:p>
      </dgm:t>
    </dgm:pt>
    <dgm:pt modelId="{40B0C16F-8806-4AC0-8F59-29A13755AA52}" type="parTrans" cxnId="{D6811943-E945-4EFB-AEA8-4B8063495A58}">
      <dgm:prSet/>
      <dgm:spPr/>
      <dgm:t>
        <a:bodyPr/>
        <a:lstStyle/>
        <a:p>
          <a:endParaRPr lang="en-IN">
            <a:solidFill>
              <a:schemeClr val="tx1"/>
            </a:solidFill>
            <a:effectLst>
              <a:outerShdw blurRad="38100" dist="38100" dir="2700000" algn="tl">
                <a:srgbClr val="000000">
                  <a:alpha val="43137"/>
                </a:srgbClr>
              </a:outerShdw>
            </a:effectLst>
          </a:endParaRPr>
        </a:p>
      </dgm:t>
    </dgm:pt>
    <dgm:pt modelId="{099283D2-87AF-495D-B7BF-7BD042D7CC01}" type="sibTrans" cxnId="{D6811943-E945-4EFB-AEA8-4B8063495A58}">
      <dgm:prSet/>
      <dgm:spPr/>
      <dgm:t>
        <a:bodyPr/>
        <a:lstStyle/>
        <a:p>
          <a:endParaRPr lang="en-IN">
            <a:solidFill>
              <a:schemeClr val="tx1"/>
            </a:solidFill>
            <a:effectLst>
              <a:outerShdw blurRad="38100" dist="38100" dir="2700000" algn="tl">
                <a:srgbClr val="000000">
                  <a:alpha val="43137"/>
                </a:srgbClr>
              </a:outerShdw>
            </a:effectLst>
          </a:endParaRPr>
        </a:p>
      </dgm:t>
    </dgm:pt>
    <dgm:pt modelId="{49A59F4F-E41E-436C-AED4-19633DF4AAE1}">
      <dgm:prSet/>
      <dgm:spPr>
        <a:noFill/>
        <a:ln w="19050">
          <a:solidFill>
            <a:schemeClr val="tx1">
              <a:lumMod val="50000"/>
              <a:lumOff val="50000"/>
            </a:schemeClr>
          </a:solidFill>
        </a:ln>
      </dgm:spPr>
      <dgm:t>
        <a:bodyPr/>
        <a:lstStyle/>
        <a:p>
          <a:r>
            <a:rPr lang="en-US" dirty="0">
              <a:solidFill>
                <a:srgbClr val="8CDC0A"/>
              </a:solidFill>
              <a:effectLst>
                <a:outerShdw blurRad="38100" dist="38100" dir="2700000" algn="tl">
                  <a:srgbClr val="000000">
                    <a:alpha val="43137"/>
                  </a:srgbClr>
                </a:outerShdw>
              </a:effectLst>
            </a:rPr>
            <a:t>Determine visual elements and media to use.</a:t>
          </a:r>
          <a:endParaRPr lang="en-IN" dirty="0">
            <a:solidFill>
              <a:srgbClr val="8CDC0A"/>
            </a:solidFill>
            <a:effectLst>
              <a:outerShdw blurRad="38100" dist="38100" dir="2700000" algn="tl">
                <a:srgbClr val="000000">
                  <a:alpha val="43137"/>
                </a:srgbClr>
              </a:outerShdw>
            </a:effectLst>
          </a:endParaRPr>
        </a:p>
      </dgm:t>
    </dgm:pt>
    <dgm:pt modelId="{DED2D25A-3E21-41CA-BF2B-611B067F583D}" type="parTrans" cxnId="{76EE5F11-ED8A-4031-8C71-E81CC795AD32}">
      <dgm:prSet/>
      <dgm:spPr/>
      <dgm:t>
        <a:bodyPr/>
        <a:lstStyle/>
        <a:p>
          <a:endParaRPr lang="en-IN">
            <a:solidFill>
              <a:schemeClr val="tx1"/>
            </a:solidFill>
            <a:effectLst>
              <a:outerShdw blurRad="38100" dist="38100" dir="2700000" algn="tl">
                <a:srgbClr val="000000">
                  <a:alpha val="43137"/>
                </a:srgbClr>
              </a:outerShdw>
            </a:effectLst>
          </a:endParaRPr>
        </a:p>
      </dgm:t>
    </dgm:pt>
    <dgm:pt modelId="{3B96D29B-847D-4FDE-9CB9-17C8A96C888E}" type="sibTrans" cxnId="{76EE5F11-ED8A-4031-8C71-E81CC795AD32}">
      <dgm:prSet/>
      <dgm:spPr/>
      <dgm:t>
        <a:bodyPr/>
        <a:lstStyle/>
        <a:p>
          <a:endParaRPr lang="en-IN">
            <a:solidFill>
              <a:schemeClr val="tx1"/>
            </a:solidFill>
            <a:effectLst>
              <a:outerShdw blurRad="38100" dist="38100" dir="2700000" algn="tl">
                <a:srgbClr val="000000">
                  <a:alpha val="43137"/>
                </a:srgbClr>
              </a:outerShdw>
            </a:effectLst>
          </a:endParaRPr>
        </a:p>
      </dgm:t>
    </dgm:pt>
    <dgm:pt modelId="{2E8C2163-4E62-4819-A1F5-2A67F1E96ECE}">
      <dgm:prSet/>
      <dgm:spPr>
        <a:noFill/>
        <a:ln w="19050">
          <a:solidFill>
            <a:schemeClr val="tx1">
              <a:lumMod val="50000"/>
              <a:lumOff val="50000"/>
            </a:schemeClr>
          </a:solidFill>
        </a:ln>
      </dgm:spPr>
      <dgm:t>
        <a:bodyPr/>
        <a:lstStyle/>
        <a:p>
          <a:r>
            <a:rPr lang="en-US" dirty="0">
              <a:solidFill>
                <a:srgbClr val="62DB0F"/>
              </a:solidFill>
              <a:effectLst>
                <a:outerShdw blurRad="38100" dist="38100" dir="2700000" algn="tl">
                  <a:srgbClr val="000000">
                    <a:alpha val="43137"/>
                  </a:srgbClr>
                </a:outerShdw>
              </a:effectLst>
            </a:rPr>
            <a:t>Script the narrative and plan interactivity.</a:t>
          </a:r>
          <a:endParaRPr lang="en-IN" dirty="0">
            <a:solidFill>
              <a:srgbClr val="62DB0F"/>
            </a:solidFill>
            <a:effectLst>
              <a:outerShdw blurRad="38100" dist="38100" dir="2700000" algn="tl">
                <a:srgbClr val="000000">
                  <a:alpha val="43137"/>
                </a:srgbClr>
              </a:outerShdw>
            </a:effectLst>
          </a:endParaRPr>
        </a:p>
      </dgm:t>
    </dgm:pt>
    <dgm:pt modelId="{C5FCBD7B-B2B5-4913-B82D-C5ECAB250EA2}" type="parTrans" cxnId="{34667924-7939-4FA7-8153-3BF0D6F42D8A}">
      <dgm:prSet/>
      <dgm:spPr/>
      <dgm:t>
        <a:bodyPr/>
        <a:lstStyle/>
        <a:p>
          <a:endParaRPr lang="en-IN">
            <a:solidFill>
              <a:schemeClr val="tx1"/>
            </a:solidFill>
            <a:effectLst>
              <a:outerShdw blurRad="38100" dist="38100" dir="2700000" algn="tl">
                <a:srgbClr val="000000">
                  <a:alpha val="43137"/>
                </a:srgbClr>
              </a:outerShdw>
            </a:effectLst>
          </a:endParaRPr>
        </a:p>
      </dgm:t>
    </dgm:pt>
    <dgm:pt modelId="{C35523BC-17DA-422C-860A-4CE808B2C345}" type="sibTrans" cxnId="{34667924-7939-4FA7-8153-3BF0D6F42D8A}">
      <dgm:prSet/>
      <dgm:spPr/>
      <dgm:t>
        <a:bodyPr/>
        <a:lstStyle/>
        <a:p>
          <a:endParaRPr lang="en-IN">
            <a:solidFill>
              <a:schemeClr val="tx1"/>
            </a:solidFill>
            <a:effectLst>
              <a:outerShdw blurRad="38100" dist="38100" dir="2700000" algn="tl">
                <a:srgbClr val="000000">
                  <a:alpha val="43137"/>
                </a:srgbClr>
              </a:outerShdw>
            </a:effectLst>
          </a:endParaRPr>
        </a:p>
      </dgm:t>
    </dgm:pt>
    <dgm:pt modelId="{3D8C7642-19C3-463E-BF90-D22D97391E44}">
      <dgm:prSet/>
      <dgm:spPr>
        <a:noFill/>
        <a:ln w="19050">
          <a:solidFill>
            <a:schemeClr val="tx1">
              <a:lumMod val="50000"/>
              <a:lumOff val="50000"/>
            </a:schemeClr>
          </a:solidFill>
        </a:ln>
      </dgm:spPr>
      <dgm:t>
        <a:bodyPr/>
        <a:lstStyle/>
        <a:p>
          <a:r>
            <a:rPr lang="en-US" dirty="0">
              <a:solidFill>
                <a:srgbClr val="4DEC25"/>
              </a:solidFill>
              <a:effectLst>
                <a:outerShdw blurRad="38100" dist="38100" dir="2700000" algn="tl">
                  <a:srgbClr val="000000">
                    <a:alpha val="43137"/>
                  </a:srgbClr>
                </a:outerShdw>
              </a:effectLst>
            </a:rPr>
            <a:t>Design the user interface (UI) for screens or slides.</a:t>
          </a:r>
          <a:endParaRPr lang="en-IN" dirty="0">
            <a:solidFill>
              <a:srgbClr val="4DEC25"/>
            </a:solidFill>
            <a:effectLst>
              <a:outerShdw blurRad="38100" dist="38100" dir="2700000" algn="tl">
                <a:srgbClr val="000000">
                  <a:alpha val="43137"/>
                </a:srgbClr>
              </a:outerShdw>
            </a:effectLst>
          </a:endParaRPr>
        </a:p>
      </dgm:t>
    </dgm:pt>
    <dgm:pt modelId="{84A22C7A-33F7-45D6-812D-DF55A6F92896}" type="parTrans" cxnId="{3DEED81D-00CD-4A9F-A2A4-97E4DB566CB0}">
      <dgm:prSet/>
      <dgm:spPr/>
      <dgm:t>
        <a:bodyPr/>
        <a:lstStyle/>
        <a:p>
          <a:endParaRPr lang="en-IN">
            <a:solidFill>
              <a:schemeClr val="tx1"/>
            </a:solidFill>
            <a:effectLst>
              <a:outerShdw blurRad="38100" dist="38100" dir="2700000" algn="tl">
                <a:srgbClr val="000000">
                  <a:alpha val="43137"/>
                </a:srgbClr>
              </a:outerShdw>
            </a:effectLst>
          </a:endParaRPr>
        </a:p>
      </dgm:t>
    </dgm:pt>
    <dgm:pt modelId="{2D2FD171-FE9F-4DD6-BB76-8066F31684B3}" type="sibTrans" cxnId="{3DEED81D-00CD-4A9F-A2A4-97E4DB566CB0}">
      <dgm:prSet/>
      <dgm:spPr/>
      <dgm:t>
        <a:bodyPr/>
        <a:lstStyle/>
        <a:p>
          <a:endParaRPr lang="en-IN">
            <a:solidFill>
              <a:schemeClr val="tx1"/>
            </a:solidFill>
            <a:effectLst>
              <a:outerShdw blurRad="38100" dist="38100" dir="2700000" algn="tl">
                <a:srgbClr val="000000">
                  <a:alpha val="43137"/>
                </a:srgbClr>
              </a:outerShdw>
            </a:effectLst>
          </a:endParaRPr>
        </a:p>
      </dgm:t>
    </dgm:pt>
    <dgm:pt modelId="{9E085199-1C9C-446E-B739-35DFC13C3BC6}">
      <dgm:prSet/>
      <dgm:spPr>
        <a:noFill/>
        <a:ln w="19050">
          <a:solidFill>
            <a:schemeClr val="tx1">
              <a:lumMod val="50000"/>
              <a:lumOff val="50000"/>
            </a:schemeClr>
          </a:solidFill>
        </a:ln>
      </dgm:spPr>
      <dgm:t>
        <a:bodyPr/>
        <a:lstStyle/>
        <a:p>
          <a:r>
            <a:rPr lang="en-US" dirty="0">
              <a:solidFill>
                <a:srgbClr val="2CE92E"/>
              </a:solidFill>
              <a:effectLst>
                <a:outerShdw blurRad="38100" dist="38100" dir="2700000" algn="tl">
                  <a:srgbClr val="000000">
                    <a:alpha val="43137"/>
                  </a:srgbClr>
                </a:outerShdw>
              </a:effectLst>
            </a:rPr>
            <a:t>Create a visual layout with placeholders and sequence content logically.</a:t>
          </a:r>
          <a:endParaRPr lang="en-IN" dirty="0">
            <a:solidFill>
              <a:srgbClr val="2CE92E"/>
            </a:solidFill>
            <a:effectLst>
              <a:outerShdw blurRad="38100" dist="38100" dir="2700000" algn="tl">
                <a:srgbClr val="000000">
                  <a:alpha val="43137"/>
                </a:srgbClr>
              </a:outerShdw>
            </a:effectLst>
          </a:endParaRPr>
        </a:p>
      </dgm:t>
    </dgm:pt>
    <dgm:pt modelId="{148E5246-308F-472D-8F28-33DD9ADF83A3}" type="parTrans" cxnId="{497A44F1-C5E8-4B18-A6E1-8F8494F20981}">
      <dgm:prSet/>
      <dgm:spPr/>
      <dgm:t>
        <a:bodyPr/>
        <a:lstStyle/>
        <a:p>
          <a:endParaRPr lang="en-IN">
            <a:solidFill>
              <a:schemeClr val="tx1"/>
            </a:solidFill>
            <a:effectLst>
              <a:outerShdw blurRad="38100" dist="38100" dir="2700000" algn="tl">
                <a:srgbClr val="000000">
                  <a:alpha val="43137"/>
                </a:srgbClr>
              </a:outerShdw>
            </a:effectLst>
          </a:endParaRPr>
        </a:p>
      </dgm:t>
    </dgm:pt>
    <dgm:pt modelId="{4CA6D9A6-0E86-4432-95D3-72806B7E86AE}" type="sibTrans" cxnId="{497A44F1-C5E8-4B18-A6E1-8F8494F20981}">
      <dgm:prSet/>
      <dgm:spPr/>
      <dgm:t>
        <a:bodyPr/>
        <a:lstStyle/>
        <a:p>
          <a:endParaRPr lang="en-IN">
            <a:solidFill>
              <a:schemeClr val="tx1"/>
            </a:solidFill>
            <a:effectLst>
              <a:outerShdw blurRad="38100" dist="38100" dir="2700000" algn="tl">
                <a:srgbClr val="000000">
                  <a:alpha val="43137"/>
                </a:srgbClr>
              </a:outerShdw>
            </a:effectLst>
          </a:endParaRPr>
        </a:p>
      </dgm:t>
    </dgm:pt>
    <dgm:pt modelId="{8EDAC9A7-7909-4119-BDDF-67B2BE1399BB}">
      <dgm:prSet/>
      <dgm:spPr>
        <a:noFill/>
        <a:ln w="19050">
          <a:solidFill>
            <a:schemeClr val="tx1">
              <a:lumMod val="50000"/>
              <a:lumOff val="50000"/>
            </a:schemeClr>
          </a:solidFill>
        </a:ln>
      </dgm:spPr>
      <dgm:t>
        <a:bodyPr/>
        <a:lstStyle/>
        <a:p>
          <a:r>
            <a:rPr lang="en-US" dirty="0">
              <a:solidFill>
                <a:srgbClr val="33E65B"/>
              </a:solidFill>
              <a:effectLst>
                <a:outerShdw blurRad="38100" dist="38100" dir="2700000" algn="tl">
                  <a:srgbClr val="000000">
                    <a:alpha val="43137"/>
                  </a:srgbClr>
                </a:outerShdw>
              </a:effectLst>
            </a:rPr>
            <a:t>Include notes and instructions for developers and designers.</a:t>
          </a:r>
          <a:endParaRPr lang="en-IN" dirty="0">
            <a:solidFill>
              <a:srgbClr val="33E65B"/>
            </a:solidFill>
            <a:effectLst>
              <a:outerShdw blurRad="38100" dist="38100" dir="2700000" algn="tl">
                <a:srgbClr val="000000">
                  <a:alpha val="43137"/>
                </a:srgbClr>
              </a:outerShdw>
            </a:effectLst>
          </a:endParaRPr>
        </a:p>
      </dgm:t>
    </dgm:pt>
    <dgm:pt modelId="{866D5130-628A-4C0B-9D44-0331E4400516}" type="parTrans" cxnId="{08C96F3B-B333-4BA3-B80C-A542C8F9A225}">
      <dgm:prSet/>
      <dgm:spPr/>
      <dgm:t>
        <a:bodyPr/>
        <a:lstStyle/>
        <a:p>
          <a:endParaRPr lang="en-IN">
            <a:solidFill>
              <a:schemeClr val="tx1"/>
            </a:solidFill>
            <a:effectLst>
              <a:outerShdw blurRad="38100" dist="38100" dir="2700000" algn="tl">
                <a:srgbClr val="000000">
                  <a:alpha val="43137"/>
                </a:srgbClr>
              </a:outerShdw>
            </a:effectLst>
          </a:endParaRPr>
        </a:p>
      </dgm:t>
    </dgm:pt>
    <dgm:pt modelId="{1F46F0F7-0657-4528-8E68-0D2A1280D890}" type="sibTrans" cxnId="{08C96F3B-B333-4BA3-B80C-A542C8F9A225}">
      <dgm:prSet/>
      <dgm:spPr/>
      <dgm:t>
        <a:bodyPr/>
        <a:lstStyle/>
        <a:p>
          <a:endParaRPr lang="en-IN">
            <a:solidFill>
              <a:schemeClr val="tx1"/>
            </a:solidFill>
            <a:effectLst>
              <a:outerShdw blurRad="38100" dist="38100" dir="2700000" algn="tl">
                <a:srgbClr val="000000">
                  <a:alpha val="43137"/>
                </a:srgbClr>
              </a:outerShdw>
            </a:effectLst>
          </a:endParaRPr>
        </a:p>
      </dgm:t>
    </dgm:pt>
    <dgm:pt modelId="{62FF5FF2-3734-4311-A2B3-F25527CECE0D}">
      <dgm:prSet/>
      <dgm:spPr>
        <a:noFill/>
        <a:ln w="19050">
          <a:solidFill>
            <a:schemeClr val="tx1">
              <a:lumMod val="50000"/>
              <a:lumOff val="50000"/>
            </a:schemeClr>
          </a:solidFill>
        </a:ln>
      </dgm:spPr>
      <dgm:t>
        <a:bodyPr/>
        <a:lstStyle/>
        <a:p>
          <a:r>
            <a:rPr lang="en-US" dirty="0">
              <a:solidFill>
                <a:srgbClr val="3AE383"/>
              </a:solidFill>
              <a:effectLst>
                <a:outerShdw blurRad="38100" dist="38100" dir="2700000" algn="tl">
                  <a:srgbClr val="000000">
                    <a:alpha val="43137"/>
                  </a:srgbClr>
                </a:outerShdw>
              </a:effectLst>
            </a:rPr>
            <a:t>Seek feedback and make revisions as needed.</a:t>
          </a:r>
          <a:endParaRPr lang="en-IN" dirty="0">
            <a:solidFill>
              <a:srgbClr val="3AE383"/>
            </a:solidFill>
            <a:effectLst>
              <a:outerShdw blurRad="38100" dist="38100" dir="2700000" algn="tl">
                <a:srgbClr val="000000">
                  <a:alpha val="43137"/>
                </a:srgbClr>
              </a:outerShdw>
            </a:effectLst>
          </a:endParaRPr>
        </a:p>
      </dgm:t>
    </dgm:pt>
    <dgm:pt modelId="{93DE4811-B4E6-4E9D-8CE7-CC241E23447F}" type="parTrans" cxnId="{65FBC38A-3124-411B-A79E-03183A1E8B71}">
      <dgm:prSet/>
      <dgm:spPr/>
      <dgm:t>
        <a:bodyPr/>
        <a:lstStyle/>
        <a:p>
          <a:endParaRPr lang="en-IN">
            <a:solidFill>
              <a:schemeClr val="tx1"/>
            </a:solidFill>
            <a:effectLst>
              <a:outerShdw blurRad="38100" dist="38100" dir="2700000" algn="tl">
                <a:srgbClr val="000000">
                  <a:alpha val="43137"/>
                </a:srgbClr>
              </a:outerShdw>
            </a:effectLst>
          </a:endParaRPr>
        </a:p>
      </dgm:t>
    </dgm:pt>
    <dgm:pt modelId="{E016BE0A-793A-4DA4-B7E6-701BCAA57767}" type="sibTrans" cxnId="{65FBC38A-3124-411B-A79E-03183A1E8B71}">
      <dgm:prSet/>
      <dgm:spPr/>
      <dgm:t>
        <a:bodyPr/>
        <a:lstStyle/>
        <a:p>
          <a:endParaRPr lang="en-IN">
            <a:solidFill>
              <a:schemeClr val="tx1"/>
            </a:solidFill>
            <a:effectLst>
              <a:outerShdw blurRad="38100" dist="38100" dir="2700000" algn="tl">
                <a:srgbClr val="000000">
                  <a:alpha val="43137"/>
                </a:srgbClr>
              </a:outerShdw>
            </a:effectLst>
          </a:endParaRPr>
        </a:p>
      </dgm:t>
    </dgm:pt>
    <dgm:pt modelId="{5CD48378-EE0A-465E-B97C-E45EA867AF22}">
      <dgm:prSet/>
      <dgm:spPr>
        <a:noFill/>
        <a:ln w="19050">
          <a:solidFill>
            <a:schemeClr val="tx1">
              <a:lumMod val="50000"/>
              <a:lumOff val="50000"/>
            </a:schemeClr>
          </a:solidFill>
        </a:ln>
      </dgm:spPr>
      <dgm:t>
        <a:bodyPr/>
        <a:lstStyle/>
        <a:p>
          <a:r>
            <a:rPr lang="en-US" dirty="0">
              <a:solidFill>
                <a:srgbClr val="41E0A6"/>
              </a:solidFill>
              <a:effectLst>
                <a:outerShdw blurRad="38100" dist="38100" dir="2700000" algn="tl">
                  <a:srgbClr val="000000">
                    <a:alpha val="43137"/>
                  </a:srgbClr>
                </a:outerShdw>
              </a:effectLst>
            </a:rPr>
            <a:t>Test and prototype interactive elements.</a:t>
          </a:r>
          <a:endParaRPr lang="en-IN" dirty="0">
            <a:solidFill>
              <a:srgbClr val="41E0A6"/>
            </a:solidFill>
            <a:effectLst>
              <a:outerShdw blurRad="38100" dist="38100" dir="2700000" algn="tl">
                <a:srgbClr val="000000">
                  <a:alpha val="43137"/>
                </a:srgbClr>
              </a:outerShdw>
            </a:effectLst>
          </a:endParaRPr>
        </a:p>
      </dgm:t>
    </dgm:pt>
    <dgm:pt modelId="{37E15F0C-BE6B-4057-B13F-F986E681BB14}" type="parTrans" cxnId="{59623DF8-973C-43C8-BAD8-728CCFDAEB65}">
      <dgm:prSet/>
      <dgm:spPr/>
      <dgm:t>
        <a:bodyPr/>
        <a:lstStyle/>
        <a:p>
          <a:endParaRPr lang="en-IN">
            <a:solidFill>
              <a:schemeClr val="tx1"/>
            </a:solidFill>
            <a:effectLst>
              <a:outerShdw blurRad="38100" dist="38100" dir="2700000" algn="tl">
                <a:srgbClr val="000000">
                  <a:alpha val="43137"/>
                </a:srgbClr>
              </a:outerShdw>
            </a:effectLst>
          </a:endParaRPr>
        </a:p>
      </dgm:t>
    </dgm:pt>
    <dgm:pt modelId="{1AF45150-D91D-48BA-985E-AA2DAE6910B4}" type="sibTrans" cxnId="{59623DF8-973C-43C8-BAD8-728CCFDAEB65}">
      <dgm:prSet/>
      <dgm:spPr/>
      <dgm:t>
        <a:bodyPr/>
        <a:lstStyle/>
        <a:p>
          <a:endParaRPr lang="en-IN">
            <a:solidFill>
              <a:schemeClr val="tx1"/>
            </a:solidFill>
            <a:effectLst>
              <a:outerShdw blurRad="38100" dist="38100" dir="2700000" algn="tl">
                <a:srgbClr val="000000">
                  <a:alpha val="43137"/>
                </a:srgbClr>
              </a:outerShdw>
            </a:effectLst>
          </a:endParaRPr>
        </a:p>
      </dgm:t>
    </dgm:pt>
    <dgm:pt modelId="{D4EF39EA-E3F3-4E67-B67B-1400897BAD98}">
      <dgm:prSet/>
      <dgm:spPr>
        <a:noFill/>
        <a:ln w="19050">
          <a:solidFill>
            <a:schemeClr val="tx1">
              <a:lumMod val="50000"/>
              <a:lumOff val="50000"/>
            </a:schemeClr>
          </a:solidFill>
        </a:ln>
      </dgm:spPr>
      <dgm:t>
        <a:bodyPr/>
        <a:lstStyle/>
        <a:p>
          <a:r>
            <a:rPr lang="en-US" dirty="0">
              <a:solidFill>
                <a:srgbClr val="48DDC6"/>
              </a:solidFill>
              <a:effectLst>
                <a:outerShdw blurRad="38100" dist="38100" dir="2700000" algn="tl">
                  <a:srgbClr val="000000">
                    <a:alpha val="43137"/>
                  </a:srgbClr>
                </a:outerShdw>
              </a:effectLst>
            </a:rPr>
            <a:t>Finalize the storyboard and obtain stakeholder approval.</a:t>
          </a:r>
          <a:endParaRPr lang="en-IN" dirty="0">
            <a:solidFill>
              <a:srgbClr val="48DDC6"/>
            </a:solidFill>
            <a:effectLst>
              <a:outerShdw blurRad="38100" dist="38100" dir="2700000" algn="tl">
                <a:srgbClr val="000000">
                  <a:alpha val="43137"/>
                </a:srgbClr>
              </a:outerShdw>
            </a:effectLst>
          </a:endParaRPr>
        </a:p>
      </dgm:t>
    </dgm:pt>
    <dgm:pt modelId="{428AEEB9-FEAB-4117-BC9F-717571DD0636}" type="parTrans" cxnId="{21A3D777-5342-4358-9FFD-E9EABB503411}">
      <dgm:prSet/>
      <dgm:spPr/>
      <dgm:t>
        <a:bodyPr/>
        <a:lstStyle/>
        <a:p>
          <a:endParaRPr lang="en-IN">
            <a:solidFill>
              <a:schemeClr val="tx1"/>
            </a:solidFill>
            <a:effectLst>
              <a:outerShdw blurRad="38100" dist="38100" dir="2700000" algn="tl">
                <a:srgbClr val="000000">
                  <a:alpha val="43137"/>
                </a:srgbClr>
              </a:outerShdw>
            </a:effectLst>
          </a:endParaRPr>
        </a:p>
      </dgm:t>
    </dgm:pt>
    <dgm:pt modelId="{D976AD86-707E-4790-81DE-F0A6FF107C7B}" type="sibTrans" cxnId="{21A3D777-5342-4358-9FFD-E9EABB503411}">
      <dgm:prSet/>
      <dgm:spPr/>
      <dgm:t>
        <a:bodyPr/>
        <a:lstStyle/>
        <a:p>
          <a:endParaRPr lang="en-IN">
            <a:solidFill>
              <a:schemeClr val="tx1"/>
            </a:solidFill>
            <a:effectLst>
              <a:outerShdw blurRad="38100" dist="38100" dir="2700000" algn="tl">
                <a:srgbClr val="000000">
                  <a:alpha val="43137"/>
                </a:srgbClr>
              </a:outerShdw>
            </a:effectLst>
          </a:endParaRPr>
        </a:p>
      </dgm:t>
    </dgm:pt>
    <dgm:pt modelId="{C98BBC0C-4718-4BF5-AB00-D5787E4B03C9}">
      <dgm:prSet/>
      <dgm:spPr>
        <a:noFill/>
        <a:ln w="19050">
          <a:solidFill>
            <a:schemeClr val="tx1">
              <a:lumMod val="50000"/>
              <a:lumOff val="50000"/>
            </a:schemeClr>
          </a:solidFill>
        </a:ln>
      </dgm:spPr>
      <dgm:t>
        <a:bodyPr/>
        <a:lstStyle/>
        <a:p>
          <a:r>
            <a:rPr lang="en-US" dirty="0">
              <a:solidFill>
                <a:srgbClr val="4ED2DA"/>
              </a:solidFill>
              <a:effectLst>
                <a:outerShdw blurRad="38100" dist="38100" dir="2700000" algn="tl">
                  <a:srgbClr val="000000">
                    <a:alpha val="43137"/>
                  </a:srgbClr>
                </a:outerShdw>
              </a:effectLst>
            </a:rPr>
            <a:t>Implement version control and track changes.</a:t>
          </a:r>
          <a:endParaRPr lang="en-IN" dirty="0">
            <a:solidFill>
              <a:srgbClr val="4ED2DA"/>
            </a:solidFill>
            <a:effectLst>
              <a:outerShdw blurRad="38100" dist="38100" dir="2700000" algn="tl">
                <a:srgbClr val="000000">
                  <a:alpha val="43137"/>
                </a:srgbClr>
              </a:outerShdw>
            </a:effectLst>
          </a:endParaRPr>
        </a:p>
      </dgm:t>
    </dgm:pt>
    <dgm:pt modelId="{3F82EB01-61DC-40F0-BB7B-EFBB89192452}" type="parTrans" cxnId="{83F6DD59-581F-4AE8-AEDD-D433E168D754}">
      <dgm:prSet/>
      <dgm:spPr/>
      <dgm:t>
        <a:bodyPr/>
        <a:lstStyle/>
        <a:p>
          <a:endParaRPr lang="en-IN">
            <a:solidFill>
              <a:schemeClr val="tx1"/>
            </a:solidFill>
            <a:effectLst>
              <a:outerShdw blurRad="38100" dist="38100" dir="2700000" algn="tl">
                <a:srgbClr val="000000">
                  <a:alpha val="43137"/>
                </a:srgbClr>
              </a:outerShdw>
            </a:effectLst>
          </a:endParaRPr>
        </a:p>
      </dgm:t>
    </dgm:pt>
    <dgm:pt modelId="{358454AE-81CF-4F11-B97E-B942CD976438}" type="sibTrans" cxnId="{83F6DD59-581F-4AE8-AEDD-D433E168D754}">
      <dgm:prSet/>
      <dgm:spPr/>
      <dgm:t>
        <a:bodyPr/>
        <a:lstStyle/>
        <a:p>
          <a:endParaRPr lang="en-IN">
            <a:solidFill>
              <a:schemeClr val="tx1"/>
            </a:solidFill>
            <a:effectLst>
              <a:outerShdw blurRad="38100" dist="38100" dir="2700000" algn="tl">
                <a:srgbClr val="000000">
                  <a:alpha val="43137"/>
                </a:srgbClr>
              </a:outerShdw>
            </a:effectLst>
          </a:endParaRPr>
        </a:p>
      </dgm:t>
    </dgm:pt>
    <dgm:pt modelId="{A6BE28DF-FFE0-4CDE-B2D9-7D42836E3116}">
      <dgm:prSet/>
      <dgm:spPr>
        <a:noFill/>
        <a:ln w="19050">
          <a:solidFill>
            <a:schemeClr val="tx1">
              <a:lumMod val="50000"/>
              <a:lumOff val="50000"/>
            </a:schemeClr>
          </a:solidFill>
        </a:ln>
      </dgm:spPr>
      <dgm:t>
        <a:bodyPr/>
        <a:lstStyle/>
        <a:p>
          <a:r>
            <a:rPr lang="en-US" dirty="0">
              <a:solidFill>
                <a:srgbClr val="55B5D8"/>
              </a:solidFill>
              <a:effectLst>
                <a:outerShdw blurRad="38100" dist="38100" dir="2700000" algn="tl">
                  <a:srgbClr val="000000">
                    <a:alpha val="43137"/>
                  </a:srgbClr>
                </a:outerShdw>
              </a:effectLst>
            </a:rPr>
            <a:t>Maintain open communication and collaboration among the team.</a:t>
          </a:r>
          <a:endParaRPr lang="en-IN" dirty="0">
            <a:solidFill>
              <a:srgbClr val="55B5D8"/>
            </a:solidFill>
            <a:effectLst>
              <a:outerShdw blurRad="38100" dist="38100" dir="2700000" algn="tl">
                <a:srgbClr val="000000">
                  <a:alpha val="43137"/>
                </a:srgbClr>
              </a:outerShdw>
            </a:effectLst>
          </a:endParaRPr>
        </a:p>
      </dgm:t>
    </dgm:pt>
    <dgm:pt modelId="{21FD16DB-04D9-4FBE-9018-5A3A4C479E2B}" type="parTrans" cxnId="{F05D26E3-ED95-4BF2-8535-E5BED680F96F}">
      <dgm:prSet/>
      <dgm:spPr/>
      <dgm:t>
        <a:bodyPr/>
        <a:lstStyle/>
        <a:p>
          <a:endParaRPr lang="en-IN">
            <a:solidFill>
              <a:schemeClr val="tx1"/>
            </a:solidFill>
            <a:effectLst>
              <a:outerShdw blurRad="38100" dist="38100" dir="2700000" algn="tl">
                <a:srgbClr val="000000">
                  <a:alpha val="43137"/>
                </a:srgbClr>
              </a:outerShdw>
            </a:effectLst>
          </a:endParaRPr>
        </a:p>
      </dgm:t>
    </dgm:pt>
    <dgm:pt modelId="{E7EA8308-F075-4604-8EBB-2AFB545B2D7B}" type="sibTrans" cxnId="{F05D26E3-ED95-4BF2-8535-E5BED680F96F}">
      <dgm:prSet/>
      <dgm:spPr/>
      <dgm:t>
        <a:bodyPr/>
        <a:lstStyle/>
        <a:p>
          <a:endParaRPr lang="en-IN">
            <a:solidFill>
              <a:schemeClr val="tx1"/>
            </a:solidFill>
            <a:effectLst>
              <a:outerShdw blurRad="38100" dist="38100" dir="2700000" algn="tl">
                <a:srgbClr val="000000">
                  <a:alpha val="43137"/>
                </a:srgbClr>
              </a:outerShdw>
            </a:effectLst>
          </a:endParaRPr>
        </a:p>
      </dgm:t>
    </dgm:pt>
    <dgm:pt modelId="{B2552D5D-E865-4EB8-AD23-9F35BEE5E055}">
      <dgm:prSet/>
      <dgm:spPr>
        <a:noFill/>
        <a:ln w="19050">
          <a:solidFill>
            <a:schemeClr val="tx1">
              <a:lumMod val="50000"/>
              <a:lumOff val="50000"/>
            </a:schemeClr>
          </a:solidFill>
        </a:ln>
      </dgm:spPr>
      <dgm:t>
        <a:bodyPr/>
        <a:lstStyle/>
        <a:p>
          <a:r>
            <a:rPr lang="en-US" dirty="0">
              <a:solidFill>
                <a:srgbClr val="5B9BD5"/>
              </a:solidFill>
              <a:effectLst>
                <a:outerShdw blurRad="38100" dist="38100" dir="2700000" algn="tl">
                  <a:srgbClr val="000000">
                    <a:alpha val="43137"/>
                  </a:srgbClr>
                </a:outerShdw>
              </a:effectLst>
            </a:rPr>
            <a:t>Monitor progress and conduct quality assurance checks.</a:t>
          </a:r>
          <a:endParaRPr lang="en-IN" dirty="0">
            <a:solidFill>
              <a:srgbClr val="5B9BD5"/>
            </a:solidFill>
            <a:effectLst>
              <a:outerShdw blurRad="38100" dist="38100" dir="2700000" algn="tl">
                <a:srgbClr val="000000">
                  <a:alpha val="43137"/>
                </a:srgbClr>
              </a:outerShdw>
            </a:effectLst>
          </a:endParaRPr>
        </a:p>
      </dgm:t>
    </dgm:pt>
    <dgm:pt modelId="{999595B6-43C7-40EC-B817-43E0F9933C49}" type="parTrans" cxnId="{913744B2-D573-446C-A759-9077054A4348}">
      <dgm:prSet/>
      <dgm:spPr/>
      <dgm:t>
        <a:bodyPr/>
        <a:lstStyle/>
        <a:p>
          <a:endParaRPr lang="en-IN">
            <a:solidFill>
              <a:schemeClr val="tx1"/>
            </a:solidFill>
            <a:effectLst>
              <a:outerShdw blurRad="38100" dist="38100" dir="2700000" algn="tl">
                <a:srgbClr val="000000">
                  <a:alpha val="43137"/>
                </a:srgbClr>
              </a:outerShdw>
            </a:effectLst>
          </a:endParaRPr>
        </a:p>
      </dgm:t>
    </dgm:pt>
    <dgm:pt modelId="{68A07C97-FC35-409B-ACDF-263E2BA125F6}" type="sibTrans" cxnId="{913744B2-D573-446C-A759-9077054A4348}">
      <dgm:prSet/>
      <dgm:spPr/>
      <dgm:t>
        <a:bodyPr/>
        <a:lstStyle/>
        <a:p>
          <a:endParaRPr lang="en-IN">
            <a:solidFill>
              <a:schemeClr val="tx1"/>
            </a:solidFill>
            <a:effectLst>
              <a:outerShdw blurRad="38100" dist="38100" dir="2700000" algn="tl">
                <a:srgbClr val="000000">
                  <a:alpha val="43137"/>
                </a:srgbClr>
              </a:outerShdw>
            </a:effectLst>
          </a:endParaRPr>
        </a:p>
      </dgm:t>
    </dgm:pt>
    <dgm:pt modelId="{B17FD921-8318-4766-B092-65C54A634FC4}">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9900"/>
          </a:solidFill>
        </a:ln>
      </dgm:spPr>
      <dgm:t>
        <a:bodyPr/>
        <a:lstStyle/>
        <a:p>
          <a:endParaRPr lang="en-IN" dirty="0">
            <a:solidFill>
              <a:schemeClr val="tx1"/>
            </a:solidFill>
            <a:effectLst>
              <a:outerShdw blurRad="38100" dist="38100" dir="2700000" algn="tl">
                <a:srgbClr val="000000">
                  <a:alpha val="43137"/>
                </a:srgbClr>
              </a:outerShdw>
            </a:effectLst>
          </a:endParaRPr>
        </a:p>
      </dgm:t>
    </dgm:pt>
    <dgm:pt modelId="{237DE8F4-30C9-497C-8D69-6C0B3B8418AB}" type="parTrans" cxnId="{9A1869C8-3E3E-4C24-8E1F-F505575DAB27}">
      <dgm:prSet/>
      <dgm:spPr/>
      <dgm:t>
        <a:bodyPr/>
        <a:lstStyle/>
        <a:p>
          <a:endParaRPr lang="en-IN">
            <a:solidFill>
              <a:schemeClr val="tx1"/>
            </a:solidFill>
            <a:effectLst>
              <a:outerShdw blurRad="38100" dist="38100" dir="2700000" algn="tl">
                <a:srgbClr val="000000">
                  <a:alpha val="43137"/>
                </a:srgbClr>
              </a:outerShdw>
            </a:effectLst>
          </a:endParaRPr>
        </a:p>
      </dgm:t>
    </dgm:pt>
    <dgm:pt modelId="{6A2ACCAA-80F3-4CCF-89A5-AF9EE4C178A3}" type="sibTrans" cxnId="{9A1869C8-3E3E-4C24-8E1F-F505575DAB27}">
      <dgm:prSet/>
      <dgm:spPr/>
      <dgm:t>
        <a:bodyPr/>
        <a:lstStyle/>
        <a:p>
          <a:endParaRPr lang="en-IN">
            <a:solidFill>
              <a:schemeClr val="tx1"/>
            </a:solidFill>
            <a:effectLst>
              <a:outerShdw blurRad="38100" dist="38100" dir="2700000" algn="tl">
                <a:srgbClr val="000000">
                  <a:alpha val="43137"/>
                </a:srgbClr>
              </a:outerShdw>
            </a:effectLst>
          </a:endParaRPr>
        </a:p>
      </dgm:t>
    </dgm:pt>
    <dgm:pt modelId="{867F5B60-6DED-47A8-B77F-28BBC5F589BC}">
      <dgm:prSe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l="-1924" t="-6940" r="-1924" b="-6940"/>
          </a:stretch>
        </a:blipFill>
        <a:ln>
          <a:solidFill>
            <a:schemeClr val="accent2">
              <a:lumMod val="50000"/>
            </a:schemeClr>
          </a:solidFill>
        </a:ln>
      </dgm:spPr>
      <dgm:t>
        <a:bodyPr/>
        <a:lstStyle/>
        <a:p>
          <a:endParaRPr lang="en-IN" dirty="0">
            <a:solidFill>
              <a:schemeClr val="tx1"/>
            </a:solidFill>
            <a:effectLst>
              <a:outerShdw blurRad="38100" dist="38100" dir="2700000" algn="tl">
                <a:srgbClr val="000000">
                  <a:alpha val="43137"/>
                </a:srgbClr>
              </a:outerShdw>
            </a:effectLst>
          </a:endParaRPr>
        </a:p>
      </dgm:t>
    </dgm:pt>
    <dgm:pt modelId="{DF721682-65C2-4FC7-A7A5-460416D8FB01}" type="parTrans" cxnId="{B9062ED3-6029-4189-8FF9-3448919FE79F}">
      <dgm:prSet/>
      <dgm:spPr/>
      <dgm:t>
        <a:bodyPr/>
        <a:lstStyle/>
        <a:p>
          <a:endParaRPr lang="en-IN">
            <a:solidFill>
              <a:schemeClr val="tx1"/>
            </a:solidFill>
            <a:effectLst>
              <a:outerShdw blurRad="38100" dist="38100" dir="2700000" algn="tl">
                <a:srgbClr val="000000">
                  <a:alpha val="43137"/>
                </a:srgbClr>
              </a:outerShdw>
            </a:effectLst>
          </a:endParaRPr>
        </a:p>
      </dgm:t>
    </dgm:pt>
    <dgm:pt modelId="{C94217FF-7CF6-4BCE-9F42-D857EBAE14F5}" type="sibTrans" cxnId="{B9062ED3-6029-4189-8FF9-3448919FE79F}">
      <dgm:prSet/>
      <dgm:spPr/>
      <dgm:t>
        <a:bodyPr/>
        <a:lstStyle/>
        <a:p>
          <a:endParaRPr lang="en-IN">
            <a:solidFill>
              <a:schemeClr val="tx1"/>
            </a:solidFill>
            <a:effectLst>
              <a:outerShdw blurRad="38100" dist="38100" dir="2700000" algn="tl">
                <a:srgbClr val="000000">
                  <a:alpha val="43137"/>
                </a:srgbClr>
              </a:outerShdw>
            </a:effectLst>
          </a:endParaRPr>
        </a:p>
      </dgm:t>
    </dgm:pt>
    <dgm:pt modelId="{624FBBFF-F667-4C88-9AF8-DE70D195D685}" type="pres">
      <dgm:prSet presAssocID="{527FBA41-9177-4FBA-9B1B-2907ABFE9C4D}" presName="diagram" presStyleCnt="0">
        <dgm:presLayoutVars>
          <dgm:dir/>
          <dgm:resizeHandles val="exact"/>
        </dgm:presLayoutVars>
      </dgm:prSet>
      <dgm:spPr/>
    </dgm:pt>
    <dgm:pt modelId="{60279A91-34B3-455B-A7EC-D2869EC4A79D}" type="pres">
      <dgm:prSet presAssocID="{B17FD921-8318-4766-B092-65C54A634FC4}" presName="node" presStyleLbl="node1" presStyleIdx="0" presStyleCnt="15" custScaleY="119646">
        <dgm:presLayoutVars>
          <dgm:bulletEnabled val="1"/>
        </dgm:presLayoutVars>
      </dgm:prSet>
      <dgm:spPr/>
    </dgm:pt>
    <dgm:pt modelId="{60635F29-38DC-42C7-A0B5-07192CD75F9E}" type="pres">
      <dgm:prSet presAssocID="{6A2ACCAA-80F3-4CCF-89A5-AF9EE4C178A3}" presName="sibTrans" presStyleLbl="sibTrans2D1" presStyleIdx="0" presStyleCnt="14"/>
      <dgm:spPr/>
    </dgm:pt>
    <dgm:pt modelId="{8EF5FF30-5429-4551-BF71-BB519098F15B}" type="pres">
      <dgm:prSet presAssocID="{6A2ACCAA-80F3-4CCF-89A5-AF9EE4C178A3}" presName="connectorText" presStyleLbl="sibTrans2D1" presStyleIdx="0" presStyleCnt="14"/>
      <dgm:spPr/>
    </dgm:pt>
    <dgm:pt modelId="{5B876A81-6FD2-4E86-9906-1D92E19B5F63}" type="pres">
      <dgm:prSet presAssocID="{792506D6-A27D-4E78-936F-3E63F3C9E5C1}" presName="node" presStyleLbl="node1" presStyleIdx="1" presStyleCnt="15" custScaleY="119646">
        <dgm:presLayoutVars>
          <dgm:bulletEnabled val="1"/>
        </dgm:presLayoutVars>
      </dgm:prSet>
      <dgm:spPr/>
    </dgm:pt>
    <dgm:pt modelId="{0C9F9140-0E68-40B5-AB39-2F780424237F}" type="pres">
      <dgm:prSet presAssocID="{166C5D78-24EA-402B-AAEF-1BD33986AC46}" presName="sibTrans" presStyleLbl="sibTrans2D1" presStyleIdx="1" presStyleCnt="14"/>
      <dgm:spPr/>
    </dgm:pt>
    <dgm:pt modelId="{3F5077A7-F3C6-42A5-8AC6-337E1080696B}" type="pres">
      <dgm:prSet presAssocID="{166C5D78-24EA-402B-AAEF-1BD33986AC46}" presName="connectorText" presStyleLbl="sibTrans2D1" presStyleIdx="1" presStyleCnt="14"/>
      <dgm:spPr/>
    </dgm:pt>
    <dgm:pt modelId="{DA05781E-C6B0-4535-9284-E520266DF297}" type="pres">
      <dgm:prSet presAssocID="{557A2448-0745-4F14-80FE-F3D2AD4E9A0C}" presName="node" presStyleLbl="node1" presStyleIdx="2" presStyleCnt="15" custScaleY="119646">
        <dgm:presLayoutVars>
          <dgm:bulletEnabled val="1"/>
        </dgm:presLayoutVars>
      </dgm:prSet>
      <dgm:spPr/>
    </dgm:pt>
    <dgm:pt modelId="{91C5F325-410F-4241-A041-851F55F6C6EE}" type="pres">
      <dgm:prSet presAssocID="{099283D2-87AF-495D-B7BF-7BD042D7CC01}" presName="sibTrans" presStyleLbl="sibTrans2D1" presStyleIdx="2" presStyleCnt="14"/>
      <dgm:spPr/>
    </dgm:pt>
    <dgm:pt modelId="{58CB73A7-6540-498A-A54D-981CBA2FAA35}" type="pres">
      <dgm:prSet presAssocID="{099283D2-87AF-495D-B7BF-7BD042D7CC01}" presName="connectorText" presStyleLbl="sibTrans2D1" presStyleIdx="2" presStyleCnt="14"/>
      <dgm:spPr/>
    </dgm:pt>
    <dgm:pt modelId="{F31B711F-4209-4085-9711-C32399D9833A}" type="pres">
      <dgm:prSet presAssocID="{49A59F4F-E41E-436C-AED4-19633DF4AAE1}" presName="node" presStyleLbl="node1" presStyleIdx="3" presStyleCnt="15" custScaleY="119646">
        <dgm:presLayoutVars>
          <dgm:bulletEnabled val="1"/>
        </dgm:presLayoutVars>
      </dgm:prSet>
      <dgm:spPr/>
    </dgm:pt>
    <dgm:pt modelId="{0A9112BC-A175-4317-9A7E-18352C687DE6}" type="pres">
      <dgm:prSet presAssocID="{3B96D29B-847D-4FDE-9CB9-17C8A96C888E}" presName="sibTrans" presStyleLbl="sibTrans2D1" presStyleIdx="3" presStyleCnt="14"/>
      <dgm:spPr/>
    </dgm:pt>
    <dgm:pt modelId="{3A3F07B9-CAFA-4637-A525-9F2EBE3EBA65}" type="pres">
      <dgm:prSet presAssocID="{3B96D29B-847D-4FDE-9CB9-17C8A96C888E}" presName="connectorText" presStyleLbl="sibTrans2D1" presStyleIdx="3" presStyleCnt="14"/>
      <dgm:spPr/>
    </dgm:pt>
    <dgm:pt modelId="{BF5B4880-2F75-4F04-A2A8-FC26EA2D08AA}" type="pres">
      <dgm:prSet presAssocID="{2E8C2163-4E62-4819-A1F5-2A67F1E96ECE}" presName="node" presStyleLbl="node1" presStyleIdx="4" presStyleCnt="15" custScaleY="119646">
        <dgm:presLayoutVars>
          <dgm:bulletEnabled val="1"/>
        </dgm:presLayoutVars>
      </dgm:prSet>
      <dgm:spPr/>
    </dgm:pt>
    <dgm:pt modelId="{4CD6BF29-668A-4A3F-93B5-0E6D80660FC0}" type="pres">
      <dgm:prSet presAssocID="{C35523BC-17DA-422C-860A-4CE808B2C345}" presName="sibTrans" presStyleLbl="sibTrans2D1" presStyleIdx="4" presStyleCnt="14"/>
      <dgm:spPr/>
    </dgm:pt>
    <dgm:pt modelId="{41D94268-0B94-4B09-9366-C92D1031C356}" type="pres">
      <dgm:prSet presAssocID="{C35523BC-17DA-422C-860A-4CE808B2C345}" presName="connectorText" presStyleLbl="sibTrans2D1" presStyleIdx="4" presStyleCnt="14"/>
      <dgm:spPr/>
    </dgm:pt>
    <dgm:pt modelId="{822A1BCA-6ACE-4CA5-B73C-7078326DFBA6}" type="pres">
      <dgm:prSet presAssocID="{3D8C7642-19C3-463E-BF90-D22D97391E44}" presName="node" presStyleLbl="node1" presStyleIdx="5" presStyleCnt="15" custScaleY="119646">
        <dgm:presLayoutVars>
          <dgm:bulletEnabled val="1"/>
        </dgm:presLayoutVars>
      </dgm:prSet>
      <dgm:spPr/>
    </dgm:pt>
    <dgm:pt modelId="{C87560D1-7B1B-4074-9374-397031D3FD45}" type="pres">
      <dgm:prSet presAssocID="{2D2FD171-FE9F-4DD6-BB76-8066F31684B3}" presName="sibTrans" presStyleLbl="sibTrans2D1" presStyleIdx="5" presStyleCnt="14"/>
      <dgm:spPr/>
    </dgm:pt>
    <dgm:pt modelId="{D7C5EC2C-29E4-4FDF-9730-C17A11F2AE14}" type="pres">
      <dgm:prSet presAssocID="{2D2FD171-FE9F-4DD6-BB76-8066F31684B3}" presName="connectorText" presStyleLbl="sibTrans2D1" presStyleIdx="5" presStyleCnt="14"/>
      <dgm:spPr/>
    </dgm:pt>
    <dgm:pt modelId="{DA797E72-9365-46D1-B25C-50F6BB3BC897}" type="pres">
      <dgm:prSet presAssocID="{9E085199-1C9C-446E-B739-35DFC13C3BC6}" presName="node" presStyleLbl="node1" presStyleIdx="6" presStyleCnt="15" custScaleY="119646">
        <dgm:presLayoutVars>
          <dgm:bulletEnabled val="1"/>
        </dgm:presLayoutVars>
      </dgm:prSet>
      <dgm:spPr/>
    </dgm:pt>
    <dgm:pt modelId="{EB592A20-1319-4311-8DBB-EB6095060C22}" type="pres">
      <dgm:prSet presAssocID="{4CA6D9A6-0E86-4432-95D3-72806B7E86AE}" presName="sibTrans" presStyleLbl="sibTrans2D1" presStyleIdx="6" presStyleCnt="14"/>
      <dgm:spPr/>
    </dgm:pt>
    <dgm:pt modelId="{13C35A4F-972C-4FBC-9307-9638CBBB55B5}" type="pres">
      <dgm:prSet presAssocID="{4CA6D9A6-0E86-4432-95D3-72806B7E86AE}" presName="connectorText" presStyleLbl="sibTrans2D1" presStyleIdx="6" presStyleCnt="14"/>
      <dgm:spPr/>
    </dgm:pt>
    <dgm:pt modelId="{7F9F39D8-44E2-40FD-B626-6151C4BB72C3}" type="pres">
      <dgm:prSet presAssocID="{8EDAC9A7-7909-4119-BDDF-67B2BE1399BB}" presName="node" presStyleLbl="node1" presStyleIdx="7" presStyleCnt="15" custScaleY="119646">
        <dgm:presLayoutVars>
          <dgm:bulletEnabled val="1"/>
        </dgm:presLayoutVars>
      </dgm:prSet>
      <dgm:spPr/>
    </dgm:pt>
    <dgm:pt modelId="{4D7D41F2-FFD5-4DBF-9111-DE7911E5433D}" type="pres">
      <dgm:prSet presAssocID="{1F46F0F7-0657-4528-8E68-0D2A1280D890}" presName="sibTrans" presStyleLbl="sibTrans2D1" presStyleIdx="7" presStyleCnt="14"/>
      <dgm:spPr/>
    </dgm:pt>
    <dgm:pt modelId="{DF83C2D9-EA29-4892-AE48-36044F1EC878}" type="pres">
      <dgm:prSet presAssocID="{1F46F0F7-0657-4528-8E68-0D2A1280D890}" presName="connectorText" presStyleLbl="sibTrans2D1" presStyleIdx="7" presStyleCnt="14"/>
      <dgm:spPr/>
    </dgm:pt>
    <dgm:pt modelId="{6F905A7D-EEBC-4B2B-8EF6-4F53471B4CC3}" type="pres">
      <dgm:prSet presAssocID="{62FF5FF2-3734-4311-A2B3-F25527CECE0D}" presName="node" presStyleLbl="node1" presStyleIdx="8" presStyleCnt="15" custScaleY="119646">
        <dgm:presLayoutVars>
          <dgm:bulletEnabled val="1"/>
        </dgm:presLayoutVars>
      </dgm:prSet>
      <dgm:spPr/>
    </dgm:pt>
    <dgm:pt modelId="{96A2D1FE-4154-445F-A7E8-0347F828CA32}" type="pres">
      <dgm:prSet presAssocID="{E016BE0A-793A-4DA4-B7E6-701BCAA57767}" presName="sibTrans" presStyleLbl="sibTrans2D1" presStyleIdx="8" presStyleCnt="14"/>
      <dgm:spPr/>
    </dgm:pt>
    <dgm:pt modelId="{E50098AD-B535-42B7-8466-F6595C1C0896}" type="pres">
      <dgm:prSet presAssocID="{E016BE0A-793A-4DA4-B7E6-701BCAA57767}" presName="connectorText" presStyleLbl="sibTrans2D1" presStyleIdx="8" presStyleCnt="14"/>
      <dgm:spPr/>
    </dgm:pt>
    <dgm:pt modelId="{B7998ECC-6183-44EB-BCA5-52ADC1101DFC}" type="pres">
      <dgm:prSet presAssocID="{5CD48378-EE0A-465E-B97C-E45EA867AF22}" presName="node" presStyleLbl="node1" presStyleIdx="9" presStyleCnt="15" custScaleY="119646">
        <dgm:presLayoutVars>
          <dgm:bulletEnabled val="1"/>
        </dgm:presLayoutVars>
      </dgm:prSet>
      <dgm:spPr/>
    </dgm:pt>
    <dgm:pt modelId="{9D03F345-D064-42E8-A347-7962609058F4}" type="pres">
      <dgm:prSet presAssocID="{1AF45150-D91D-48BA-985E-AA2DAE6910B4}" presName="sibTrans" presStyleLbl="sibTrans2D1" presStyleIdx="9" presStyleCnt="14"/>
      <dgm:spPr/>
    </dgm:pt>
    <dgm:pt modelId="{3DC499FB-9192-44A4-8EE4-5F9F827CCDC0}" type="pres">
      <dgm:prSet presAssocID="{1AF45150-D91D-48BA-985E-AA2DAE6910B4}" presName="connectorText" presStyleLbl="sibTrans2D1" presStyleIdx="9" presStyleCnt="14"/>
      <dgm:spPr/>
    </dgm:pt>
    <dgm:pt modelId="{6C54D025-2AE2-476B-A73A-19C70FB827A0}" type="pres">
      <dgm:prSet presAssocID="{D4EF39EA-E3F3-4E67-B67B-1400897BAD98}" presName="node" presStyleLbl="node1" presStyleIdx="10" presStyleCnt="15" custScaleY="119646">
        <dgm:presLayoutVars>
          <dgm:bulletEnabled val="1"/>
        </dgm:presLayoutVars>
      </dgm:prSet>
      <dgm:spPr/>
    </dgm:pt>
    <dgm:pt modelId="{2C991F75-9400-4BE3-B3B8-B030D34C6B33}" type="pres">
      <dgm:prSet presAssocID="{D976AD86-707E-4790-81DE-F0A6FF107C7B}" presName="sibTrans" presStyleLbl="sibTrans2D1" presStyleIdx="10" presStyleCnt="14"/>
      <dgm:spPr/>
    </dgm:pt>
    <dgm:pt modelId="{C5E8A9C0-C013-43BB-B799-DCA7A09A81EA}" type="pres">
      <dgm:prSet presAssocID="{D976AD86-707E-4790-81DE-F0A6FF107C7B}" presName="connectorText" presStyleLbl="sibTrans2D1" presStyleIdx="10" presStyleCnt="14"/>
      <dgm:spPr/>
    </dgm:pt>
    <dgm:pt modelId="{78A26D3F-90EC-4F9D-A56F-6080E384E583}" type="pres">
      <dgm:prSet presAssocID="{C98BBC0C-4718-4BF5-AB00-D5787E4B03C9}" presName="node" presStyleLbl="node1" presStyleIdx="11" presStyleCnt="15" custScaleY="119646">
        <dgm:presLayoutVars>
          <dgm:bulletEnabled val="1"/>
        </dgm:presLayoutVars>
      </dgm:prSet>
      <dgm:spPr/>
    </dgm:pt>
    <dgm:pt modelId="{DF901351-F2BC-4BCB-B283-184563D9B22D}" type="pres">
      <dgm:prSet presAssocID="{358454AE-81CF-4F11-B97E-B942CD976438}" presName="sibTrans" presStyleLbl="sibTrans2D1" presStyleIdx="11" presStyleCnt="14"/>
      <dgm:spPr/>
    </dgm:pt>
    <dgm:pt modelId="{6E98C87B-819D-427E-9197-D4429C2F1163}" type="pres">
      <dgm:prSet presAssocID="{358454AE-81CF-4F11-B97E-B942CD976438}" presName="connectorText" presStyleLbl="sibTrans2D1" presStyleIdx="11" presStyleCnt="14"/>
      <dgm:spPr/>
    </dgm:pt>
    <dgm:pt modelId="{0207F7FF-E465-4CEE-9B55-D0B298DF3AF9}" type="pres">
      <dgm:prSet presAssocID="{A6BE28DF-FFE0-4CDE-B2D9-7D42836E3116}" presName="node" presStyleLbl="node1" presStyleIdx="12" presStyleCnt="15" custScaleY="119646">
        <dgm:presLayoutVars>
          <dgm:bulletEnabled val="1"/>
        </dgm:presLayoutVars>
      </dgm:prSet>
      <dgm:spPr/>
    </dgm:pt>
    <dgm:pt modelId="{569EECFB-C07A-422F-B64D-1D7E5D7320B3}" type="pres">
      <dgm:prSet presAssocID="{E7EA8308-F075-4604-8EBB-2AFB545B2D7B}" presName="sibTrans" presStyleLbl="sibTrans2D1" presStyleIdx="12" presStyleCnt="14"/>
      <dgm:spPr/>
    </dgm:pt>
    <dgm:pt modelId="{713C1D2F-F001-4B14-9E14-5A9CA3ACBEAF}" type="pres">
      <dgm:prSet presAssocID="{E7EA8308-F075-4604-8EBB-2AFB545B2D7B}" presName="connectorText" presStyleLbl="sibTrans2D1" presStyleIdx="12" presStyleCnt="14"/>
      <dgm:spPr/>
    </dgm:pt>
    <dgm:pt modelId="{FFFEA23C-A027-4556-9768-5E2094677B45}" type="pres">
      <dgm:prSet presAssocID="{B2552D5D-E865-4EB8-AD23-9F35BEE5E055}" presName="node" presStyleLbl="node1" presStyleIdx="13" presStyleCnt="15" custScaleY="119646">
        <dgm:presLayoutVars>
          <dgm:bulletEnabled val="1"/>
        </dgm:presLayoutVars>
      </dgm:prSet>
      <dgm:spPr/>
    </dgm:pt>
    <dgm:pt modelId="{4A6CDAAE-341C-41E1-8ED7-847AD84A69C4}" type="pres">
      <dgm:prSet presAssocID="{68A07C97-FC35-409B-ACDF-263E2BA125F6}" presName="sibTrans" presStyleLbl="sibTrans2D1" presStyleIdx="13" presStyleCnt="14"/>
      <dgm:spPr/>
    </dgm:pt>
    <dgm:pt modelId="{A035411B-A8AD-44B9-AAA5-05513C19C865}" type="pres">
      <dgm:prSet presAssocID="{68A07C97-FC35-409B-ACDF-263E2BA125F6}" presName="connectorText" presStyleLbl="sibTrans2D1" presStyleIdx="13" presStyleCnt="14"/>
      <dgm:spPr/>
    </dgm:pt>
    <dgm:pt modelId="{4C98C1A2-9BB7-4C17-B311-9FEC9C7D2963}" type="pres">
      <dgm:prSet presAssocID="{867F5B60-6DED-47A8-B77F-28BBC5F589BC}" presName="node" presStyleLbl="node1" presStyleIdx="14" presStyleCnt="15" custScaleY="119646">
        <dgm:presLayoutVars>
          <dgm:bulletEnabled val="1"/>
        </dgm:presLayoutVars>
      </dgm:prSet>
      <dgm:spPr/>
    </dgm:pt>
  </dgm:ptLst>
  <dgm:cxnLst>
    <dgm:cxn modelId="{91EFA900-E60A-483E-B650-F21EA8CD8645}" type="presOf" srcId="{49A59F4F-E41E-436C-AED4-19633DF4AAE1}" destId="{F31B711F-4209-4085-9711-C32399D9833A}" srcOrd="0" destOrd="0" presId="urn:microsoft.com/office/officeart/2005/8/layout/process5"/>
    <dgm:cxn modelId="{62A68707-DDCE-417C-AA00-3F006BA767DE}" type="presOf" srcId="{2E8C2163-4E62-4819-A1F5-2A67F1E96ECE}" destId="{BF5B4880-2F75-4F04-A2A8-FC26EA2D08AA}" srcOrd="0" destOrd="0" presId="urn:microsoft.com/office/officeart/2005/8/layout/process5"/>
    <dgm:cxn modelId="{EE24BC09-385C-47BE-ADBA-FC9901C633FE}" type="presOf" srcId="{1F46F0F7-0657-4528-8E68-0D2A1280D890}" destId="{DF83C2D9-EA29-4892-AE48-36044F1EC878}" srcOrd="1" destOrd="0" presId="urn:microsoft.com/office/officeart/2005/8/layout/process5"/>
    <dgm:cxn modelId="{9A91990E-3F05-45C4-8E33-2ACA3875284D}" type="presOf" srcId="{099283D2-87AF-495D-B7BF-7BD042D7CC01}" destId="{91C5F325-410F-4241-A041-851F55F6C6EE}" srcOrd="0" destOrd="0" presId="urn:microsoft.com/office/officeart/2005/8/layout/process5"/>
    <dgm:cxn modelId="{7F62C00F-5656-4ACB-A1A4-050980FDA46B}" type="presOf" srcId="{68A07C97-FC35-409B-ACDF-263E2BA125F6}" destId="{A035411B-A8AD-44B9-AAA5-05513C19C865}" srcOrd="1" destOrd="0" presId="urn:microsoft.com/office/officeart/2005/8/layout/process5"/>
    <dgm:cxn modelId="{76EE5F11-ED8A-4031-8C71-E81CC795AD32}" srcId="{527FBA41-9177-4FBA-9B1B-2907ABFE9C4D}" destId="{49A59F4F-E41E-436C-AED4-19633DF4AAE1}" srcOrd="3" destOrd="0" parTransId="{DED2D25A-3E21-41CA-BF2B-611B067F583D}" sibTransId="{3B96D29B-847D-4FDE-9CB9-17C8A96C888E}"/>
    <dgm:cxn modelId="{C363001C-2152-42F6-A1A4-0EC2052B2F31}" type="presOf" srcId="{C35523BC-17DA-422C-860A-4CE808B2C345}" destId="{41D94268-0B94-4B09-9366-C92D1031C356}" srcOrd="1" destOrd="0" presId="urn:microsoft.com/office/officeart/2005/8/layout/process5"/>
    <dgm:cxn modelId="{3DEED81D-00CD-4A9F-A2A4-97E4DB566CB0}" srcId="{527FBA41-9177-4FBA-9B1B-2907ABFE9C4D}" destId="{3D8C7642-19C3-463E-BF90-D22D97391E44}" srcOrd="5" destOrd="0" parTransId="{84A22C7A-33F7-45D6-812D-DF55A6F92896}" sibTransId="{2D2FD171-FE9F-4DD6-BB76-8066F31684B3}"/>
    <dgm:cxn modelId="{34667924-7939-4FA7-8153-3BF0D6F42D8A}" srcId="{527FBA41-9177-4FBA-9B1B-2907ABFE9C4D}" destId="{2E8C2163-4E62-4819-A1F5-2A67F1E96ECE}" srcOrd="4" destOrd="0" parTransId="{C5FCBD7B-B2B5-4913-B82D-C5ECAB250EA2}" sibTransId="{C35523BC-17DA-422C-860A-4CE808B2C345}"/>
    <dgm:cxn modelId="{C88EDF2D-D2E9-49C4-8187-3BBA96C7F717}" type="presOf" srcId="{6A2ACCAA-80F3-4CCF-89A5-AF9EE4C178A3}" destId="{60635F29-38DC-42C7-A0B5-07192CD75F9E}" srcOrd="0" destOrd="0" presId="urn:microsoft.com/office/officeart/2005/8/layout/process5"/>
    <dgm:cxn modelId="{26FF7B2E-871C-4DB8-BD0B-7A119548A90D}" srcId="{527FBA41-9177-4FBA-9B1B-2907ABFE9C4D}" destId="{792506D6-A27D-4E78-936F-3E63F3C9E5C1}" srcOrd="1" destOrd="0" parTransId="{69C4DB59-8867-4004-BBE4-568EE2B97A30}" sibTransId="{166C5D78-24EA-402B-AAEF-1BD33986AC46}"/>
    <dgm:cxn modelId="{62AE6A2F-63DD-4CC0-B6A3-682B6A20AF42}" type="presOf" srcId="{4CA6D9A6-0E86-4432-95D3-72806B7E86AE}" destId="{EB592A20-1319-4311-8DBB-EB6095060C22}" srcOrd="0" destOrd="0" presId="urn:microsoft.com/office/officeart/2005/8/layout/process5"/>
    <dgm:cxn modelId="{915B0634-9CDD-421E-B2A6-848F9D0A10D6}" type="presOf" srcId="{C35523BC-17DA-422C-860A-4CE808B2C345}" destId="{4CD6BF29-668A-4A3F-93B5-0E6D80660FC0}" srcOrd="0" destOrd="0" presId="urn:microsoft.com/office/officeart/2005/8/layout/process5"/>
    <dgm:cxn modelId="{78191037-8FC3-42FD-BBC2-DA924E47E60A}" type="presOf" srcId="{D976AD86-707E-4790-81DE-F0A6FF107C7B}" destId="{2C991F75-9400-4BE3-B3B8-B030D34C6B33}" srcOrd="0" destOrd="0" presId="urn:microsoft.com/office/officeart/2005/8/layout/process5"/>
    <dgm:cxn modelId="{2F165B37-EA23-4D09-9D22-92FEAB0B6BAB}" type="presOf" srcId="{E7EA8308-F075-4604-8EBB-2AFB545B2D7B}" destId="{569EECFB-C07A-422F-B64D-1D7E5D7320B3}" srcOrd="0" destOrd="0" presId="urn:microsoft.com/office/officeart/2005/8/layout/process5"/>
    <dgm:cxn modelId="{08C96F3B-B333-4BA3-B80C-A542C8F9A225}" srcId="{527FBA41-9177-4FBA-9B1B-2907ABFE9C4D}" destId="{8EDAC9A7-7909-4119-BDDF-67B2BE1399BB}" srcOrd="7" destOrd="0" parTransId="{866D5130-628A-4C0B-9D44-0331E4400516}" sibTransId="{1F46F0F7-0657-4528-8E68-0D2A1280D890}"/>
    <dgm:cxn modelId="{8321EE5B-B417-41E9-9D95-DF62DB9CA745}" type="presOf" srcId="{B17FD921-8318-4766-B092-65C54A634FC4}" destId="{60279A91-34B3-455B-A7EC-D2869EC4A79D}" srcOrd="0" destOrd="0" presId="urn:microsoft.com/office/officeart/2005/8/layout/process5"/>
    <dgm:cxn modelId="{78680C61-8091-4126-BD32-EAB688A00EED}" type="presOf" srcId="{E7EA8308-F075-4604-8EBB-2AFB545B2D7B}" destId="{713C1D2F-F001-4B14-9E14-5A9CA3ACBEAF}" srcOrd="1" destOrd="0" presId="urn:microsoft.com/office/officeart/2005/8/layout/process5"/>
    <dgm:cxn modelId="{D6811943-E945-4EFB-AEA8-4B8063495A58}" srcId="{527FBA41-9177-4FBA-9B1B-2907ABFE9C4D}" destId="{557A2448-0745-4F14-80FE-F3D2AD4E9A0C}" srcOrd="2" destOrd="0" parTransId="{40B0C16F-8806-4AC0-8F59-29A13755AA52}" sibTransId="{099283D2-87AF-495D-B7BF-7BD042D7CC01}"/>
    <dgm:cxn modelId="{A5058044-79C4-4262-9790-ED1949E2C3E2}" type="presOf" srcId="{867F5B60-6DED-47A8-B77F-28BBC5F589BC}" destId="{4C98C1A2-9BB7-4C17-B311-9FEC9C7D2963}" srcOrd="0" destOrd="0" presId="urn:microsoft.com/office/officeart/2005/8/layout/process5"/>
    <dgm:cxn modelId="{C041E964-E332-40E2-9577-8F8A6CB57F7C}" type="presOf" srcId="{A6BE28DF-FFE0-4CDE-B2D9-7D42836E3116}" destId="{0207F7FF-E465-4CEE-9B55-D0B298DF3AF9}" srcOrd="0" destOrd="0" presId="urn:microsoft.com/office/officeart/2005/8/layout/process5"/>
    <dgm:cxn modelId="{12505D66-C691-4B08-B24F-565B3AB64A42}" type="presOf" srcId="{8EDAC9A7-7909-4119-BDDF-67B2BE1399BB}" destId="{7F9F39D8-44E2-40FD-B626-6151C4BB72C3}" srcOrd="0" destOrd="0" presId="urn:microsoft.com/office/officeart/2005/8/layout/process5"/>
    <dgm:cxn modelId="{57DDBB72-F50F-4D4F-9E6F-6D4AAF5C54CE}" type="presOf" srcId="{C98BBC0C-4718-4BF5-AB00-D5787E4B03C9}" destId="{78A26D3F-90EC-4F9D-A56F-6080E384E583}" srcOrd="0" destOrd="0" presId="urn:microsoft.com/office/officeart/2005/8/layout/process5"/>
    <dgm:cxn modelId="{C6B87876-D79F-4705-A984-5C5F9E696498}" type="presOf" srcId="{9E085199-1C9C-446E-B739-35DFC13C3BC6}" destId="{DA797E72-9365-46D1-B25C-50F6BB3BC897}" srcOrd="0" destOrd="0" presId="urn:microsoft.com/office/officeart/2005/8/layout/process5"/>
    <dgm:cxn modelId="{5F915277-09E8-4857-AC78-AF79ACEDC62A}" type="presOf" srcId="{099283D2-87AF-495D-B7BF-7BD042D7CC01}" destId="{58CB73A7-6540-498A-A54D-981CBA2FAA35}" srcOrd="1" destOrd="0" presId="urn:microsoft.com/office/officeart/2005/8/layout/process5"/>
    <dgm:cxn modelId="{21A3D777-5342-4358-9FFD-E9EABB503411}" srcId="{527FBA41-9177-4FBA-9B1B-2907ABFE9C4D}" destId="{D4EF39EA-E3F3-4E67-B67B-1400897BAD98}" srcOrd="10" destOrd="0" parTransId="{428AEEB9-FEAB-4117-BC9F-717571DD0636}" sibTransId="{D976AD86-707E-4790-81DE-F0A6FF107C7B}"/>
    <dgm:cxn modelId="{83F6DD59-581F-4AE8-AEDD-D433E168D754}" srcId="{527FBA41-9177-4FBA-9B1B-2907ABFE9C4D}" destId="{C98BBC0C-4718-4BF5-AB00-D5787E4B03C9}" srcOrd="11" destOrd="0" parTransId="{3F82EB01-61DC-40F0-BB7B-EFBB89192452}" sibTransId="{358454AE-81CF-4F11-B97E-B942CD976438}"/>
    <dgm:cxn modelId="{519E887E-BDDE-41D5-985F-6C39525E532E}" type="presOf" srcId="{68A07C97-FC35-409B-ACDF-263E2BA125F6}" destId="{4A6CDAAE-341C-41E1-8ED7-847AD84A69C4}" srcOrd="0" destOrd="0" presId="urn:microsoft.com/office/officeart/2005/8/layout/process5"/>
    <dgm:cxn modelId="{9F3E7C81-E330-45BC-90F5-F5C0A8BD5AF2}" type="presOf" srcId="{E016BE0A-793A-4DA4-B7E6-701BCAA57767}" destId="{E50098AD-B535-42B7-8466-F6595C1C0896}" srcOrd="1" destOrd="0" presId="urn:microsoft.com/office/officeart/2005/8/layout/process5"/>
    <dgm:cxn modelId="{92543082-171A-41A7-ADC1-97B99E876B5A}" type="presOf" srcId="{527FBA41-9177-4FBA-9B1B-2907ABFE9C4D}" destId="{624FBBFF-F667-4C88-9AF8-DE70D195D685}" srcOrd="0" destOrd="0" presId="urn:microsoft.com/office/officeart/2005/8/layout/process5"/>
    <dgm:cxn modelId="{ADBA0B84-1AC6-4864-9AE1-6A67A5B18777}" type="presOf" srcId="{557A2448-0745-4F14-80FE-F3D2AD4E9A0C}" destId="{DA05781E-C6B0-4535-9284-E520266DF297}" srcOrd="0" destOrd="0" presId="urn:microsoft.com/office/officeart/2005/8/layout/process5"/>
    <dgm:cxn modelId="{65FBC38A-3124-411B-A79E-03183A1E8B71}" srcId="{527FBA41-9177-4FBA-9B1B-2907ABFE9C4D}" destId="{62FF5FF2-3734-4311-A2B3-F25527CECE0D}" srcOrd="8" destOrd="0" parTransId="{93DE4811-B4E6-4E9D-8CE7-CC241E23447F}" sibTransId="{E016BE0A-793A-4DA4-B7E6-701BCAA57767}"/>
    <dgm:cxn modelId="{C12D7391-E213-4745-A4F6-1B4CBA1C82AE}" type="presOf" srcId="{2D2FD171-FE9F-4DD6-BB76-8066F31684B3}" destId="{C87560D1-7B1B-4074-9374-397031D3FD45}" srcOrd="0" destOrd="0" presId="urn:microsoft.com/office/officeart/2005/8/layout/process5"/>
    <dgm:cxn modelId="{0DE08898-2831-437B-B2E9-3F4242884E85}" type="presOf" srcId="{6A2ACCAA-80F3-4CCF-89A5-AF9EE4C178A3}" destId="{8EF5FF30-5429-4551-BF71-BB519098F15B}" srcOrd="1" destOrd="0" presId="urn:microsoft.com/office/officeart/2005/8/layout/process5"/>
    <dgm:cxn modelId="{6318299D-99BC-4DB8-9470-10F307199FF3}" type="presOf" srcId="{358454AE-81CF-4F11-B97E-B942CD976438}" destId="{6E98C87B-819D-427E-9197-D4429C2F1163}" srcOrd="1" destOrd="0" presId="urn:microsoft.com/office/officeart/2005/8/layout/process5"/>
    <dgm:cxn modelId="{FA6F78A2-0600-46F9-8783-F3D12B3CFAEA}" type="presOf" srcId="{D976AD86-707E-4790-81DE-F0A6FF107C7B}" destId="{C5E8A9C0-C013-43BB-B799-DCA7A09A81EA}" srcOrd="1" destOrd="0" presId="urn:microsoft.com/office/officeart/2005/8/layout/process5"/>
    <dgm:cxn modelId="{131F21A4-BCA7-4808-A79F-C6B59ACF7B44}" type="presOf" srcId="{3D8C7642-19C3-463E-BF90-D22D97391E44}" destId="{822A1BCA-6ACE-4CA5-B73C-7078326DFBA6}" srcOrd="0" destOrd="0" presId="urn:microsoft.com/office/officeart/2005/8/layout/process5"/>
    <dgm:cxn modelId="{283057A7-BCB0-4B16-9685-F2C85A8AC143}" type="presOf" srcId="{3B96D29B-847D-4FDE-9CB9-17C8A96C888E}" destId="{0A9112BC-A175-4317-9A7E-18352C687DE6}" srcOrd="0" destOrd="0" presId="urn:microsoft.com/office/officeart/2005/8/layout/process5"/>
    <dgm:cxn modelId="{9B89BFAC-53CC-4C9B-9058-B56C0A8CED4D}" type="presOf" srcId="{D4EF39EA-E3F3-4E67-B67B-1400897BAD98}" destId="{6C54D025-2AE2-476B-A73A-19C70FB827A0}" srcOrd="0" destOrd="0" presId="urn:microsoft.com/office/officeart/2005/8/layout/process5"/>
    <dgm:cxn modelId="{AB0BCAAC-A6CE-478B-A29A-5DEE7B3FA90D}" type="presOf" srcId="{B2552D5D-E865-4EB8-AD23-9F35BEE5E055}" destId="{FFFEA23C-A027-4556-9768-5E2094677B45}" srcOrd="0" destOrd="0" presId="urn:microsoft.com/office/officeart/2005/8/layout/process5"/>
    <dgm:cxn modelId="{68B879AF-B4DB-4B8D-81FE-1583928B95DC}" type="presOf" srcId="{5CD48378-EE0A-465E-B97C-E45EA867AF22}" destId="{B7998ECC-6183-44EB-BCA5-52ADC1101DFC}" srcOrd="0" destOrd="0" presId="urn:microsoft.com/office/officeart/2005/8/layout/process5"/>
    <dgm:cxn modelId="{913744B2-D573-446C-A759-9077054A4348}" srcId="{527FBA41-9177-4FBA-9B1B-2907ABFE9C4D}" destId="{B2552D5D-E865-4EB8-AD23-9F35BEE5E055}" srcOrd="13" destOrd="0" parTransId="{999595B6-43C7-40EC-B817-43E0F9933C49}" sibTransId="{68A07C97-FC35-409B-ACDF-263E2BA125F6}"/>
    <dgm:cxn modelId="{A7F8A6BB-4110-4269-B239-D3FB656352E9}" type="presOf" srcId="{166C5D78-24EA-402B-AAEF-1BD33986AC46}" destId="{3F5077A7-F3C6-42A5-8AC6-337E1080696B}" srcOrd="1" destOrd="0" presId="urn:microsoft.com/office/officeart/2005/8/layout/process5"/>
    <dgm:cxn modelId="{DDE9D9BB-C140-47DA-B64F-D96961011869}" type="presOf" srcId="{358454AE-81CF-4F11-B97E-B942CD976438}" destId="{DF901351-F2BC-4BCB-B283-184563D9B22D}" srcOrd="0" destOrd="0" presId="urn:microsoft.com/office/officeart/2005/8/layout/process5"/>
    <dgm:cxn modelId="{13F089BC-1E04-45AA-9A4B-C48A7824E71E}" type="presOf" srcId="{1AF45150-D91D-48BA-985E-AA2DAE6910B4}" destId="{9D03F345-D064-42E8-A347-7962609058F4}" srcOrd="0" destOrd="0" presId="urn:microsoft.com/office/officeart/2005/8/layout/process5"/>
    <dgm:cxn modelId="{A88BA6BC-826B-4ED5-AA2C-6214E0D3BC39}" type="presOf" srcId="{2D2FD171-FE9F-4DD6-BB76-8066F31684B3}" destId="{D7C5EC2C-29E4-4FDF-9730-C17A11F2AE14}" srcOrd="1" destOrd="0" presId="urn:microsoft.com/office/officeart/2005/8/layout/process5"/>
    <dgm:cxn modelId="{AA8D6AC3-AC17-4790-9C86-D64350330319}" type="presOf" srcId="{166C5D78-24EA-402B-AAEF-1BD33986AC46}" destId="{0C9F9140-0E68-40B5-AB39-2F780424237F}" srcOrd="0" destOrd="0" presId="urn:microsoft.com/office/officeart/2005/8/layout/process5"/>
    <dgm:cxn modelId="{9A1869C8-3E3E-4C24-8E1F-F505575DAB27}" srcId="{527FBA41-9177-4FBA-9B1B-2907ABFE9C4D}" destId="{B17FD921-8318-4766-B092-65C54A634FC4}" srcOrd="0" destOrd="0" parTransId="{237DE8F4-30C9-497C-8D69-6C0B3B8418AB}" sibTransId="{6A2ACCAA-80F3-4CCF-89A5-AF9EE4C178A3}"/>
    <dgm:cxn modelId="{BB91EACA-B2D9-49A0-80E7-44529AFFFC5E}" type="presOf" srcId="{1F46F0F7-0657-4528-8E68-0D2A1280D890}" destId="{4D7D41F2-FFD5-4DBF-9111-DE7911E5433D}" srcOrd="0" destOrd="0" presId="urn:microsoft.com/office/officeart/2005/8/layout/process5"/>
    <dgm:cxn modelId="{C29733CC-0A76-44AA-9332-01A8FB9BCB4D}" type="presOf" srcId="{1AF45150-D91D-48BA-985E-AA2DAE6910B4}" destId="{3DC499FB-9192-44A4-8EE4-5F9F827CCDC0}" srcOrd="1" destOrd="0" presId="urn:microsoft.com/office/officeart/2005/8/layout/process5"/>
    <dgm:cxn modelId="{D8A7EFCF-A5D6-416F-A6E0-388383A66CE0}" type="presOf" srcId="{4CA6D9A6-0E86-4432-95D3-72806B7E86AE}" destId="{13C35A4F-972C-4FBC-9307-9638CBBB55B5}" srcOrd="1" destOrd="0" presId="urn:microsoft.com/office/officeart/2005/8/layout/process5"/>
    <dgm:cxn modelId="{B9062ED3-6029-4189-8FF9-3448919FE79F}" srcId="{527FBA41-9177-4FBA-9B1B-2907ABFE9C4D}" destId="{867F5B60-6DED-47A8-B77F-28BBC5F589BC}" srcOrd="14" destOrd="0" parTransId="{DF721682-65C2-4FC7-A7A5-460416D8FB01}" sibTransId="{C94217FF-7CF6-4BCE-9F42-D857EBAE14F5}"/>
    <dgm:cxn modelId="{D7D15CD8-8F2C-4DDE-B336-8F15E323A460}" type="presOf" srcId="{3B96D29B-847D-4FDE-9CB9-17C8A96C888E}" destId="{3A3F07B9-CAFA-4637-A525-9F2EBE3EBA65}" srcOrd="1" destOrd="0" presId="urn:microsoft.com/office/officeart/2005/8/layout/process5"/>
    <dgm:cxn modelId="{F05D26E3-ED95-4BF2-8535-E5BED680F96F}" srcId="{527FBA41-9177-4FBA-9B1B-2907ABFE9C4D}" destId="{A6BE28DF-FFE0-4CDE-B2D9-7D42836E3116}" srcOrd="12" destOrd="0" parTransId="{21FD16DB-04D9-4FBE-9018-5A3A4C479E2B}" sibTransId="{E7EA8308-F075-4604-8EBB-2AFB545B2D7B}"/>
    <dgm:cxn modelId="{497A44F1-C5E8-4B18-A6E1-8F8494F20981}" srcId="{527FBA41-9177-4FBA-9B1B-2907ABFE9C4D}" destId="{9E085199-1C9C-446E-B739-35DFC13C3BC6}" srcOrd="6" destOrd="0" parTransId="{148E5246-308F-472D-8F28-33DD9ADF83A3}" sibTransId="{4CA6D9A6-0E86-4432-95D3-72806B7E86AE}"/>
    <dgm:cxn modelId="{523122F2-40AB-4869-B529-328D15C69999}" type="presOf" srcId="{E016BE0A-793A-4DA4-B7E6-701BCAA57767}" destId="{96A2D1FE-4154-445F-A7E8-0347F828CA32}" srcOrd="0" destOrd="0" presId="urn:microsoft.com/office/officeart/2005/8/layout/process5"/>
    <dgm:cxn modelId="{503744F4-177A-4B3B-9F08-1837E1590BD3}" type="presOf" srcId="{62FF5FF2-3734-4311-A2B3-F25527CECE0D}" destId="{6F905A7D-EEBC-4B2B-8EF6-4F53471B4CC3}" srcOrd="0" destOrd="0" presId="urn:microsoft.com/office/officeart/2005/8/layout/process5"/>
    <dgm:cxn modelId="{59623DF8-973C-43C8-BAD8-728CCFDAEB65}" srcId="{527FBA41-9177-4FBA-9B1B-2907ABFE9C4D}" destId="{5CD48378-EE0A-465E-B97C-E45EA867AF22}" srcOrd="9" destOrd="0" parTransId="{37E15F0C-BE6B-4057-B13F-F986E681BB14}" sibTransId="{1AF45150-D91D-48BA-985E-AA2DAE6910B4}"/>
    <dgm:cxn modelId="{256FF0FD-00AC-4872-BB1C-80EE5817A829}" type="presOf" srcId="{792506D6-A27D-4E78-936F-3E63F3C9E5C1}" destId="{5B876A81-6FD2-4E86-9906-1D92E19B5F63}" srcOrd="0" destOrd="0" presId="urn:microsoft.com/office/officeart/2005/8/layout/process5"/>
    <dgm:cxn modelId="{1A77CA58-B5C8-4448-A600-402854078D24}" type="presParOf" srcId="{624FBBFF-F667-4C88-9AF8-DE70D195D685}" destId="{60279A91-34B3-455B-A7EC-D2869EC4A79D}" srcOrd="0" destOrd="0" presId="urn:microsoft.com/office/officeart/2005/8/layout/process5"/>
    <dgm:cxn modelId="{9C160C3B-B4AA-4537-A745-B87158E40814}" type="presParOf" srcId="{624FBBFF-F667-4C88-9AF8-DE70D195D685}" destId="{60635F29-38DC-42C7-A0B5-07192CD75F9E}" srcOrd="1" destOrd="0" presId="urn:microsoft.com/office/officeart/2005/8/layout/process5"/>
    <dgm:cxn modelId="{43768624-33DC-4FD1-8E1E-F6E63DB8CFC5}" type="presParOf" srcId="{60635F29-38DC-42C7-A0B5-07192CD75F9E}" destId="{8EF5FF30-5429-4551-BF71-BB519098F15B}" srcOrd="0" destOrd="0" presId="urn:microsoft.com/office/officeart/2005/8/layout/process5"/>
    <dgm:cxn modelId="{DE543F43-DA70-4994-8084-5EB6D209E671}" type="presParOf" srcId="{624FBBFF-F667-4C88-9AF8-DE70D195D685}" destId="{5B876A81-6FD2-4E86-9906-1D92E19B5F63}" srcOrd="2" destOrd="0" presId="urn:microsoft.com/office/officeart/2005/8/layout/process5"/>
    <dgm:cxn modelId="{327BCA10-9905-4734-ADB2-0D3BA8048714}" type="presParOf" srcId="{624FBBFF-F667-4C88-9AF8-DE70D195D685}" destId="{0C9F9140-0E68-40B5-AB39-2F780424237F}" srcOrd="3" destOrd="0" presId="urn:microsoft.com/office/officeart/2005/8/layout/process5"/>
    <dgm:cxn modelId="{989FA1BC-E377-4FF3-8378-2B17A90A67CB}" type="presParOf" srcId="{0C9F9140-0E68-40B5-AB39-2F780424237F}" destId="{3F5077A7-F3C6-42A5-8AC6-337E1080696B}" srcOrd="0" destOrd="0" presId="urn:microsoft.com/office/officeart/2005/8/layout/process5"/>
    <dgm:cxn modelId="{84BF036E-C7E0-43AF-A349-817DDDBEAAC9}" type="presParOf" srcId="{624FBBFF-F667-4C88-9AF8-DE70D195D685}" destId="{DA05781E-C6B0-4535-9284-E520266DF297}" srcOrd="4" destOrd="0" presId="urn:microsoft.com/office/officeart/2005/8/layout/process5"/>
    <dgm:cxn modelId="{ADF7C481-059A-44F1-A8F0-C1829AB4C82F}" type="presParOf" srcId="{624FBBFF-F667-4C88-9AF8-DE70D195D685}" destId="{91C5F325-410F-4241-A041-851F55F6C6EE}" srcOrd="5" destOrd="0" presId="urn:microsoft.com/office/officeart/2005/8/layout/process5"/>
    <dgm:cxn modelId="{F37FD0F3-09A2-46C7-A662-BB3C133AB49A}" type="presParOf" srcId="{91C5F325-410F-4241-A041-851F55F6C6EE}" destId="{58CB73A7-6540-498A-A54D-981CBA2FAA35}" srcOrd="0" destOrd="0" presId="urn:microsoft.com/office/officeart/2005/8/layout/process5"/>
    <dgm:cxn modelId="{F9329498-A9B7-4812-8104-4A0DAB0DB4BA}" type="presParOf" srcId="{624FBBFF-F667-4C88-9AF8-DE70D195D685}" destId="{F31B711F-4209-4085-9711-C32399D9833A}" srcOrd="6" destOrd="0" presId="urn:microsoft.com/office/officeart/2005/8/layout/process5"/>
    <dgm:cxn modelId="{77ED9261-11D6-41C2-A6AA-4C4712935E89}" type="presParOf" srcId="{624FBBFF-F667-4C88-9AF8-DE70D195D685}" destId="{0A9112BC-A175-4317-9A7E-18352C687DE6}" srcOrd="7" destOrd="0" presId="urn:microsoft.com/office/officeart/2005/8/layout/process5"/>
    <dgm:cxn modelId="{CE4BD3F7-0B6A-4998-8BD7-6EB64CB1CF69}" type="presParOf" srcId="{0A9112BC-A175-4317-9A7E-18352C687DE6}" destId="{3A3F07B9-CAFA-4637-A525-9F2EBE3EBA65}" srcOrd="0" destOrd="0" presId="urn:microsoft.com/office/officeart/2005/8/layout/process5"/>
    <dgm:cxn modelId="{C2D2D248-5249-4612-A596-2E6CF9CA4AC8}" type="presParOf" srcId="{624FBBFF-F667-4C88-9AF8-DE70D195D685}" destId="{BF5B4880-2F75-4F04-A2A8-FC26EA2D08AA}" srcOrd="8" destOrd="0" presId="urn:microsoft.com/office/officeart/2005/8/layout/process5"/>
    <dgm:cxn modelId="{4D40E56B-BA9F-49C4-B6A1-EBED24679880}" type="presParOf" srcId="{624FBBFF-F667-4C88-9AF8-DE70D195D685}" destId="{4CD6BF29-668A-4A3F-93B5-0E6D80660FC0}" srcOrd="9" destOrd="0" presId="urn:microsoft.com/office/officeart/2005/8/layout/process5"/>
    <dgm:cxn modelId="{5C557B6E-D46D-4BA3-8493-93C8E823B2AC}" type="presParOf" srcId="{4CD6BF29-668A-4A3F-93B5-0E6D80660FC0}" destId="{41D94268-0B94-4B09-9366-C92D1031C356}" srcOrd="0" destOrd="0" presId="urn:microsoft.com/office/officeart/2005/8/layout/process5"/>
    <dgm:cxn modelId="{1F79621D-9E18-46C2-95D7-DEBED1A227B1}" type="presParOf" srcId="{624FBBFF-F667-4C88-9AF8-DE70D195D685}" destId="{822A1BCA-6ACE-4CA5-B73C-7078326DFBA6}" srcOrd="10" destOrd="0" presId="urn:microsoft.com/office/officeart/2005/8/layout/process5"/>
    <dgm:cxn modelId="{57CF6655-2E95-4BB7-86FE-998A0A72C743}" type="presParOf" srcId="{624FBBFF-F667-4C88-9AF8-DE70D195D685}" destId="{C87560D1-7B1B-4074-9374-397031D3FD45}" srcOrd="11" destOrd="0" presId="urn:microsoft.com/office/officeart/2005/8/layout/process5"/>
    <dgm:cxn modelId="{FBAB719C-A6E6-4E38-BB51-DCFCC1ED4D94}" type="presParOf" srcId="{C87560D1-7B1B-4074-9374-397031D3FD45}" destId="{D7C5EC2C-29E4-4FDF-9730-C17A11F2AE14}" srcOrd="0" destOrd="0" presId="urn:microsoft.com/office/officeart/2005/8/layout/process5"/>
    <dgm:cxn modelId="{048F9AE5-1ACA-4565-B490-2DB113591D41}" type="presParOf" srcId="{624FBBFF-F667-4C88-9AF8-DE70D195D685}" destId="{DA797E72-9365-46D1-B25C-50F6BB3BC897}" srcOrd="12" destOrd="0" presId="urn:microsoft.com/office/officeart/2005/8/layout/process5"/>
    <dgm:cxn modelId="{077221E2-5AAF-46E1-84C5-E829DD95BDC3}" type="presParOf" srcId="{624FBBFF-F667-4C88-9AF8-DE70D195D685}" destId="{EB592A20-1319-4311-8DBB-EB6095060C22}" srcOrd="13" destOrd="0" presId="urn:microsoft.com/office/officeart/2005/8/layout/process5"/>
    <dgm:cxn modelId="{58CFD462-2F2B-434F-891A-4675E9B40524}" type="presParOf" srcId="{EB592A20-1319-4311-8DBB-EB6095060C22}" destId="{13C35A4F-972C-4FBC-9307-9638CBBB55B5}" srcOrd="0" destOrd="0" presId="urn:microsoft.com/office/officeart/2005/8/layout/process5"/>
    <dgm:cxn modelId="{E887CCB7-FCAE-4FA6-B25F-FC95E23F2F4A}" type="presParOf" srcId="{624FBBFF-F667-4C88-9AF8-DE70D195D685}" destId="{7F9F39D8-44E2-40FD-B626-6151C4BB72C3}" srcOrd="14" destOrd="0" presId="urn:microsoft.com/office/officeart/2005/8/layout/process5"/>
    <dgm:cxn modelId="{8B1EB2AD-096F-43DB-AC0D-0377D620AB52}" type="presParOf" srcId="{624FBBFF-F667-4C88-9AF8-DE70D195D685}" destId="{4D7D41F2-FFD5-4DBF-9111-DE7911E5433D}" srcOrd="15" destOrd="0" presId="urn:microsoft.com/office/officeart/2005/8/layout/process5"/>
    <dgm:cxn modelId="{0F457419-6C31-4024-B987-D93662C2A44E}" type="presParOf" srcId="{4D7D41F2-FFD5-4DBF-9111-DE7911E5433D}" destId="{DF83C2D9-EA29-4892-AE48-36044F1EC878}" srcOrd="0" destOrd="0" presId="urn:microsoft.com/office/officeart/2005/8/layout/process5"/>
    <dgm:cxn modelId="{B4125B5D-B74A-4121-8179-056E0E5B8B81}" type="presParOf" srcId="{624FBBFF-F667-4C88-9AF8-DE70D195D685}" destId="{6F905A7D-EEBC-4B2B-8EF6-4F53471B4CC3}" srcOrd="16" destOrd="0" presId="urn:microsoft.com/office/officeart/2005/8/layout/process5"/>
    <dgm:cxn modelId="{4EC4A8EA-59F8-4D30-8581-A50C1170264B}" type="presParOf" srcId="{624FBBFF-F667-4C88-9AF8-DE70D195D685}" destId="{96A2D1FE-4154-445F-A7E8-0347F828CA32}" srcOrd="17" destOrd="0" presId="urn:microsoft.com/office/officeart/2005/8/layout/process5"/>
    <dgm:cxn modelId="{24FFB3D8-0DBB-470E-83D9-EEDBF8B6E221}" type="presParOf" srcId="{96A2D1FE-4154-445F-A7E8-0347F828CA32}" destId="{E50098AD-B535-42B7-8466-F6595C1C0896}" srcOrd="0" destOrd="0" presId="urn:microsoft.com/office/officeart/2005/8/layout/process5"/>
    <dgm:cxn modelId="{D318EC8C-A944-4F15-B5F2-14B661897EB3}" type="presParOf" srcId="{624FBBFF-F667-4C88-9AF8-DE70D195D685}" destId="{B7998ECC-6183-44EB-BCA5-52ADC1101DFC}" srcOrd="18" destOrd="0" presId="urn:microsoft.com/office/officeart/2005/8/layout/process5"/>
    <dgm:cxn modelId="{5D8E0D38-8C4B-42D4-9353-DB24400C2EBA}" type="presParOf" srcId="{624FBBFF-F667-4C88-9AF8-DE70D195D685}" destId="{9D03F345-D064-42E8-A347-7962609058F4}" srcOrd="19" destOrd="0" presId="urn:microsoft.com/office/officeart/2005/8/layout/process5"/>
    <dgm:cxn modelId="{B49401E3-1134-4572-B092-B2ECD0E23186}" type="presParOf" srcId="{9D03F345-D064-42E8-A347-7962609058F4}" destId="{3DC499FB-9192-44A4-8EE4-5F9F827CCDC0}" srcOrd="0" destOrd="0" presId="urn:microsoft.com/office/officeart/2005/8/layout/process5"/>
    <dgm:cxn modelId="{4A800CB3-1748-43EB-B797-712318A5BEEE}" type="presParOf" srcId="{624FBBFF-F667-4C88-9AF8-DE70D195D685}" destId="{6C54D025-2AE2-476B-A73A-19C70FB827A0}" srcOrd="20" destOrd="0" presId="urn:microsoft.com/office/officeart/2005/8/layout/process5"/>
    <dgm:cxn modelId="{BC9314C2-6E8F-4EDB-8164-C6953D7E7480}" type="presParOf" srcId="{624FBBFF-F667-4C88-9AF8-DE70D195D685}" destId="{2C991F75-9400-4BE3-B3B8-B030D34C6B33}" srcOrd="21" destOrd="0" presId="urn:microsoft.com/office/officeart/2005/8/layout/process5"/>
    <dgm:cxn modelId="{12DF4120-1FDC-4695-B702-C0AF4EEBD459}" type="presParOf" srcId="{2C991F75-9400-4BE3-B3B8-B030D34C6B33}" destId="{C5E8A9C0-C013-43BB-B799-DCA7A09A81EA}" srcOrd="0" destOrd="0" presId="urn:microsoft.com/office/officeart/2005/8/layout/process5"/>
    <dgm:cxn modelId="{C79359F5-CD96-404C-8B58-FF7F345701A6}" type="presParOf" srcId="{624FBBFF-F667-4C88-9AF8-DE70D195D685}" destId="{78A26D3F-90EC-4F9D-A56F-6080E384E583}" srcOrd="22" destOrd="0" presId="urn:microsoft.com/office/officeart/2005/8/layout/process5"/>
    <dgm:cxn modelId="{419FD1A1-1804-4AD9-B6B4-4F010AD50D90}" type="presParOf" srcId="{624FBBFF-F667-4C88-9AF8-DE70D195D685}" destId="{DF901351-F2BC-4BCB-B283-184563D9B22D}" srcOrd="23" destOrd="0" presId="urn:microsoft.com/office/officeart/2005/8/layout/process5"/>
    <dgm:cxn modelId="{07657370-6915-460E-9D15-7280D84AE384}" type="presParOf" srcId="{DF901351-F2BC-4BCB-B283-184563D9B22D}" destId="{6E98C87B-819D-427E-9197-D4429C2F1163}" srcOrd="0" destOrd="0" presId="urn:microsoft.com/office/officeart/2005/8/layout/process5"/>
    <dgm:cxn modelId="{F390B90B-5184-47F2-A4B6-3CBA34F92643}" type="presParOf" srcId="{624FBBFF-F667-4C88-9AF8-DE70D195D685}" destId="{0207F7FF-E465-4CEE-9B55-D0B298DF3AF9}" srcOrd="24" destOrd="0" presId="urn:microsoft.com/office/officeart/2005/8/layout/process5"/>
    <dgm:cxn modelId="{9F5D6C7D-7F54-4E77-A04F-7D71CF8AD41C}" type="presParOf" srcId="{624FBBFF-F667-4C88-9AF8-DE70D195D685}" destId="{569EECFB-C07A-422F-B64D-1D7E5D7320B3}" srcOrd="25" destOrd="0" presId="urn:microsoft.com/office/officeart/2005/8/layout/process5"/>
    <dgm:cxn modelId="{D3378EDA-DE38-4DD7-9493-19FB2F08B72B}" type="presParOf" srcId="{569EECFB-C07A-422F-B64D-1D7E5D7320B3}" destId="{713C1D2F-F001-4B14-9E14-5A9CA3ACBEAF}" srcOrd="0" destOrd="0" presId="urn:microsoft.com/office/officeart/2005/8/layout/process5"/>
    <dgm:cxn modelId="{BE3552AD-794E-4170-8AD0-CAFACF6C043E}" type="presParOf" srcId="{624FBBFF-F667-4C88-9AF8-DE70D195D685}" destId="{FFFEA23C-A027-4556-9768-5E2094677B45}" srcOrd="26" destOrd="0" presId="urn:microsoft.com/office/officeart/2005/8/layout/process5"/>
    <dgm:cxn modelId="{2BBC2DBE-82B3-4E96-ABC7-36D11AB9D990}" type="presParOf" srcId="{624FBBFF-F667-4C88-9AF8-DE70D195D685}" destId="{4A6CDAAE-341C-41E1-8ED7-847AD84A69C4}" srcOrd="27" destOrd="0" presId="urn:microsoft.com/office/officeart/2005/8/layout/process5"/>
    <dgm:cxn modelId="{0B3FD698-4990-4389-AC2B-729A72E75A3C}" type="presParOf" srcId="{4A6CDAAE-341C-41E1-8ED7-847AD84A69C4}" destId="{A035411B-A8AD-44B9-AAA5-05513C19C865}" srcOrd="0" destOrd="0" presId="urn:microsoft.com/office/officeart/2005/8/layout/process5"/>
    <dgm:cxn modelId="{C79F44BB-20B6-406F-B113-83D970A55FE1}" type="presParOf" srcId="{624FBBFF-F667-4C88-9AF8-DE70D195D685}" destId="{4C98C1A2-9BB7-4C17-B311-9FEC9C7D2963}" srcOrd="2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42BA-0190-47B5-A3A6-7D80759F5B0D}">
      <dsp:nvSpPr>
        <dsp:cNvPr id="0" name=""/>
        <dsp:cNvSpPr/>
      </dsp:nvSpPr>
      <dsp:spPr>
        <a:xfrm>
          <a:off x="0" y="4024114"/>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0F556A-DF95-4EBB-A168-C471C34D07F7}">
      <dsp:nvSpPr>
        <dsp:cNvPr id="0" name=""/>
        <dsp:cNvSpPr/>
      </dsp:nvSpPr>
      <dsp:spPr>
        <a:xfrm>
          <a:off x="0" y="3346543"/>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97AB0-991D-4B09-A372-53E350561AAA}">
      <dsp:nvSpPr>
        <dsp:cNvPr id="0" name=""/>
        <dsp:cNvSpPr/>
      </dsp:nvSpPr>
      <dsp:spPr>
        <a:xfrm>
          <a:off x="0" y="2668972"/>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997F8C-5E35-4F37-9D33-0ED032DBEC73}">
      <dsp:nvSpPr>
        <dsp:cNvPr id="0" name=""/>
        <dsp:cNvSpPr/>
      </dsp:nvSpPr>
      <dsp:spPr>
        <a:xfrm>
          <a:off x="0" y="1991401"/>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B40EA-AFE1-4C76-A2C0-A743A8201CA9}">
      <dsp:nvSpPr>
        <dsp:cNvPr id="0" name=""/>
        <dsp:cNvSpPr/>
      </dsp:nvSpPr>
      <dsp:spPr>
        <a:xfrm>
          <a:off x="0" y="1323160"/>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73895-742B-494F-A0DA-616B50346D8A}">
      <dsp:nvSpPr>
        <dsp:cNvPr id="0" name=""/>
        <dsp:cNvSpPr/>
      </dsp:nvSpPr>
      <dsp:spPr>
        <a:xfrm>
          <a:off x="0" y="636258"/>
          <a:ext cx="4451131"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484FB-464E-43D3-8555-1A0BD3DF1EBB}">
      <dsp:nvSpPr>
        <dsp:cNvPr id="0" name=""/>
        <dsp:cNvSpPr/>
      </dsp:nvSpPr>
      <dsp:spPr>
        <a:xfrm>
          <a:off x="1157294" y="283"/>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Needs Assessment</a:t>
          </a:r>
          <a:endParaRPr lang="en-IN" sz="1800" kern="1200" dirty="0"/>
        </a:p>
      </dsp:txBody>
      <dsp:txXfrm>
        <a:off x="1157294" y="283"/>
        <a:ext cx="3293836" cy="645305"/>
      </dsp:txXfrm>
    </dsp:sp>
    <dsp:sp modelId="{CEF1468D-2A4F-440E-B012-E4FC253BC35D}">
      <dsp:nvSpPr>
        <dsp:cNvPr id="0" name=""/>
        <dsp:cNvSpPr/>
      </dsp:nvSpPr>
      <dsp:spPr>
        <a:xfrm>
          <a:off x="0" y="34936"/>
          <a:ext cx="1157294" cy="575999"/>
        </a:xfrm>
        <a:prstGeom prst="round2SameRect">
          <a:avLst>
            <a:gd name="adj1" fmla="val 16670"/>
            <a:gd name="adj2" fmla="val 0"/>
          </a:avLst>
        </a:prstGeom>
        <a:solidFill>
          <a:srgbClr val="FF990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63059"/>
        <a:ext cx="1101048" cy="547876"/>
      </dsp:txXfrm>
    </dsp:sp>
    <dsp:sp modelId="{0475BE49-5A22-48F9-B496-217828D44F04}">
      <dsp:nvSpPr>
        <dsp:cNvPr id="0" name=""/>
        <dsp:cNvSpPr/>
      </dsp:nvSpPr>
      <dsp:spPr>
        <a:xfrm>
          <a:off x="1157294" y="677854"/>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Setting Objectives</a:t>
          </a:r>
          <a:endParaRPr lang="en-IN" sz="1800" kern="1200" dirty="0"/>
        </a:p>
      </dsp:txBody>
      <dsp:txXfrm>
        <a:off x="1157294" y="677854"/>
        <a:ext cx="3293836" cy="645305"/>
      </dsp:txXfrm>
    </dsp:sp>
    <dsp:sp modelId="{0BEB7368-445B-4F49-BE8E-EC888201C975}">
      <dsp:nvSpPr>
        <dsp:cNvPr id="0" name=""/>
        <dsp:cNvSpPr/>
      </dsp:nvSpPr>
      <dsp:spPr>
        <a:xfrm>
          <a:off x="0" y="712507"/>
          <a:ext cx="1157294" cy="575999"/>
        </a:xfrm>
        <a:prstGeom prst="round2SameRect">
          <a:avLst>
            <a:gd name="adj1" fmla="val 16670"/>
            <a:gd name="adj2" fmla="val 0"/>
          </a:avLst>
        </a:prstGeom>
        <a:solidFill>
          <a:srgbClr val="9BDD09"/>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740630"/>
        <a:ext cx="1101048" cy="547876"/>
      </dsp:txXfrm>
    </dsp:sp>
    <dsp:sp modelId="{2CB9F0E5-C00C-475E-B929-C3601117DC33}">
      <dsp:nvSpPr>
        <dsp:cNvPr id="0" name=""/>
        <dsp:cNvSpPr/>
      </dsp:nvSpPr>
      <dsp:spPr>
        <a:xfrm>
          <a:off x="1157294" y="1355426"/>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Designing the Training Program</a:t>
          </a:r>
          <a:endParaRPr lang="en-IN" sz="1800" kern="1200" dirty="0"/>
        </a:p>
      </dsp:txBody>
      <dsp:txXfrm>
        <a:off x="1157294" y="1355426"/>
        <a:ext cx="3293836" cy="645305"/>
      </dsp:txXfrm>
    </dsp:sp>
    <dsp:sp modelId="{A4711926-2787-47B4-8125-97C055ED2545}">
      <dsp:nvSpPr>
        <dsp:cNvPr id="0" name=""/>
        <dsp:cNvSpPr/>
      </dsp:nvSpPr>
      <dsp:spPr>
        <a:xfrm>
          <a:off x="0" y="1390078"/>
          <a:ext cx="1157294" cy="575999"/>
        </a:xfrm>
        <a:prstGeom prst="round2SameRect">
          <a:avLst>
            <a:gd name="adj1" fmla="val 16670"/>
            <a:gd name="adj2" fmla="val 0"/>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1418201"/>
        <a:ext cx="1101048" cy="547876"/>
      </dsp:txXfrm>
    </dsp:sp>
    <dsp:sp modelId="{097632C9-1F33-43E9-8CA7-9D2BEB5B9971}">
      <dsp:nvSpPr>
        <dsp:cNvPr id="0" name=""/>
        <dsp:cNvSpPr/>
      </dsp:nvSpPr>
      <dsp:spPr>
        <a:xfrm>
          <a:off x="1157294" y="2032997"/>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Content Development</a:t>
          </a:r>
          <a:endParaRPr lang="en-IN" sz="1800" kern="1200" dirty="0"/>
        </a:p>
      </dsp:txBody>
      <dsp:txXfrm>
        <a:off x="1157294" y="2032997"/>
        <a:ext cx="3293836" cy="645305"/>
      </dsp:txXfrm>
    </dsp:sp>
    <dsp:sp modelId="{D4B2DD78-96C6-4319-9293-D99BF257887E}">
      <dsp:nvSpPr>
        <dsp:cNvPr id="0" name=""/>
        <dsp:cNvSpPr/>
      </dsp:nvSpPr>
      <dsp:spPr>
        <a:xfrm>
          <a:off x="0" y="2067650"/>
          <a:ext cx="1157294" cy="575999"/>
        </a:xfrm>
        <a:prstGeom prst="round2SameRect">
          <a:avLst>
            <a:gd name="adj1" fmla="val 16670"/>
            <a:gd name="adj2" fmla="val 0"/>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2095773"/>
        <a:ext cx="1101048" cy="547876"/>
      </dsp:txXfrm>
    </dsp:sp>
    <dsp:sp modelId="{BF62C7A9-1B54-4FF6-8D73-203552CA8972}">
      <dsp:nvSpPr>
        <dsp:cNvPr id="0" name=""/>
        <dsp:cNvSpPr/>
      </dsp:nvSpPr>
      <dsp:spPr>
        <a:xfrm>
          <a:off x="1157294" y="2710568"/>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Selecting Instructors or Facilitators</a:t>
          </a:r>
          <a:endParaRPr lang="en-IN" sz="1800" kern="1200" dirty="0"/>
        </a:p>
      </dsp:txBody>
      <dsp:txXfrm>
        <a:off x="1157294" y="2710568"/>
        <a:ext cx="3293836" cy="645305"/>
      </dsp:txXfrm>
    </dsp:sp>
    <dsp:sp modelId="{909AE928-67A9-4B37-90C6-353E87A91618}">
      <dsp:nvSpPr>
        <dsp:cNvPr id="0" name=""/>
        <dsp:cNvSpPr/>
      </dsp:nvSpPr>
      <dsp:spPr>
        <a:xfrm>
          <a:off x="0" y="2745221"/>
          <a:ext cx="1157294" cy="575999"/>
        </a:xfrm>
        <a:prstGeom prst="round2SameRect">
          <a:avLst>
            <a:gd name="adj1" fmla="val 16670"/>
            <a:gd name="adj2" fmla="val 0"/>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2773344"/>
        <a:ext cx="1101048" cy="547876"/>
      </dsp:txXfrm>
    </dsp:sp>
    <dsp:sp modelId="{087A8150-FB2A-4F2A-B257-8796654039FC}">
      <dsp:nvSpPr>
        <dsp:cNvPr id="0" name=""/>
        <dsp:cNvSpPr/>
      </dsp:nvSpPr>
      <dsp:spPr>
        <a:xfrm>
          <a:off x="1157294" y="3388139"/>
          <a:ext cx="3293836"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Delivery of Training</a:t>
          </a:r>
          <a:endParaRPr lang="en-IN" sz="1800" kern="1200" dirty="0"/>
        </a:p>
      </dsp:txBody>
      <dsp:txXfrm>
        <a:off x="1157294" y="3388139"/>
        <a:ext cx="3293836" cy="645305"/>
      </dsp:txXfrm>
    </dsp:sp>
    <dsp:sp modelId="{658F0193-9860-4C87-AF90-98BF5E0E21BB}">
      <dsp:nvSpPr>
        <dsp:cNvPr id="0" name=""/>
        <dsp:cNvSpPr/>
      </dsp:nvSpPr>
      <dsp:spPr>
        <a:xfrm>
          <a:off x="0" y="3422792"/>
          <a:ext cx="1157294" cy="575999"/>
        </a:xfrm>
        <a:prstGeom prst="round2SameRect">
          <a:avLst>
            <a:gd name="adj1" fmla="val 16670"/>
            <a:gd name="adj2" fmla="val 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3450915"/>
        <a:ext cx="1101048" cy="547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403BB-31D6-43C4-82F4-0FD700332855}">
      <dsp:nvSpPr>
        <dsp:cNvPr id="0" name=""/>
        <dsp:cNvSpPr/>
      </dsp:nvSpPr>
      <dsp:spPr>
        <a:xfrm>
          <a:off x="0" y="4024112"/>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624FF-1639-4D55-8F2A-82D8D2FF6B56}">
      <dsp:nvSpPr>
        <dsp:cNvPr id="0" name=""/>
        <dsp:cNvSpPr/>
      </dsp:nvSpPr>
      <dsp:spPr>
        <a:xfrm>
          <a:off x="0" y="3346541"/>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C4937-C3F7-4393-BBEE-D2107F839F58}">
      <dsp:nvSpPr>
        <dsp:cNvPr id="0" name=""/>
        <dsp:cNvSpPr/>
      </dsp:nvSpPr>
      <dsp:spPr>
        <a:xfrm>
          <a:off x="0" y="2668970"/>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CE926-7456-48AA-A37E-8B9928ADDC29}">
      <dsp:nvSpPr>
        <dsp:cNvPr id="0" name=""/>
        <dsp:cNvSpPr/>
      </dsp:nvSpPr>
      <dsp:spPr>
        <a:xfrm>
          <a:off x="0" y="1991400"/>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EF2B5-6733-42BB-B655-2AC8FDE327E9}">
      <dsp:nvSpPr>
        <dsp:cNvPr id="0" name=""/>
        <dsp:cNvSpPr/>
      </dsp:nvSpPr>
      <dsp:spPr>
        <a:xfrm>
          <a:off x="0" y="1313829"/>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9FE88-CA0B-4AE8-B8F7-E81C359A6268}">
      <dsp:nvSpPr>
        <dsp:cNvPr id="0" name=""/>
        <dsp:cNvSpPr/>
      </dsp:nvSpPr>
      <dsp:spPr>
        <a:xfrm>
          <a:off x="0" y="636258"/>
          <a:ext cx="4451132"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315319-2D78-49DF-8064-DA2D1E25C638}">
      <dsp:nvSpPr>
        <dsp:cNvPr id="0" name=""/>
        <dsp:cNvSpPr/>
      </dsp:nvSpPr>
      <dsp:spPr>
        <a:xfrm>
          <a:off x="1157294" y="283"/>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Participant Engagement</a:t>
          </a:r>
          <a:endParaRPr lang="en-IN" sz="1800" kern="1200" dirty="0"/>
        </a:p>
      </dsp:txBody>
      <dsp:txXfrm>
        <a:off x="1157294" y="283"/>
        <a:ext cx="3293837" cy="645305"/>
      </dsp:txXfrm>
    </dsp:sp>
    <dsp:sp modelId="{E79AF3BB-D1F1-4746-B82C-B19AA46BC566}">
      <dsp:nvSpPr>
        <dsp:cNvPr id="0" name=""/>
        <dsp:cNvSpPr/>
      </dsp:nvSpPr>
      <dsp:spPr>
        <a:xfrm>
          <a:off x="0" y="34936"/>
          <a:ext cx="1157294" cy="575999"/>
        </a:xfrm>
        <a:prstGeom prst="round2SameRect">
          <a:avLst>
            <a:gd name="adj1" fmla="val 16670"/>
            <a:gd name="adj2" fmla="val 0"/>
          </a:avLst>
        </a:prstGeom>
        <a:solidFill>
          <a:srgbClr val="00B0F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63059"/>
        <a:ext cx="1101048" cy="547876"/>
      </dsp:txXfrm>
    </dsp:sp>
    <dsp:sp modelId="{798B6017-B8C2-4D36-886F-966111C3A90A}">
      <dsp:nvSpPr>
        <dsp:cNvPr id="0" name=""/>
        <dsp:cNvSpPr/>
      </dsp:nvSpPr>
      <dsp:spPr>
        <a:xfrm>
          <a:off x="1157294" y="677854"/>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Assessment and Evaluation</a:t>
          </a:r>
          <a:endParaRPr lang="en-IN" sz="1800" kern="1200" dirty="0"/>
        </a:p>
      </dsp:txBody>
      <dsp:txXfrm>
        <a:off x="1157294" y="677854"/>
        <a:ext cx="3293837" cy="645305"/>
      </dsp:txXfrm>
    </dsp:sp>
    <dsp:sp modelId="{1FDF322C-3071-43CC-A90D-C154A41C16A9}">
      <dsp:nvSpPr>
        <dsp:cNvPr id="0" name=""/>
        <dsp:cNvSpPr/>
      </dsp:nvSpPr>
      <dsp:spPr>
        <a:xfrm>
          <a:off x="0" y="712507"/>
          <a:ext cx="1157294" cy="575999"/>
        </a:xfrm>
        <a:prstGeom prst="round2SameRect">
          <a:avLst>
            <a:gd name="adj1" fmla="val 16670"/>
            <a:gd name="adj2" fmla="val 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740630"/>
        <a:ext cx="1101048" cy="547876"/>
      </dsp:txXfrm>
    </dsp:sp>
    <dsp:sp modelId="{3D96D503-5C07-4DFF-B482-E53E3959E9EB}">
      <dsp:nvSpPr>
        <dsp:cNvPr id="0" name=""/>
        <dsp:cNvSpPr/>
      </dsp:nvSpPr>
      <dsp:spPr>
        <a:xfrm>
          <a:off x="1157294" y="1355425"/>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Feedback and Adjustments</a:t>
          </a:r>
          <a:endParaRPr lang="en-IN" sz="1800" kern="1200" dirty="0"/>
        </a:p>
      </dsp:txBody>
      <dsp:txXfrm>
        <a:off x="1157294" y="1355425"/>
        <a:ext cx="3293837" cy="645305"/>
      </dsp:txXfrm>
    </dsp:sp>
    <dsp:sp modelId="{E83D5843-2D96-4C83-BFE3-9CCCCF3618D4}">
      <dsp:nvSpPr>
        <dsp:cNvPr id="0" name=""/>
        <dsp:cNvSpPr/>
      </dsp:nvSpPr>
      <dsp:spPr>
        <a:xfrm>
          <a:off x="0" y="1390078"/>
          <a:ext cx="1157294" cy="575999"/>
        </a:xfrm>
        <a:prstGeom prst="round2SameRect">
          <a:avLst>
            <a:gd name="adj1" fmla="val 16670"/>
            <a:gd name="adj2" fmla="val 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1418201"/>
        <a:ext cx="1101048" cy="547876"/>
      </dsp:txXfrm>
    </dsp:sp>
    <dsp:sp modelId="{723427CC-942B-4F03-8811-C3EC56DA294C}">
      <dsp:nvSpPr>
        <dsp:cNvPr id="0" name=""/>
        <dsp:cNvSpPr/>
      </dsp:nvSpPr>
      <dsp:spPr>
        <a:xfrm>
          <a:off x="1157294" y="2032996"/>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Monitoring Progress</a:t>
          </a:r>
          <a:endParaRPr lang="en-IN" sz="1800" kern="1200" dirty="0"/>
        </a:p>
      </dsp:txBody>
      <dsp:txXfrm>
        <a:off x="1157294" y="2032996"/>
        <a:ext cx="3293837" cy="645305"/>
      </dsp:txXfrm>
    </dsp:sp>
    <dsp:sp modelId="{17F18AFA-1EFE-479B-9847-48287FCB8149}">
      <dsp:nvSpPr>
        <dsp:cNvPr id="0" name=""/>
        <dsp:cNvSpPr/>
      </dsp:nvSpPr>
      <dsp:spPr>
        <a:xfrm>
          <a:off x="0" y="2067649"/>
          <a:ext cx="1157294" cy="575999"/>
        </a:xfrm>
        <a:prstGeom prst="round2SameRect">
          <a:avLst>
            <a:gd name="adj1" fmla="val 16670"/>
            <a:gd name="adj2" fmla="val 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2095772"/>
        <a:ext cx="1101048" cy="547876"/>
      </dsp:txXfrm>
    </dsp:sp>
    <dsp:sp modelId="{C78CFA75-9547-42E6-B402-614484C24843}">
      <dsp:nvSpPr>
        <dsp:cNvPr id="0" name=""/>
        <dsp:cNvSpPr/>
      </dsp:nvSpPr>
      <dsp:spPr>
        <a:xfrm>
          <a:off x="1157294" y="2710566"/>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a:t>Post-Training Support</a:t>
          </a:r>
          <a:endParaRPr lang="en-IN" sz="1800" kern="1200" dirty="0"/>
        </a:p>
      </dsp:txBody>
      <dsp:txXfrm>
        <a:off x="1157294" y="2710566"/>
        <a:ext cx="3293837" cy="645305"/>
      </dsp:txXfrm>
    </dsp:sp>
    <dsp:sp modelId="{E227F0E8-9ABA-4CDA-A625-A07996492C57}">
      <dsp:nvSpPr>
        <dsp:cNvPr id="0" name=""/>
        <dsp:cNvSpPr/>
      </dsp:nvSpPr>
      <dsp:spPr>
        <a:xfrm>
          <a:off x="0" y="2745219"/>
          <a:ext cx="1157294" cy="575999"/>
        </a:xfrm>
        <a:prstGeom prst="round2SameRect">
          <a:avLst>
            <a:gd name="adj1" fmla="val 16670"/>
            <a:gd name="adj2" fmla="val 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2773342"/>
        <a:ext cx="1101048" cy="547876"/>
      </dsp:txXfrm>
    </dsp:sp>
    <dsp:sp modelId="{2E5CCD4E-4B9B-4C1F-8EDC-4454E506EFAF}">
      <dsp:nvSpPr>
        <dsp:cNvPr id="0" name=""/>
        <dsp:cNvSpPr/>
      </dsp:nvSpPr>
      <dsp:spPr>
        <a:xfrm>
          <a:off x="1157294" y="3388137"/>
          <a:ext cx="3293837" cy="64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Documentation and Reporting</a:t>
          </a:r>
          <a:endParaRPr lang="en-IN" sz="1800" kern="1200" dirty="0"/>
        </a:p>
      </dsp:txBody>
      <dsp:txXfrm>
        <a:off x="1157294" y="3388137"/>
        <a:ext cx="3293837" cy="645305"/>
      </dsp:txXfrm>
    </dsp:sp>
    <dsp:sp modelId="{81F429C9-1E22-4B71-AAFA-9953CF07B5C0}">
      <dsp:nvSpPr>
        <dsp:cNvPr id="0" name=""/>
        <dsp:cNvSpPr/>
      </dsp:nvSpPr>
      <dsp:spPr>
        <a:xfrm>
          <a:off x="0" y="3422790"/>
          <a:ext cx="1157294" cy="575999"/>
        </a:xfrm>
        <a:prstGeom prst="round2SameRect">
          <a:avLst>
            <a:gd name="adj1" fmla="val 16670"/>
            <a:gd name="adj2" fmla="val 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4290" rIns="34290" bIns="3429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28123" y="3450913"/>
        <a:ext cx="1101048" cy="547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B9BA-D059-4C20-B0CF-365AFF68AC52}">
      <dsp:nvSpPr>
        <dsp:cNvPr id="0" name=""/>
        <dsp:cNvSpPr/>
      </dsp:nvSpPr>
      <dsp:spPr>
        <a:xfrm rot="16200000">
          <a:off x="280895" y="-280895"/>
          <a:ext cx="1712674" cy="2274465"/>
        </a:xfrm>
        <a:prstGeom prst="round1Rect">
          <a:avLst/>
        </a:prstGeom>
        <a:solidFill>
          <a:srgbClr val="FBE5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FF9900"/>
              </a:solidFill>
              <a:effectLst>
                <a:outerShdw blurRad="38100" dist="38100" dir="2700000" algn="tl">
                  <a:srgbClr val="000000">
                    <a:alpha val="43137"/>
                  </a:srgbClr>
                </a:outerShdw>
              </a:effectLst>
            </a:rPr>
            <a:t>Alignment with Objectives</a:t>
          </a:r>
          <a:endParaRPr lang="en-IN" sz="2000" kern="1200" dirty="0">
            <a:solidFill>
              <a:srgbClr val="FF9900"/>
            </a:solidFill>
            <a:effectLst>
              <a:outerShdw blurRad="38100" dist="38100" dir="2700000" algn="tl">
                <a:srgbClr val="000000">
                  <a:alpha val="43137"/>
                </a:srgbClr>
              </a:outerShdw>
            </a:effectLst>
          </a:endParaRPr>
        </a:p>
      </dsp:txBody>
      <dsp:txXfrm rot="5400000">
        <a:off x="-1" y="1"/>
        <a:ext cx="2274465" cy="1284505"/>
      </dsp:txXfrm>
    </dsp:sp>
    <dsp:sp modelId="{3929A8BE-6037-4AF4-AB18-3BD14BFBCF6C}">
      <dsp:nvSpPr>
        <dsp:cNvPr id="0" name=""/>
        <dsp:cNvSpPr/>
      </dsp:nvSpPr>
      <dsp:spPr>
        <a:xfrm>
          <a:off x="2274465" y="0"/>
          <a:ext cx="2274465" cy="1712674"/>
        </a:xfrm>
        <a:prstGeom prst="round1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ts val="0"/>
            </a:spcAft>
            <a:buNone/>
          </a:pPr>
          <a:r>
            <a:rPr lang="en-US" sz="2000" kern="1200" dirty="0">
              <a:solidFill>
                <a:srgbClr val="6DF44A"/>
              </a:solidFill>
              <a:effectLst>
                <a:outerShdw blurRad="38100" dist="38100" dir="2700000" algn="tl">
                  <a:srgbClr val="000000">
                    <a:alpha val="43137"/>
                  </a:srgbClr>
                </a:outerShdw>
              </a:effectLst>
            </a:rPr>
            <a:t>Maximized</a:t>
          </a:r>
        </a:p>
        <a:p>
          <a:pPr marL="0" lvl="0" indent="0" algn="ctr" defTabSz="889000">
            <a:lnSpc>
              <a:spcPct val="90000"/>
            </a:lnSpc>
            <a:spcBef>
              <a:spcPct val="0"/>
            </a:spcBef>
            <a:spcAft>
              <a:spcPts val="0"/>
            </a:spcAft>
            <a:buNone/>
          </a:pPr>
          <a:r>
            <a:rPr lang="en-US" sz="2000" kern="1200" dirty="0">
              <a:solidFill>
                <a:srgbClr val="6DF44A"/>
              </a:solidFill>
              <a:effectLst>
                <a:outerShdw blurRad="38100" dist="38100" dir="2700000" algn="tl">
                  <a:srgbClr val="000000">
                    <a:alpha val="43137"/>
                  </a:srgbClr>
                </a:outerShdw>
              </a:effectLst>
            </a:rPr>
            <a:t>Impact</a:t>
          </a:r>
          <a:endParaRPr lang="en-IN" sz="2000" kern="1200" dirty="0">
            <a:solidFill>
              <a:srgbClr val="6DF44A"/>
            </a:solidFill>
            <a:effectLst>
              <a:outerShdw blurRad="38100" dist="38100" dir="2700000" algn="tl">
                <a:srgbClr val="000000">
                  <a:alpha val="43137"/>
                </a:srgbClr>
              </a:outerShdw>
            </a:effectLst>
          </a:endParaRPr>
        </a:p>
      </dsp:txBody>
      <dsp:txXfrm>
        <a:off x="2274465" y="0"/>
        <a:ext cx="2274465" cy="1284505"/>
      </dsp:txXfrm>
    </dsp:sp>
    <dsp:sp modelId="{CE567E23-8D1C-4CD4-B7DA-9382BEA6C20E}">
      <dsp:nvSpPr>
        <dsp:cNvPr id="0" name=""/>
        <dsp:cNvSpPr/>
      </dsp:nvSpPr>
      <dsp:spPr>
        <a:xfrm rot="10800000">
          <a:off x="0" y="1712674"/>
          <a:ext cx="2274465" cy="1712674"/>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solidFill>
                <a:srgbClr val="5B9DD7"/>
              </a:solidFill>
              <a:effectLst>
                <a:outerShdw blurRad="38100" dist="38100" dir="2700000" algn="tl">
                  <a:srgbClr val="000000">
                    <a:alpha val="43137"/>
                  </a:srgbClr>
                </a:outerShdw>
              </a:effectLst>
            </a:rPr>
            <a:t>Increased Engagement</a:t>
          </a:r>
          <a:endParaRPr lang="en-IN" sz="2000" kern="1200" dirty="0">
            <a:solidFill>
              <a:srgbClr val="5B9DD7"/>
            </a:solidFill>
            <a:effectLst>
              <a:outerShdw blurRad="38100" dist="38100" dir="2700000" algn="tl">
                <a:srgbClr val="000000">
                  <a:alpha val="43137"/>
                </a:srgbClr>
              </a:outerShdw>
            </a:effectLst>
          </a:endParaRPr>
        </a:p>
      </dsp:txBody>
      <dsp:txXfrm rot="10800000">
        <a:off x="0" y="2140843"/>
        <a:ext cx="2274465" cy="1284505"/>
      </dsp:txXfrm>
    </dsp:sp>
    <dsp:sp modelId="{C9D8372C-ADFF-4216-A3FC-F7AB51D485B5}">
      <dsp:nvSpPr>
        <dsp:cNvPr id="0" name=""/>
        <dsp:cNvSpPr/>
      </dsp:nvSpPr>
      <dsp:spPr>
        <a:xfrm rot="5400000">
          <a:off x="2555360" y="1431779"/>
          <a:ext cx="1712674" cy="2274465"/>
        </a:xfrm>
        <a:prstGeom prst="round1Rect">
          <a:avLst/>
        </a:prstGeom>
        <a:solidFill>
          <a:srgbClr val="C7F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16000" rIns="142240" bIns="142240" numCol="1" spcCol="1270" anchor="b" anchorCtr="0">
          <a:noAutofit/>
        </a:bodyPr>
        <a:lstStyle/>
        <a:p>
          <a:pPr marL="0" lvl="0" indent="0" algn="ctr" defTabSz="889000">
            <a:lnSpc>
              <a:spcPct val="90000"/>
            </a:lnSpc>
            <a:spcBef>
              <a:spcPct val="0"/>
            </a:spcBef>
            <a:spcAft>
              <a:spcPts val="0"/>
            </a:spcAft>
            <a:buNone/>
          </a:pPr>
          <a:r>
            <a:rPr lang="en-US" sz="2000" kern="1200" dirty="0">
              <a:solidFill>
                <a:srgbClr val="47DEC2"/>
              </a:solidFill>
              <a:effectLst>
                <a:outerShdw blurRad="38100" dist="38100" dir="2700000" algn="tl">
                  <a:srgbClr val="000000">
                    <a:alpha val="43137"/>
                  </a:srgbClr>
                </a:outerShdw>
              </a:effectLst>
            </a:rPr>
            <a:t>Improved</a:t>
          </a:r>
        </a:p>
        <a:p>
          <a:pPr marL="0" lvl="0" indent="0" algn="ctr" defTabSz="889000">
            <a:lnSpc>
              <a:spcPct val="90000"/>
            </a:lnSpc>
            <a:spcBef>
              <a:spcPct val="0"/>
            </a:spcBef>
            <a:spcAft>
              <a:spcPts val="0"/>
            </a:spcAft>
            <a:buNone/>
          </a:pPr>
          <a:r>
            <a:rPr lang="en-US" sz="2000" kern="1200" dirty="0">
              <a:solidFill>
                <a:srgbClr val="47DEC2"/>
              </a:solidFill>
              <a:effectLst>
                <a:outerShdw blurRad="38100" dist="38100" dir="2700000" algn="tl">
                  <a:srgbClr val="000000">
                    <a:alpha val="43137"/>
                  </a:srgbClr>
                </a:outerShdw>
              </a:effectLst>
            </a:rPr>
            <a:t>Relevance</a:t>
          </a:r>
          <a:endParaRPr lang="en-IN" sz="2000" kern="1200" dirty="0">
            <a:solidFill>
              <a:srgbClr val="47DEC2"/>
            </a:solidFill>
            <a:effectLst>
              <a:outerShdw blurRad="38100" dist="38100" dir="2700000" algn="tl">
                <a:srgbClr val="000000">
                  <a:alpha val="43137"/>
                </a:srgbClr>
              </a:outerShdw>
            </a:effectLst>
          </a:endParaRPr>
        </a:p>
      </dsp:txBody>
      <dsp:txXfrm rot="-5400000">
        <a:off x="2274464" y="2140843"/>
        <a:ext cx="2274465" cy="1284505"/>
      </dsp:txXfrm>
    </dsp:sp>
    <dsp:sp modelId="{A620E885-8C97-4AA5-AA5F-69E3A8044813}">
      <dsp:nvSpPr>
        <dsp:cNvPr id="0" name=""/>
        <dsp:cNvSpPr/>
      </dsp:nvSpPr>
      <dsp:spPr>
        <a:xfrm>
          <a:off x="1104464" y="1054592"/>
          <a:ext cx="2340001" cy="1316164"/>
        </a:xfrm>
        <a:prstGeom prst="roundRect">
          <a:avLst/>
        </a:prstGeom>
        <a:solidFill>
          <a:srgbClr val="E5E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0" lvl="0" indent="0" algn="ctr" defTabSz="889000">
            <a:lnSpc>
              <a:spcPct val="90000"/>
            </a:lnSpc>
            <a:spcBef>
              <a:spcPct val="0"/>
            </a:spcBef>
            <a:spcAft>
              <a:spcPts val="0"/>
            </a:spcAft>
            <a:buNone/>
          </a:pPr>
          <a:r>
            <a:rPr lang="en-US" sz="2000" kern="1200" dirty="0">
              <a:solidFill>
                <a:srgbClr val="3B3BFF"/>
              </a:solidFill>
              <a:effectLst>
                <a:outerShdw blurRad="38100" dist="38100" dir="2700000" algn="tl">
                  <a:srgbClr val="000000">
                    <a:alpha val="43137"/>
                  </a:srgbClr>
                </a:outerShdw>
              </a:effectLst>
            </a:rPr>
            <a:t>Tailored Content</a:t>
          </a:r>
          <a:endParaRPr lang="en-IN" sz="2000" kern="1200" dirty="0">
            <a:solidFill>
              <a:srgbClr val="3B3BFF"/>
            </a:solidFill>
            <a:effectLst>
              <a:outerShdw blurRad="38100" dist="38100" dir="2700000" algn="tl">
                <a:srgbClr val="000000">
                  <a:alpha val="43137"/>
                </a:srgbClr>
              </a:outerShdw>
            </a:effectLst>
          </a:endParaRPr>
        </a:p>
      </dsp:txBody>
      <dsp:txXfrm>
        <a:off x="1168714" y="1118842"/>
        <a:ext cx="2211501" cy="1187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B9BA-D059-4C20-B0CF-365AFF68AC52}">
      <dsp:nvSpPr>
        <dsp:cNvPr id="0" name=""/>
        <dsp:cNvSpPr/>
      </dsp:nvSpPr>
      <dsp:spPr>
        <a:xfrm rot="16200000">
          <a:off x="280895" y="-280895"/>
          <a:ext cx="1712674" cy="2274465"/>
        </a:xfrm>
        <a:prstGeom prst="round1Rect">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ts val="0"/>
            </a:spcAft>
            <a:buNone/>
          </a:pPr>
          <a:r>
            <a:rPr lang="en-IN" sz="2000" kern="1200" dirty="0">
              <a:solidFill>
                <a:srgbClr val="FF9900"/>
              </a:solidFill>
              <a:effectLst>
                <a:outerShdw blurRad="38100" dist="38100" dir="2700000" algn="tl">
                  <a:srgbClr val="000000">
                    <a:alpha val="43137"/>
                  </a:srgbClr>
                </a:outerShdw>
              </a:effectLst>
            </a:rPr>
            <a:t>Cost</a:t>
          </a:r>
        </a:p>
        <a:p>
          <a:pPr marL="0" lvl="0" indent="0" algn="ctr" defTabSz="889000">
            <a:lnSpc>
              <a:spcPct val="90000"/>
            </a:lnSpc>
            <a:spcBef>
              <a:spcPct val="0"/>
            </a:spcBef>
            <a:spcAft>
              <a:spcPts val="0"/>
            </a:spcAft>
            <a:buNone/>
          </a:pPr>
          <a:r>
            <a:rPr lang="en-IN" sz="2000" kern="1200" dirty="0">
              <a:solidFill>
                <a:srgbClr val="FF9900"/>
              </a:solidFill>
              <a:effectLst>
                <a:outerShdw blurRad="38100" dist="38100" dir="2700000" algn="tl">
                  <a:srgbClr val="000000">
                    <a:alpha val="43137"/>
                  </a:srgbClr>
                </a:outerShdw>
              </a:effectLst>
            </a:rPr>
            <a:t>Efficiency</a:t>
          </a:r>
        </a:p>
      </dsp:txBody>
      <dsp:txXfrm rot="5400000">
        <a:off x="-1" y="1"/>
        <a:ext cx="2274465" cy="1284505"/>
      </dsp:txXfrm>
    </dsp:sp>
    <dsp:sp modelId="{3929A8BE-6037-4AF4-AB18-3BD14BFBCF6C}">
      <dsp:nvSpPr>
        <dsp:cNvPr id="0" name=""/>
        <dsp:cNvSpPr/>
      </dsp:nvSpPr>
      <dsp:spPr>
        <a:xfrm>
          <a:off x="2274465" y="0"/>
          <a:ext cx="2274465" cy="1712674"/>
        </a:xfrm>
        <a:prstGeom prst="round1Rect">
          <a:avLst/>
        </a:prstGeom>
        <a:solidFill>
          <a:srgbClr val="E2F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ts val="0"/>
            </a:spcAft>
            <a:buNone/>
          </a:pPr>
          <a:r>
            <a:rPr lang="en-IN" sz="2000" kern="1200" dirty="0">
              <a:solidFill>
                <a:srgbClr val="6DF44A"/>
              </a:solidFill>
              <a:effectLst>
                <a:outerShdw blurRad="38100" dist="38100" dir="2700000" algn="tl">
                  <a:srgbClr val="000000">
                    <a:alpha val="43137"/>
                  </a:srgbClr>
                </a:outerShdw>
              </a:effectLst>
            </a:rPr>
            <a:t>Measurable</a:t>
          </a:r>
        </a:p>
        <a:p>
          <a:pPr marL="0" lvl="0" indent="0" algn="ctr" defTabSz="889000">
            <a:lnSpc>
              <a:spcPct val="90000"/>
            </a:lnSpc>
            <a:spcBef>
              <a:spcPct val="0"/>
            </a:spcBef>
            <a:spcAft>
              <a:spcPts val="0"/>
            </a:spcAft>
            <a:buNone/>
          </a:pPr>
          <a:r>
            <a:rPr lang="en-IN" sz="2000" kern="1200" dirty="0">
              <a:solidFill>
                <a:srgbClr val="6DF44A"/>
              </a:solidFill>
              <a:effectLst>
                <a:outerShdw blurRad="38100" dist="38100" dir="2700000" algn="tl">
                  <a:srgbClr val="000000">
                    <a:alpha val="43137"/>
                  </a:srgbClr>
                </a:outerShdw>
              </a:effectLst>
            </a:rPr>
            <a:t>Outcomes</a:t>
          </a:r>
        </a:p>
      </dsp:txBody>
      <dsp:txXfrm>
        <a:off x="2274465" y="0"/>
        <a:ext cx="2274465" cy="1284505"/>
      </dsp:txXfrm>
    </dsp:sp>
    <dsp:sp modelId="{CE567E23-8D1C-4CD4-B7DA-9382BEA6C20E}">
      <dsp:nvSpPr>
        <dsp:cNvPr id="0" name=""/>
        <dsp:cNvSpPr/>
      </dsp:nvSpPr>
      <dsp:spPr>
        <a:xfrm rot="10800000">
          <a:off x="0" y="1712674"/>
          <a:ext cx="2274465" cy="1712674"/>
        </a:xfrm>
        <a:prstGeom prst="round1Rect">
          <a:avLst/>
        </a:prstGeom>
        <a:solidFill>
          <a:srgbClr val="BDD7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ts val="0"/>
            </a:spcAft>
            <a:buNone/>
          </a:pPr>
          <a:r>
            <a:rPr lang="en-IN" sz="2000" kern="1200" dirty="0">
              <a:solidFill>
                <a:srgbClr val="5B9DD7"/>
              </a:solidFill>
              <a:effectLst>
                <a:outerShdw blurRad="38100" dist="38100" dir="2700000" algn="tl">
                  <a:srgbClr val="000000">
                    <a:alpha val="43137"/>
                  </a:srgbClr>
                </a:outerShdw>
              </a:effectLst>
            </a:rPr>
            <a:t>Employee</a:t>
          </a:r>
        </a:p>
        <a:p>
          <a:pPr marL="0" lvl="0" indent="0" algn="ctr" defTabSz="889000">
            <a:lnSpc>
              <a:spcPct val="90000"/>
            </a:lnSpc>
            <a:spcBef>
              <a:spcPct val="0"/>
            </a:spcBef>
            <a:spcAft>
              <a:spcPts val="0"/>
            </a:spcAft>
            <a:buNone/>
          </a:pPr>
          <a:r>
            <a:rPr lang="en-IN" sz="2000" kern="1200" dirty="0">
              <a:solidFill>
                <a:srgbClr val="5B9DD7"/>
              </a:solidFill>
              <a:effectLst>
                <a:outerShdw blurRad="38100" dist="38100" dir="2700000" algn="tl">
                  <a:srgbClr val="000000">
                    <a:alpha val="43137"/>
                  </a:srgbClr>
                </a:outerShdw>
              </a:effectLst>
            </a:rPr>
            <a:t>Buy-In</a:t>
          </a:r>
        </a:p>
      </dsp:txBody>
      <dsp:txXfrm rot="10800000">
        <a:off x="0" y="2140843"/>
        <a:ext cx="2274465" cy="1284505"/>
      </dsp:txXfrm>
    </dsp:sp>
    <dsp:sp modelId="{C9D8372C-ADFF-4216-A3FC-F7AB51D485B5}">
      <dsp:nvSpPr>
        <dsp:cNvPr id="0" name=""/>
        <dsp:cNvSpPr/>
      </dsp:nvSpPr>
      <dsp:spPr>
        <a:xfrm rot="5400000">
          <a:off x="2555360" y="1431779"/>
          <a:ext cx="1712674" cy="2274465"/>
        </a:xfrm>
        <a:prstGeom prst="round1Rect">
          <a:avLst/>
        </a:prstGeom>
        <a:solidFill>
          <a:srgbClr val="C7F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16000" rIns="142240" bIns="142240" numCol="1" spcCol="1270" anchor="b" anchorCtr="0">
          <a:noAutofit/>
        </a:bodyPr>
        <a:lstStyle/>
        <a:p>
          <a:pPr marL="0" lvl="0" indent="0" algn="ctr" defTabSz="889000">
            <a:lnSpc>
              <a:spcPct val="90000"/>
            </a:lnSpc>
            <a:spcBef>
              <a:spcPct val="0"/>
            </a:spcBef>
            <a:spcAft>
              <a:spcPct val="35000"/>
            </a:spcAft>
            <a:buNone/>
          </a:pPr>
          <a:r>
            <a:rPr lang="en-IN" sz="2000" kern="1200" dirty="0">
              <a:solidFill>
                <a:srgbClr val="49E8C7"/>
              </a:solidFill>
              <a:effectLst>
                <a:outerShdw blurRad="38100" dist="38100" dir="2700000" algn="tl">
                  <a:srgbClr val="000000">
                    <a:alpha val="43137"/>
                  </a:srgbClr>
                </a:outerShdw>
              </a:effectLst>
            </a:rPr>
            <a:t>Continuous Improvement</a:t>
          </a:r>
        </a:p>
      </dsp:txBody>
      <dsp:txXfrm rot="-5400000">
        <a:off x="2274464" y="2140843"/>
        <a:ext cx="2274465" cy="1284505"/>
      </dsp:txXfrm>
    </dsp:sp>
    <dsp:sp modelId="{A620E885-8C97-4AA5-AA5F-69E3A8044813}">
      <dsp:nvSpPr>
        <dsp:cNvPr id="0" name=""/>
        <dsp:cNvSpPr/>
      </dsp:nvSpPr>
      <dsp:spPr>
        <a:xfrm>
          <a:off x="1104464" y="1054592"/>
          <a:ext cx="2340001" cy="1316164"/>
        </a:xfrm>
        <a:prstGeom prst="roundRect">
          <a:avLst/>
        </a:prstGeom>
        <a:solidFill>
          <a:srgbClr val="E5EFFF"/>
        </a:solidFill>
        <a:ln w="12700" cap="flat" cmpd="sng" algn="ctr">
          <a:solidFill>
            <a:srgbClr val="E5E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0" lvl="0" indent="0" algn="ctr" defTabSz="889000">
            <a:lnSpc>
              <a:spcPct val="90000"/>
            </a:lnSpc>
            <a:spcBef>
              <a:spcPct val="0"/>
            </a:spcBef>
            <a:spcAft>
              <a:spcPct val="35000"/>
            </a:spcAft>
            <a:buNone/>
          </a:pPr>
          <a:r>
            <a:rPr lang="en-IN" sz="2000" kern="1200" dirty="0">
              <a:solidFill>
                <a:srgbClr val="3B3BFF"/>
              </a:solidFill>
              <a:effectLst>
                <a:outerShdw blurRad="38100" dist="38100" dir="2700000" algn="tl">
                  <a:srgbClr val="000000">
                    <a:alpha val="43137"/>
                  </a:srgbClr>
                </a:outerShdw>
              </a:effectLst>
            </a:rPr>
            <a:t>Targeted Learning Objectives</a:t>
          </a:r>
        </a:p>
      </dsp:txBody>
      <dsp:txXfrm>
        <a:off x="1168714" y="1118842"/>
        <a:ext cx="2211501" cy="1187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9A91-34B3-455B-A7EC-D2869EC4A79D}">
      <dsp:nvSpPr>
        <dsp:cNvPr id="0" name=""/>
        <dsp:cNvSpPr/>
      </dsp:nvSpPr>
      <dsp:spPr>
        <a:xfrm>
          <a:off x="5255" y="556631"/>
          <a:ext cx="1629303" cy="1169637"/>
        </a:xfrm>
        <a:prstGeom prst="roundRect">
          <a:avLst>
            <a:gd name="adj" fmla="val 1000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FF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IN" sz="1400" kern="1200" dirty="0">
            <a:solidFill>
              <a:schemeClr val="tx1"/>
            </a:solidFill>
            <a:effectLst>
              <a:outerShdw blurRad="38100" dist="38100" dir="2700000" algn="tl">
                <a:srgbClr val="000000">
                  <a:alpha val="43137"/>
                </a:srgbClr>
              </a:outerShdw>
            </a:effectLst>
          </a:endParaRPr>
        </a:p>
      </dsp:txBody>
      <dsp:txXfrm>
        <a:off x="39512" y="590888"/>
        <a:ext cx="1560789" cy="1101123"/>
      </dsp:txXfrm>
    </dsp:sp>
    <dsp:sp modelId="{60635F29-38DC-42C7-A0B5-07192CD75F9E}">
      <dsp:nvSpPr>
        <dsp:cNvPr id="0" name=""/>
        <dsp:cNvSpPr/>
      </dsp:nvSpPr>
      <dsp:spPr>
        <a:xfrm>
          <a:off x="1777937" y="939416"/>
          <a:ext cx="345412" cy="40406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1777937" y="1020229"/>
        <a:ext cx="241788" cy="242441"/>
      </dsp:txXfrm>
    </dsp:sp>
    <dsp:sp modelId="{5B876A81-6FD2-4E86-9906-1D92E19B5F63}">
      <dsp:nvSpPr>
        <dsp:cNvPr id="0" name=""/>
        <dsp:cNvSpPr/>
      </dsp:nvSpPr>
      <dsp:spPr>
        <a:xfrm>
          <a:off x="2286280" y="556631"/>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E6DB04"/>
              </a:solidFill>
              <a:effectLst>
                <a:outerShdw blurRad="38100" dist="38100" dir="2700000" algn="tl">
                  <a:srgbClr val="000000">
                    <a:alpha val="43137"/>
                  </a:srgbClr>
                </a:outerShdw>
              </a:effectLst>
            </a:rPr>
            <a:t>Define clear learning objectives and choose a structure.</a:t>
          </a:r>
          <a:endParaRPr lang="en-IN" sz="1400" kern="1200" dirty="0">
            <a:solidFill>
              <a:srgbClr val="E6DB04"/>
            </a:solidFill>
            <a:effectLst>
              <a:outerShdw blurRad="38100" dist="38100" dir="2700000" algn="tl">
                <a:srgbClr val="000000">
                  <a:alpha val="43137"/>
                </a:srgbClr>
              </a:outerShdw>
            </a:effectLst>
          </a:endParaRPr>
        </a:p>
      </dsp:txBody>
      <dsp:txXfrm>
        <a:off x="2320537" y="590888"/>
        <a:ext cx="1560789" cy="1101123"/>
      </dsp:txXfrm>
    </dsp:sp>
    <dsp:sp modelId="{0C9F9140-0E68-40B5-AB39-2F780424237F}">
      <dsp:nvSpPr>
        <dsp:cNvPr id="0" name=""/>
        <dsp:cNvSpPr/>
      </dsp:nvSpPr>
      <dsp:spPr>
        <a:xfrm>
          <a:off x="4058962" y="939416"/>
          <a:ext cx="345412" cy="404067"/>
        </a:xfrm>
        <a:prstGeom prst="rightArrow">
          <a:avLst>
            <a:gd name="adj1" fmla="val 60000"/>
            <a:gd name="adj2" fmla="val 50000"/>
          </a:avLst>
        </a:prstGeom>
        <a:solidFill>
          <a:schemeClr val="accent4">
            <a:hueOff val="753915"/>
            <a:satOff val="-3137"/>
            <a:lumOff val="7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4058962" y="1020229"/>
        <a:ext cx="241788" cy="242441"/>
      </dsp:txXfrm>
    </dsp:sp>
    <dsp:sp modelId="{DA05781E-C6B0-4535-9284-E520266DF297}">
      <dsp:nvSpPr>
        <dsp:cNvPr id="0" name=""/>
        <dsp:cNvSpPr/>
      </dsp:nvSpPr>
      <dsp:spPr>
        <a:xfrm>
          <a:off x="4567304" y="556631"/>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B8DB07"/>
              </a:solidFill>
              <a:effectLst>
                <a:outerShdw blurRad="38100" dist="38100" dir="2700000" algn="tl">
                  <a:srgbClr val="000000">
                    <a:alpha val="43137"/>
                  </a:srgbClr>
                </a:outerShdw>
              </a:effectLst>
            </a:rPr>
            <a:t>Break content into sections and identify key elements.</a:t>
          </a:r>
          <a:endParaRPr lang="en-IN" sz="1400" kern="1200" dirty="0">
            <a:solidFill>
              <a:srgbClr val="B8DB07"/>
            </a:solidFill>
            <a:effectLst>
              <a:outerShdw blurRad="38100" dist="38100" dir="2700000" algn="tl">
                <a:srgbClr val="000000">
                  <a:alpha val="43137"/>
                </a:srgbClr>
              </a:outerShdw>
            </a:effectLst>
          </a:endParaRPr>
        </a:p>
      </dsp:txBody>
      <dsp:txXfrm>
        <a:off x="4601561" y="590888"/>
        <a:ext cx="1560789" cy="1101123"/>
      </dsp:txXfrm>
    </dsp:sp>
    <dsp:sp modelId="{91C5F325-410F-4241-A041-851F55F6C6EE}">
      <dsp:nvSpPr>
        <dsp:cNvPr id="0" name=""/>
        <dsp:cNvSpPr/>
      </dsp:nvSpPr>
      <dsp:spPr>
        <a:xfrm>
          <a:off x="6339986" y="939416"/>
          <a:ext cx="345412" cy="404067"/>
        </a:xfrm>
        <a:prstGeom prst="rightArrow">
          <a:avLst>
            <a:gd name="adj1" fmla="val 60000"/>
            <a:gd name="adj2" fmla="val 50000"/>
          </a:avLst>
        </a:prstGeom>
        <a:solidFill>
          <a:schemeClr val="accent4">
            <a:hueOff val="1507829"/>
            <a:satOff val="-6273"/>
            <a:lumOff val="14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6339986" y="1020229"/>
        <a:ext cx="241788" cy="242441"/>
      </dsp:txXfrm>
    </dsp:sp>
    <dsp:sp modelId="{F31B711F-4209-4085-9711-C32399D9833A}">
      <dsp:nvSpPr>
        <dsp:cNvPr id="0" name=""/>
        <dsp:cNvSpPr/>
      </dsp:nvSpPr>
      <dsp:spPr>
        <a:xfrm>
          <a:off x="6848329" y="556631"/>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8CDC0A"/>
              </a:solidFill>
              <a:effectLst>
                <a:outerShdw blurRad="38100" dist="38100" dir="2700000" algn="tl">
                  <a:srgbClr val="000000">
                    <a:alpha val="43137"/>
                  </a:srgbClr>
                </a:outerShdw>
              </a:effectLst>
            </a:rPr>
            <a:t>Determine visual elements and media to use.</a:t>
          </a:r>
          <a:endParaRPr lang="en-IN" sz="1400" kern="1200" dirty="0">
            <a:solidFill>
              <a:srgbClr val="8CDC0A"/>
            </a:solidFill>
            <a:effectLst>
              <a:outerShdw blurRad="38100" dist="38100" dir="2700000" algn="tl">
                <a:srgbClr val="000000">
                  <a:alpha val="43137"/>
                </a:srgbClr>
              </a:outerShdw>
            </a:effectLst>
          </a:endParaRPr>
        </a:p>
      </dsp:txBody>
      <dsp:txXfrm>
        <a:off x="6882586" y="590888"/>
        <a:ext cx="1560789" cy="1101123"/>
      </dsp:txXfrm>
    </dsp:sp>
    <dsp:sp modelId="{0A9112BC-A175-4317-9A7E-18352C687DE6}">
      <dsp:nvSpPr>
        <dsp:cNvPr id="0" name=""/>
        <dsp:cNvSpPr/>
      </dsp:nvSpPr>
      <dsp:spPr>
        <a:xfrm>
          <a:off x="8621011" y="939416"/>
          <a:ext cx="345412" cy="404067"/>
        </a:xfrm>
        <a:prstGeom prst="rightArrow">
          <a:avLst>
            <a:gd name="adj1" fmla="val 60000"/>
            <a:gd name="adj2" fmla="val 50000"/>
          </a:avLst>
        </a:prstGeom>
        <a:solidFill>
          <a:schemeClr val="accent4">
            <a:hueOff val="2261744"/>
            <a:satOff val="-9410"/>
            <a:lumOff val="22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8621011" y="1020229"/>
        <a:ext cx="241788" cy="242441"/>
      </dsp:txXfrm>
    </dsp:sp>
    <dsp:sp modelId="{BF5B4880-2F75-4F04-A2A8-FC26EA2D08AA}">
      <dsp:nvSpPr>
        <dsp:cNvPr id="0" name=""/>
        <dsp:cNvSpPr/>
      </dsp:nvSpPr>
      <dsp:spPr>
        <a:xfrm>
          <a:off x="9129353" y="556631"/>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2DB0F"/>
              </a:solidFill>
              <a:effectLst>
                <a:outerShdw blurRad="38100" dist="38100" dir="2700000" algn="tl">
                  <a:srgbClr val="000000">
                    <a:alpha val="43137"/>
                  </a:srgbClr>
                </a:outerShdw>
              </a:effectLst>
            </a:rPr>
            <a:t>Script the narrative and plan interactivity.</a:t>
          </a:r>
          <a:endParaRPr lang="en-IN" sz="1400" kern="1200" dirty="0">
            <a:solidFill>
              <a:srgbClr val="62DB0F"/>
            </a:solidFill>
            <a:effectLst>
              <a:outerShdw blurRad="38100" dist="38100" dir="2700000" algn="tl">
                <a:srgbClr val="000000">
                  <a:alpha val="43137"/>
                </a:srgbClr>
              </a:outerShdw>
            </a:effectLst>
          </a:endParaRPr>
        </a:p>
      </dsp:txBody>
      <dsp:txXfrm>
        <a:off x="9163610" y="590888"/>
        <a:ext cx="1560789" cy="1101123"/>
      </dsp:txXfrm>
    </dsp:sp>
    <dsp:sp modelId="{4CD6BF29-668A-4A3F-93B5-0E6D80660FC0}">
      <dsp:nvSpPr>
        <dsp:cNvPr id="0" name=""/>
        <dsp:cNvSpPr/>
      </dsp:nvSpPr>
      <dsp:spPr>
        <a:xfrm rot="5400000">
          <a:off x="9771299" y="1840320"/>
          <a:ext cx="345412" cy="404067"/>
        </a:xfrm>
        <a:prstGeom prst="rightArrow">
          <a:avLst>
            <a:gd name="adj1" fmla="val 60000"/>
            <a:gd name="adj2" fmla="val 50000"/>
          </a:avLst>
        </a:prstGeom>
        <a:solidFill>
          <a:schemeClr val="accent4">
            <a:hueOff val="3015659"/>
            <a:satOff val="-12547"/>
            <a:lumOff val="29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5400000">
        <a:off x="9822785" y="1869647"/>
        <a:ext cx="242441" cy="241788"/>
      </dsp:txXfrm>
    </dsp:sp>
    <dsp:sp modelId="{822A1BCA-6ACE-4CA5-B73C-7078326DFBA6}">
      <dsp:nvSpPr>
        <dsp:cNvPr id="0" name=""/>
        <dsp:cNvSpPr/>
      </dsp:nvSpPr>
      <dsp:spPr>
        <a:xfrm>
          <a:off x="9129353" y="2377990"/>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4DEC25"/>
              </a:solidFill>
              <a:effectLst>
                <a:outerShdw blurRad="38100" dist="38100" dir="2700000" algn="tl">
                  <a:srgbClr val="000000">
                    <a:alpha val="43137"/>
                  </a:srgbClr>
                </a:outerShdw>
              </a:effectLst>
            </a:rPr>
            <a:t>Design the user interface (UI) for screens or slides.</a:t>
          </a:r>
          <a:endParaRPr lang="en-IN" sz="1400" kern="1200" dirty="0">
            <a:solidFill>
              <a:srgbClr val="4DEC25"/>
            </a:solidFill>
            <a:effectLst>
              <a:outerShdw blurRad="38100" dist="38100" dir="2700000" algn="tl">
                <a:srgbClr val="000000">
                  <a:alpha val="43137"/>
                </a:srgbClr>
              </a:outerShdw>
            </a:effectLst>
          </a:endParaRPr>
        </a:p>
      </dsp:txBody>
      <dsp:txXfrm>
        <a:off x="9163610" y="2412247"/>
        <a:ext cx="1560789" cy="1101123"/>
      </dsp:txXfrm>
    </dsp:sp>
    <dsp:sp modelId="{C87560D1-7B1B-4074-9374-397031D3FD45}">
      <dsp:nvSpPr>
        <dsp:cNvPr id="0" name=""/>
        <dsp:cNvSpPr/>
      </dsp:nvSpPr>
      <dsp:spPr>
        <a:xfrm rot="10800000">
          <a:off x="8640562" y="2760775"/>
          <a:ext cx="345412" cy="404067"/>
        </a:xfrm>
        <a:prstGeom prst="rightArrow">
          <a:avLst>
            <a:gd name="adj1" fmla="val 60000"/>
            <a:gd name="adj2" fmla="val 50000"/>
          </a:avLst>
        </a:prstGeom>
        <a:solidFill>
          <a:schemeClr val="accent4">
            <a:hueOff val="3769573"/>
            <a:satOff val="-15683"/>
            <a:lumOff val="36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10800000">
        <a:off x="8744186" y="2841588"/>
        <a:ext cx="241788" cy="242441"/>
      </dsp:txXfrm>
    </dsp:sp>
    <dsp:sp modelId="{DA797E72-9365-46D1-B25C-50F6BB3BC897}">
      <dsp:nvSpPr>
        <dsp:cNvPr id="0" name=""/>
        <dsp:cNvSpPr/>
      </dsp:nvSpPr>
      <dsp:spPr>
        <a:xfrm>
          <a:off x="6848329" y="2377990"/>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CE92E"/>
              </a:solidFill>
              <a:effectLst>
                <a:outerShdw blurRad="38100" dist="38100" dir="2700000" algn="tl">
                  <a:srgbClr val="000000">
                    <a:alpha val="43137"/>
                  </a:srgbClr>
                </a:outerShdw>
              </a:effectLst>
            </a:rPr>
            <a:t>Create a visual layout with placeholders and sequence content logically.</a:t>
          </a:r>
          <a:endParaRPr lang="en-IN" sz="1400" kern="1200" dirty="0">
            <a:solidFill>
              <a:srgbClr val="2CE92E"/>
            </a:solidFill>
            <a:effectLst>
              <a:outerShdw blurRad="38100" dist="38100" dir="2700000" algn="tl">
                <a:srgbClr val="000000">
                  <a:alpha val="43137"/>
                </a:srgbClr>
              </a:outerShdw>
            </a:effectLst>
          </a:endParaRPr>
        </a:p>
      </dsp:txBody>
      <dsp:txXfrm>
        <a:off x="6882586" y="2412247"/>
        <a:ext cx="1560789" cy="1101123"/>
      </dsp:txXfrm>
    </dsp:sp>
    <dsp:sp modelId="{EB592A20-1319-4311-8DBB-EB6095060C22}">
      <dsp:nvSpPr>
        <dsp:cNvPr id="0" name=""/>
        <dsp:cNvSpPr/>
      </dsp:nvSpPr>
      <dsp:spPr>
        <a:xfrm rot="10800000">
          <a:off x="6359538" y="2760775"/>
          <a:ext cx="345412" cy="404067"/>
        </a:xfrm>
        <a:prstGeom prst="rightArrow">
          <a:avLst>
            <a:gd name="adj1" fmla="val 60000"/>
            <a:gd name="adj2" fmla="val 50000"/>
          </a:avLst>
        </a:prstGeom>
        <a:solidFill>
          <a:schemeClr val="accent4">
            <a:hueOff val="4523488"/>
            <a:satOff val="-18820"/>
            <a:lumOff val="44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10800000">
        <a:off x="6463162" y="2841588"/>
        <a:ext cx="241788" cy="242441"/>
      </dsp:txXfrm>
    </dsp:sp>
    <dsp:sp modelId="{7F9F39D8-44E2-40FD-B626-6151C4BB72C3}">
      <dsp:nvSpPr>
        <dsp:cNvPr id="0" name=""/>
        <dsp:cNvSpPr/>
      </dsp:nvSpPr>
      <dsp:spPr>
        <a:xfrm>
          <a:off x="4567304" y="2377990"/>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33E65B"/>
              </a:solidFill>
              <a:effectLst>
                <a:outerShdw blurRad="38100" dist="38100" dir="2700000" algn="tl">
                  <a:srgbClr val="000000">
                    <a:alpha val="43137"/>
                  </a:srgbClr>
                </a:outerShdw>
              </a:effectLst>
            </a:rPr>
            <a:t>Include notes and instructions for developers and designers.</a:t>
          </a:r>
          <a:endParaRPr lang="en-IN" sz="1400" kern="1200" dirty="0">
            <a:solidFill>
              <a:srgbClr val="33E65B"/>
            </a:solidFill>
            <a:effectLst>
              <a:outerShdw blurRad="38100" dist="38100" dir="2700000" algn="tl">
                <a:srgbClr val="000000">
                  <a:alpha val="43137"/>
                </a:srgbClr>
              </a:outerShdw>
            </a:effectLst>
          </a:endParaRPr>
        </a:p>
      </dsp:txBody>
      <dsp:txXfrm>
        <a:off x="4601561" y="2412247"/>
        <a:ext cx="1560789" cy="1101123"/>
      </dsp:txXfrm>
    </dsp:sp>
    <dsp:sp modelId="{4D7D41F2-FFD5-4DBF-9111-DE7911E5433D}">
      <dsp:nvSpPr>
        <dsp:cNvPr id="0" name=""/>
        <dsp:cNvSpPr/>
      </dsp:nvSpPr>
      <dsp:spPr>
        <a:xfrm rot="10800000">
          <a:off x="4078513" y="2760775"/>
          <a:ext cx="345412" cy="404067"/>
        </a:xfrm>
        <a:prstGeom prst="rightArrow">
          <a:avLst>
            <a:gd name="adj1" fmla="val 60000"/>
            <a:gd name="adj2" fmla="val 50000"/>
          </a:avLst>
        </a:prstGeom>
        <a:solidFill>
          <a:schemeClr val="accent4">
            <a:hueOff val="5277403"/>
            <a:satOff val="-21957"/>
            <a:lumOff val="51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10800000">
        <a:off x="4182137" y="2841588"/>
        <a:ext cx="241788" cy="242441"/>
      </dsp:txXfrm>
    </dsp:sp>
    <dsp:sp modelId="{6F905A7D-EEBC-4B2B-8EF6-4F53471B4CC3}">
      <dsp:nvSpPr>
        <dsp:cNvPr id="0" name=""/>
        <dsp:cNvSpPr/>
      </dsp:nvSpPr>
      <dsp:spPr>
        <a:xfrm>
          <a:off x="2286280" y="2377990"/>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3AE383"/>
              </a:solidFill>
              <a:effectLst>
                <a:outerShdw blurRad="38100" dist="38100" dir="2700000" algn="tl">
                  <a:srgbClr val="000000">
                    <a:alpha val="43137"/>
                  </a:srgbClr>
                </a:outerShdw>
              </a:effectLst>
            </a:rPr>
            <a:t>Seek feedback and make revisions as needed.</a:t>
          </a:r>
          <a:endParaRPr lang="en-IN" sz="1400" kern="1200" dirty="0">
            <a:solidFill>
              <a:srgbClr val="3AE383"/>
            </a:solidFill>
            <a:effectLst>
              <a:outerShdw blurRad="38100" dist="38100" dir="2700000" algn="tl">
                <a:srgbClr val="000000">
                  <a:alpha val="43137"/>
                </a:srgbClr>
              </a:outerShdw>
            </a:effectLst>
          </a:endParaRPr>
        </a:p>
      </dsp:txBody>
      <dsp:txXfrm>
        <a:off x="2320537" y="2412247"/>
        <a:ext cx="1560789" cy="1101123"/>
      </dsp:txXfrm>
    </dsp:sp>
    <dsp:sp modelId="{96A2D1FE-4154-445F-A7E8-0347F828CA32}">
      <dsp:nvSpPr>
        <dsp:cNvPr id="0" name=""/>
        <dsp:cNvSpPr/>
      </dsp:nvSpPr>
      <dsp:spPr>
        <a:xfrm rot="10800000">
          <a:off x="1797489" y="2760775"/>
          <a:ext cx="345412" cy="404067"/>
        </a:xfrm>
        <a:prstGeom prst="rightArrow">
          <a:avLst>
            <a:gd name="adj1" fmla="val 60000"/>
            <a:gd name="adj2" fmla="val 50000"/>
          </a:avLst>
        </a:prstGeom>
        <a:solidFill>
          <a:schemeClr val="accent4">
            <a:hueOff val="6031317"/>
            <a:satOff val="-25094"/>
            <a:lumOff val="59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10800000">
        <a:off x="1901113" y="2841588"/>
        <a:ext cx="241788" cy="242441"/>
      </dsp:txXfrm>
    </dsp:sp>
    <dsp:sp modelId="{B7998ECC-6183-44EB-BCA5-52ADC1101DFC}">
      <dsp:nvSpPr>
        <dsp:cNvPr id="0" name=""/>
        <dsp:cNvSpPr/>
      </dsp:nvSpPr>
      <dsp:spPr>
        <a:xfrm>
          <a:off x="5255" y="2377990"/>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41E0A6"/>
              </a:solidFill>
              <a:effectLst>
                <a:outerShdw blurRad="38100" dist="38100" dir="2700000" algn="tl">
                  <a:srgbClr val="000000">
                    <a:alpha val="43137"/>
                  </a:srgbClr>
                </a:outerShdw>
              </a:effectLst>
            </a:rPr>
            <a:t>Test and prototype interactive elements.</a:t>
          </a:r>
          <a:endParaRPr lang="en-IN" sz="1400" kern="1200" dirty="0">
            <a:solidFill>
              <a:srgbClr val="41E0A6"/>
            </a:solidFill>
            <a:effectLst>
              <a:outerShdw blurRad="38100" dist="38100" dir="2700000" algn="tl">
                <a:srgbClr val="000000">
                  <a:alpha val="43137"/>
                </a:srgbClr>
              </a:outerShdw>
            </a:effectLst>
          </a:endParaRPr>
        </a:p>
      </dsp:txBody>
      <dsp:txXfrm>
        <a:off x="39512" y="2412247"/>
        <a:ext cx="1560789" cy="1101123"/>
      </dsp:txXfrm>
    </dsp:sp>
    <dsp:sp modelId="{9D03F345-D064-42E8-A347-7962609058F4}">
      <dsp:nvSpPr>
        <dsp:cNvPr id="0" name=""/>
        <dsp:cNvSpPr/>
      </dsp:nvSpPr>
      <dsp:spPr>
        <a:xfrm rot="5400000">
          <a:off x="647201" y="3661679"/>
          <a:ext cx="345412" cy="404067"/>
        </a:xfrm>
        <a:prstGeom prst="rightArrow">
          <a:avLst>
            <a:gd name="adj1" fmla="val 60000"/>
            <a:gd name="adj2" fmla="val 50000"/>
          </a:avLst>
        </a:prstGeom>
        <a:solidFill>
          <a:schemeClr val="accent4">
            <a:hueOff val="6785232"/>
            <a:satOff val="-28230"/>
            <a:lumOff val="66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rot="-5400000">
        <a:off x="698687" y="3691006"/>
        <a:ext cx="242441" cy="241788"/>
      </dsp:txXfrm>
    </dsp:sp>
    <dsp:sp modelId="{6C54D025-2AE2-476B-A73A-19C70FB827A0}">
      <dsp:nvSpPr>
        <dsp:cNvPr id="0" name=""/>
        <dsp:cNvSpPr/>
      </dsp:nvSpPr>
      <dsp:spPr>
        <a:xfrm>
          <a:off x="5255" y="4199349"/>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48DDC6"/>
              </a:solidFill>
              <a:effectLst>
                <a:outerShdw blurRad="38100" dist="38100" dir="2700000" algn="tl">
                  <a:srgbClr val="000000">
                    <a:alpha val="43137"/>
                  </a:srgbClr>
                </a:outerShdw>
              </a:effectLst>
            </a:rPr>
            <a:t>Finalize the storyboard and obtain stakeholder approval.</a:t>
          </a:r>
          <a:endParaRPr lang="en-IN" sz="1400" kern="1200" dirty="0">
            <a:solidFill>
              <a:srgbClr val="48DDC6"/>
            </a:solidFill>
            <a:effectLst>
              <a:outerShdw blurRad="38100" dist="38100" dir="2700000" algn="tl">
                <a:srgbClr val="000000">
                  <a:alpha val="43137"/>
                </a:srgbClr>
              </a:outerShdw>
            </a:effectLst>
          </a:endParaRPr>
        </a:p>
      </dsp:txBody>
      <dsp:txXfrm>
        <a:off x="39512" y="4233606"/>
        <a:ext cx="1560789" cy="1101123"/>
      </dsp:txXfrm>
    </dsp:sp>
    <dsp:sp modelId="{2C991F75-9400-4BE3-B3B8-B030D34C6B33}">
      <dsp:nvSpPr>
        <dsp:cNvPr id="0" name=""/>
        <dsp:cNvSpPr/>
      </dsp:nvSpPr>
      <dsp:spPr>
        <a:xfrm>
          <a:off x="1777937" y="4582134"/>
          <a:ext cx="345412" cy="404067"/>
        </a:xfrm>
        <a:prstGeom prst="rightArrow">
          <a:avLst>
            <a:gd name="adj1" fmla="val 60000"/>
            <a:gd name="adj2" fmla="val 50000"/>
          </a:avLst>
        </a:prstGeom>
        <a:solidFill>
          <a:schemeClr val="accent4">
            <a:hueOff val="7539147"/>
            <a:satOff val="-31367"/>
            <a:lumOff val="73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1777937" y="4662947"/>
        <a:ext cx="241788" cy="242441"/>
      </dsp:txXfrm>
    </dsp:sp>
    <dsp:sp modelId="{78A26D3F-90EC-4F9D-A56F-6080E384E583}">
      <dsp:nvSpPr>
        <dsp:cNvPr id="0" name=""/>
        <dsp:cNvSpPr/>
      </dsp:nvSpPr>
      <dsp:spPr>
        <a:xfrm>
          <a:off x="2286280" y="4199349"/>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4ED2DA"/>
              </a:solidFill>
              <a:effectLst>
                <a:outerShdw blurRad="38100" dist="38100" dir="2700000" algn="tl">
                  <a:srgbClr val="000000">
                    <a:alpha val="43137"/>
                  </a:srgbClr>
                </a:outerShdw>
              </a:effectLst>
            </a:rPr>
            <a:t>Implement version control and track changes.</a:t>
          </a:r>
          <a:endParaRPr lang="en-IN" sz="1400" kern="1200" dirty="0">
            <a:solidFill>
              <a:srgbClr val="4ED2DA"/>
            </a:solidFill>
            <a:effectLst>
              <a:outerShdw blurRad="38100" dist="38100" dir="2700000" algn="tl">
                <a:srgbClr val="000000">
                  <a:alpha val="43137"/>
                </a:srgbClr>
              </a:outerShdw>
            </a:effectLst>
          </a:endParaRPr>
        </a:p>
      </dsp:txBody>
      <dsp:txXfrm>
        <a:off x="2320537" y="4233606"/>
        <a:ext cx="1560789" cy="1101123"/>
      </dsp:txXfrm>
    </dsp:sp>
    <dsp:sp modelId="{DF901351-F2BC-4BCB-B283-184563D9B22D}">
      <dsp:nvSpPr>
        <dsp:cNvPr id="0" name=""/>
        <dsp:cNvSpPr/>
      </dsp:nvSpPr>
      <dsp:spPr>
        <a:xfrm>
          <a:off x="4058962" y="4582134"/>
          <a:ext cx="345412" cy="404067"/>
        </a:xfrm>
        <a:prstGeom prst="rightArrow">
          <a:avLst>
            <a:gd name="adj1" fmla="val 60000"/>
            <a:gd name="adj2" fmla="val 50000"/>
          </a:avLst>
        </a:prstGeom>
        <a:solidFill>
          <a:schemeClr val="accent4">
            <a:hueOff val="8293061"/>
            <a:satOff val="-34504"/>
            <a:lumOff val="8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4058962" y="4662947"/>
        <a:ext cx="241788" cy="242441"/>
      </dsp:txXfrm>
    </dsp:sp>
    <dsp:sp modelId="{0207F7FF-E465-4CEE-9B55-D0B298DF3AF9}">
      <dsp:nvSpPr>
        <dsp:cNvPr id="0" name=""/>
        <dsp:cNvSpPr/>
      </dsp:nvSpPr>
      <dsp:spPr>
        <a:xfrm>
          <a:off x="4567304" y="4199349"/>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5B5D8"/>
              </a:solidFill>
              <a:effectLst>
                <a:outerShdw blurRad="38100" dist="38100" dir="2700000" algn="tl">
                  <a:srgbClr val="000000">
                    <a:alpha val="43137"/>
                  </a:srgbClr>
                </a:outerShdw>
              </a:effectLst>
            </a:rPr>
            <a:t>Maintain open communication and collaboration among the team.</a:t>
          </a:r>
          <a:endParaRPr lang="en-IN" sz="1400" kern="1200" dirty="0">
            <a:solidFill>
              <a:srgbClr val="55B5D8"/>
            </a:solidFill>
            <a:effectLst>
              <a:outerShdw blurRad="38100" dist="38100" dir="2700000" algn="tl">
                <a:srgbClr val="000000">
                  <a:alpha val="43137"/>
                </a:srgbClr>
              </a:outerShdw>
            </a:effectLst>
          </a:endParaRPr>
        </a:p>
      </dsp:txBody>
      <dsp:txXfrm>
        <a:off x="4601561" y="4233606"/>
        <a:ext cx="1560789" cy="1101123"/>
      </dsp:txXfrm>
    </dsp:sp>
    <dsp:sp modelId="{569EECFB-C07A-422F-B64D-1D7E5D7320B3}">
      <dsp:nvSpPr>
        <dsp:cNvPr id="0" name=""/>
        <dsp:cNvSpPr/>
      </dsp:nvSpPr>
      <dsp:spPr>
        <a:xfrm>
          <a:off x="6339986" y="4582134"/>
          <a:ext cx="345412" cy="404067"/>
        </a:xfrm>
        <a:prstGeom prst="rightArrow">
          <a:avLst>
            <a:gd name="adj1" fmla="val 60000"/>
            <a:gd name="adj2" fmla="val 50000"/>
          </a:avLst>
        </a:prstGeom>
        <a:solidFill>
          <a:schemeClr val="accent4">
            <a:hueOff val="9046976"/>
            <a:satOff val="-37640"/>
            <a:lumOff val="88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6339986" y="4662947"/>
        <a:ext cx="241788" cy="242441"/>
      </dsp:txXfrm>
    </dsp:sp>
    <dsp:sp modelId="{FFFEA23C-A027-4556-9768-5E2094677B45}">
      <dsp:nvSpPr>
        <dsp:cNvPr id="0" name=""/>
        <dsp:cNvSpPr/>
      </dsp:nvSpPr>
      <dsp:spPr>
        <a:xfrm>
          <a:off x="6848329" y="4199349"/>
          <a:ext cx="1629303" cy="1169637"/>
        </a:xfrm>
        <a:prstGeom prst="roundRect">
          <a:avLst>
            <a:gd name="adj" fmla="val 10000"/>
          </a:avLst>
        </a:prstGeom>
        <a:no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B9BD5"/>
              </a:solidFill>
              <a:effectLst>
                <a:outerShdw blurRad="38100" dist="38100" dir="2700000" algn="tl">
                  <a:srgbClr val="000000">
                    <a:alpha val="43137"/>
                  </a:srgbClr>
                </a:outerShdw>
              </a:effectLst>
            </a:rPr>
            <a:t>Monitor progress and conduct quality assurance checks.</a:t>
          </a:r>
          <a:endParaRPr lang="en-IN" sz="1400" kern="1200" dirty="0">
            <a:solidFill>
              <a:srgbClr val="5B9BD5"/>
            </a:solidFill>
            <a:effectLst>
              <a:outerShdw blurRad="38100" dist="38100" dir="2700000" algn="tl">
                <a:srgbClr val="000000">
                  <a:alpha val="43137"/>
                </a:srgbClr>
              </a:outerShdw>
            </a:effectLst>
          </a:endParaRPr>
        </a:p>
      </dsp:txBody>
      <dsp:txXfrm>
        <a:off x="6882586" y="4233606"/>
        <a:ext cx="1560789" cy="1101123"/>
      </dsp:txXfrm>
    </dsp:sp>
    <dsp:sp modelId="{4A6CDAAE-341C-41E1-8ED7-847AD84A69C4}">
      <dsp:nvSpPr>
        <dsp:cNvPr id="0" name=""/>
        <dsp:cNvSpPr/>
      </dsp:nvSpPr>
      <dsp:spPr>
        <a:xfrm>
          <a:off x="8621011" y="4582134"/>
          <a:ext cx="345412" cy="404067"/>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chemeClr val="tx1"/>
            </a:solidFill>
            <a:effectLst>
              <a:outerShdw blurRad="38100" dist="38100" dir="2700000" algn="tl">
                <a:srgbClr val="000000">
                  <a:alpha val="43137"/>
                </a:srgbClr>
              </a:outerShdw>
            </a:effectLst>
          </a:endParaRPr>
        </a:p>
      </dsp:txBody>
      <dsp:txXfrm>
        <a:off x="8621011" y="4662947"/>
        <a:ext cx="241788" cy="242441"/>
      </dsp:txXfrm>
    </dsp:sp>
    <dsp:sp modelId="{4C98C1A2-9BB7-4C17-B311-9FEC9C7D2963}">
      <dsp:nvSpPr>
        <dsp:cNvPr id="0" name=""/>
        <dsp:cNvSpPr/>
      </dsp:nvSpPr>
      <dsp:spPr>
        <a:xfrm>
          <a:off x="9129353" y="4199349"/>
          <a:ext cx="1629303" cy="1169637"/>
        </a:xfrm>
        <a:prstGeom prst="roundRect">
          <a:avLst>
            <a:gd name="adj" fmla="val 1000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l="-1924" t="-6940" r="-1924" b="-6940"/>
          </a:stretch>
        </a:blip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IN" sz="1400" kern="1200" dirty="0">
            <a:solidFill>
              <a:schemeClr val="tx1"/>
            </a:solidFill>
            <a:effectLst>
              <a:outerShdw blurRad="38100" dist="38100" dir="2700000" algn="tl">
                <a:srgbClr val="000000">
                  <a:alpha val="43137"/>
                </a:srgbClr>
              </a:outerShdw>
            </a:effectLst>
          </a:endParaRPr>
        </a:p>
      </dsp:txBody>
      <dsp:txXfrm>
        <a:off x="9163610" y="4233606"/>
        <a:ext cx="1560789" cy="110112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53C22-96CE-4EDE-B664-19D9363EEFFA}" type="datetimeFigureOut">
              <a:rPr lang="en-IN" smtClean="0"/>
              <a:t>01-06-2026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25CB5-1A02-4933-9570-3B451E2FBF72}" type="slidenum">
              <a:rPr lang="en-IN" smtClean="0"/>
              <a:t>‹#›</a:t>
            </a:fld>
            <a:endParaRPr lang="en-IN"/>
          </a:p>
        </p:txBody>
      </p:sp>
    </p:spTree>
    <p:extLst>
      <p:ext uri="{BB962C8B-B14F-4D97-AF65-F5344CB8AC3E}">
        <p14:creationId xmlns:p14="http://schemas.microsoft.com/office/powerpoint/2010/main" val="5040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latin typeface="Swis721 Cn BT" panose="020B0506020202030204" pitchFamily="34" charset="0"/>
              </a:rPr>
              <a:t>Note for the trainer: start the</a:t>
            </a:r>
            <a:r>
              <a:rPr lang="en-IN" b="1" baseline="0" dirty="0">
                <a:latin typeface="Swis721 Cn BT" panose="020B0506020202030204" pitchFamily="34" charset="0"/>
              </a:rPr>
              <a:t> day with enthusiasm. Your enthusiasm should reflect in your tone of voice and body language. </a:t>
            </a:r>
            <a:endParaRPr lang="en-IN" b="1" dirty="0">
              <a:latin typeface="Swis721 Cn BT" panose="020B0506020202030204" pitchFamily="34" charset="0"/>
            </a:endParaRPr>
          </a:p>
          <a:p>
            <a:endParaRPr lang="en-IN" b="1" dirty="0">
              <a:latin typeface="Swis721 Cn BT" panose="020B0506020202030204" pitchFamily="34"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Good morning everyone!</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How are you today.  Are you ready to dive into a day of learning, growth, and transformation? I know I am!</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But this isn't going to be a passive experience. This isn't a lecture where you sit back and listen to someone else talk. This is an interactive, dynamic, and engaging workshop that requires your full participation, your curiosity, and your willingness to learn.</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So, are you ready to embrace this day with open hearts and open minds? Are you ready to learn, grow, and transform? I know I am, and I can't wait to see what we'll achieve together.</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Let's get started!</a:t>
            </a:r>
          </a:p>
          <a:p>
            <a:pPr eaLnBrk="1" hangingPunct="1">
              <a:spcBef>
                <a:spcPct val="0"/>
              </a:spcBef>
            </a:pPr>
            <a:endParaRPr lang="en-US" altLang="en-US" b="1" u="sng" dirty="0"/>
          </a:p>
          <a:p>
            <a:pPr eaLnBrk="1" hangingPunct="1">
              <a:spcBef>
                <a:spcPct val="0"/>
              </a:spcBef>
            </a:pPr>
            <a:endParaRPr lang="en-US" altLang="en-US" b="1" u="sng" dirty="0"/>
          </a:p>
        </p:txBody>
      </p:sp>
      <p:sp>
        <p:nvSpPr>
          <p:cNvPr id="4" name="Slide Number Placeholder 3"/>
          <p:cNvSpPr>
            <a:spLocks noGrp="1"/>
          </p:cNvSpPr>
          <p:nvPr>
            <p:ph type="sldNum" sz="quarter" idx="5"/>
          </p:nvPr>
        </p:nvSpPr>
        <p:spPr/>
        <p:txBody>
          <a:bodyPr/>
          <a:lstStyle/>
          <a:p>
            <a:fld id="{8CEE670E-4A6B-4F29-893C-A77A5F261C91}" type="slidenum">
              <a:rPr lang="en-IN" smtClean="0"/>
              <a:t>2</a:t>
            </a:fld>
            <a:endParaRPr lang="en-IN" dirty="0"/>
          </a:p>
        </p:txBody>
      </p:sp>
    </p:spTree>
    <p:extLst>
      <p:ext uri="{BB962C8B-B14F-4D97-AF65-F5344CB8AC3E}">
        <p14:creationId xmlns:p14="http://schemas.microsoft.com/office/powerpoint/2010/main" val="287315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agenda of todays workshop is as follows</a:t>
            </a:r>
          </a:p>
          <a:p>
            <a:endParaRPr lang="en-IN" dirty="0"/>
          </a:p>
          <a:p>
            <a:pPr marL="171450" indent="-171450">
              <a:buFont typeface="Arial" panose="020B0604020202020204" pitchFamily="34" charset="0"/>
              <a:buChar char="•"/>
            </a:pPr>
            <a:r>
              <a:rPr lang="en-US" sz="1200" dirty="0"/>
              <a:t>Understanding The Training Process</a:t>
            </a:r>
          </a:p>
          <a:p>
            <a:pPr marL="171450" indent="-171450">
              <a:buFont typeface="Arial" panose="020B0604020202020204" pitchFamily="34" charset="0"/>
              <a:buChar char="•"/>
            </a:pPr>
            <a:r>
              <a:rPr lang="en-US" sz="1200" dirty="0"/>
              <a:t>Training Need Analysis (TNA)</a:t>
            </a:r>
          </a:p>
          <a:p>
            <a:pPr marL="171450" indent="-171450">
              <a:buFont typeface="Arial" panose="020B0604020202020204" pitchFamily="34" charset="0"/>
              <a:buChar char="•"/>
            </a:pPr>
            <a:r>
              <a:rPr lang="en-US" sz="1200" dirty="0"/>
              <a:t>Adult Learning Principles</a:t>
            </a:r>
          </a:p>
          <a:p>
            <a:pPr marL="171450" indent="-171450">
              <a:buFont typeface="Arial" panose="020B0604020202020204" pitchFamily="34" charset="0"/>
              <a:buChar char="•"/>
            </a:pPr>
            <a:r>
              <a:rPr lang="en-US" sz="1200" dirty="0"/>
              <a:t>Designing A Training Program</a:t>
            </a:r>
          </a:p>
          <a:p>
            <a:pPr marL="171450" indent="-171450">
              <a:buFont typeface="Arial" panose="020B0604020202020204" pitchFamily="34" charset="0"/>
              <a:buChar char="•"/>
            </a:pPr>
            <a:r>
              <a:rPr lang="en-US" sz="1200" dirty="0"/>
              <a:t>Pre-Training Phase-1- Content Design</a:t>
            </a:r>
          </a:p>
          <a:p>
            <a:pPr marL="171450" indent="-171450">
              <a:buFont typeface="Arial" panose="020B0604020202020204" pitchFamily="34" charset="0"/>
              <a:buChar char="•"/>
            </a:pPr>
            <a:r>
              <a:rPr lang="en-US" sz="1200" dirty="0"/>
              <a:t>Learning Space Design</a:t>
            </a:r>
          </a:p>
          <a:p>
            <a:pPr marL="171450" indent="-171450">
              <a:buFont typeface="Arial" panose="020B0604020202020204" pitchFamily="34" charset="0"/>
              <a:buChar char="•"/>
            </a:pPr>
            <a:r>
              <a:rPr lang="en-US" sz="1200" dirty="0"/>
              <a:t>Delivering Training Phase-Part-1-Platform Skills</a:t>
            </a:r>
          </a:p>
          <a:p>
            <a:pPr marL="171450" indent="-171450">
              <a:buFont typeface="Arial" panose="020B0604020202020204" pitchFamily="34" charset="0"/>
              <a:buChar char="•"/>
            </a:pPr>
            <a:r>
              <a:rPr lang="en-US" sz="1200" dirty="0"/>
              <a:t>Delivering Training Phase -Part-2- Facilitation Skills</a:t>
            </a:r>
          </a:p>
          <a:p>
            <a:pPr marL="171450" indent="-171450">
              <a:buFont typeface="Arial" panose="020B0604020202020204" pitchFamily="34" charset="0"/>
              <a:buChar char="•"/>
            </a:pPr>
            <a:r>
              <a:rPr lang="en-US" sz="1200" dirty="0"/>
              <a:t>Delivering Training Phase -Part-3- Handling Difficult Audience</a:t>
            </a:r>
          </a:p>
          <a:p>
            <a:pPr marL="171450" indent="-171450">
              <a:buFont typeface="Arial" panose="020B0604020202020204" pitchFamily="34" charset="0"/>
              <a:buChar char="•"/>
            </a:pPr>
            <a:r>
              <a:rPr lang="en-US" sz="1200" dirty="0"/>
              <a:t>Post Training Phase</a:t>
            </a:r>
          </a:p>
          <a:p>
            <a:pPr marL="171450" indent="-171450">
              <a:buFont typeface="Arial" panose="020B0604020202020204" pitchFamily="34" charset="0"/>
              <a:buChar char="•"/>
            </a:pPr>
            <a:r>
              <a:rPr lang="en-US" sz="1200" dirty="0"/>
              <a:t>Training Effectiveness</a:t>
            </a:r>
          </a:p>
        </p:txBody>
      </p:sp>
      <p:sp>
        <p:nvSpPr>
          <p:cNvPr id="4" name="Slide Number Placeholder 3"/>
          <p:cNvSpPr>
            <a:spLocks noGrp="1"/>
          </p:cNvSpPr>
          <p:nvPr>
            <p:ph type="sldNum" sz="quarter" idx="5"/>
          </p:nvPr>
        </p:nvSpPr>
        <p:spPr/>
        <p:txBody>
          <a:bodyPr/>
          <a:lstStyle/>
          <a:p>
            <a:fld id="{8CEE670E-4A6B-4F29-893C-A77A5F261C91}" type="slidenum">
              <a:rPr lang="en-IN" smtClean="0"/>
              <a:pPr/>
              <a:t>3</a:t>
            </a:fld>
            <a:endParaRPr lang="en-IN" dirty="0"/>
          </a:p>
        </p:txBody>
      </p:sp>
    </p:spTree>
    <p:extLst>
      <p:ext uri="{BB962C8B-B14F-4D97-AF65-F5344CB8AC3E}">
        <p14:creationId xmlns:p14="http://schemas.microsoft.com/office/powerpoint/2010/main" val="267757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rPr>
              <a:t>Workplace training refers to the process of imparting knowledge, skills, and competencies to employees in order to improve their performance and productivity within a specific job or role. Training at the workplace serves several purposes and can take various forms, including:</a:t>
            </a:r>
          </a:p>
          <a:p>
            <a:pPr algn="l"/>
            <a:endParaRPr lang="en-US" b="0" i="0" dirty="0">
              <a:solidFill>
                <a:srgbClr val="FFFFFF"/>
              </a:solidFill>
              <a:effectLst/>
            </a:endParaRPr>
          </a:p>
          <a:p>
            <a:pPr algn="l">
              <a:buFont typeface="+mj-lt"/>
              <a:buAutoNum type="arabicPeriod"/>
            </a:pPr>
            <a:r>
              <a:rPr lang="en-US" b="1" i="0" dirty="0">
                <a:solidFill>
                  <a:srgbClr val="FFFFFF"/>
                </a:solidFill>
                <a:effectLst/>
              </a:rPr>
              <a:t>Skills Development:</a:t>
            </a:r>
            <a:r>
              <a:rPr lang="en-US" b="0" i="0" dirty="0">
                <a:solidFill>
                  <a:srgbClr val="FFFFFF"/>
                </a:solidFill>
                <a:effectLst/>
              </a:rPr>
              <a:t> Workplace training helps employees acquire and enhance the skills necessary to perform their job tasks effectively. This could involve technical skills, such as operating machinery or using software, as well as soft skills like communication and leadership.</a:t>
            </a:r>
          </a:p>
          <a:p>
            <a:pPr algn="l">
              <a:buFont typeface="+mj-lt"/>
              <a:buAutoNum type="arabicPeriod"/>
            </a:pPr>
            <a:r>
              <a:rPr lang="en-US" b="1" i="0" dirty="0">
                <a:solidFill>
                  <a:srgbClr val="FFFFFF"/>
                </a:solidFill>
                <a:effectLst/>
              </a:rPr>
              <a:t>Onboarding:</a:t>
            </a:r>
            <a:r>
              <a:rPr lang="en-US" b="0" i="0" dirty="0">
                <a:solidFill>
                  <a:srgbClr val="FFFFFF"/>
                </a:solidFill>
                <a:effectLst/>
              </a:rPr>
              <a:t> It's common for new employees to undergo orientation and onboarding training when they join a company. This helps them become familiar with the organization's culture, policies, procedures, and job expectations.</a:t>
            </a:r>
          </a:p>
          <a:p>
            <a:pPr algn="l">
              <a:buFont typeface="+mj-lt"/>
              <a:buAutoNum type="arabicPeriod"/>
            </a:pPr>
            <a:r>
              <a:rPr lang="en-US" b="1" i="0" dirty="0">
                <a:solidFill>
                  <a:srgbClr val="FFFFFF"/>
                </a:solidFill>
                <a:effectLst/>
              </a:rPr>
              <a:t>Compliance and Safety:</a:t>
            </a:r>
            <a:r>
              <a:rPr lang="en-US" b="0" i="0" dirty="0">
                <a:solidFill>
                  <a:srgbClr val="FFFFFF"/>
                </a:solidFill>
                <a:effectLst/>
              </a:rPr>
              <a:t> Certain industries and organizations have strict regulations and safety requirements. Workplace training ensures that employees are aware of and compliant with these rules, reducing the risk of accidents and legal issues.</a:t>
            </a:r>
          </a:p>
          <a:p>
            <a:pPr algn="l">
              <a:buFont typeface="+mj-lt"/>
              <a:buAutoNum type="arabicPeriod"/>
            </a:pPr>
            <a:r>
              <a:rPr lang="en-US" b="1" i="0" dirty="0">
                <a:solidFill>
                  <a:srgbClr val="FFFFFF"/>
                </a:solidFill>
                <a:effectLst/>
              </a:rPr>
              <a:t>Professional Development:</a:t>
            </a:r>
            <a:r>
              <a:rPr lang="en-US" b="0" i="0" dirty="0">
                <a:solidFill>
                  <a:srgbClr val="FFFFFF"/>
                </a:solidFill>
                <a:effectLst/>
              </a:rPr>
              <a:t> Many organizations invest in the professional growth of their employees. This can include training programs, workshops, and courses that expand their knowledge and prepare them for advancement within the company.</a:t>
            </a:r>
          </a:p>
          <a:p>
            <a:pPr algn="l">
              <a:buFont typeface="+mj-lt"/>
              <a:buAutoNum type="arabicPeriod"/>
            </a:pPr>
            <a:r>
              <a:rPr lang="en-US" b="1" i="0" dirty="0">
                <a:solidFill>
                  <a:srgbClr val="FFFFFF"/>
                </a:solidFill>
                <a:effectLst/>
              </a:rPr>
              <a:t>Cross-Training:</a:t>
            </a:r>
            <a:r>
              <a:rPr lang="en-US" b="0" i="0" dirty="0">
                <a:solidFill>
                  <a:srgbClr val="FFFFFF"/>
                </a:solidFill>
                <a:effectLst/>
              </a:rPr>
              <a:t> Cross-training involves teaching employees multiple skills or roles within the organization. This not only makes the workforce more flexible but also helps prevent bottlenecks when key personnel are unavailable.</a:t>
            </a:r>
          </a:p>
          <a:p>
            <a:pPr algn="l">
              <a:buFont typeface="+mj-lt"/>
              <a:buAutoNum type="arabicPeriod"/>
            </a:pPr>
            <a:r>
              <a:rPr lang="en-US" b="1" i="0" dirty="0">
                <a:solidFill>
                  <a:srgbClr val="FFFFFF"/>
                </a:solidFill>
                <a:effectLst/>
              </a:rPr>
              <a:t>Performance Improvement:</a:t>
            </a:r>
            <a:r>
              <a:rPr lang="en-US" b="0" i="0" dirty="0">
                <a:solidFill>
                  <a:srgbClr val="FFFFFF"/>
                </a:solidFill>
                <a:effectLst/>
              </a:rPr>
              <a:t> Training can be used to address performance issues and gaps in employee knowledge or skills. It is an opportunity to provide constructive feedback and help individuals improve.</a:t>
            </a:r>
          </a:p>
          <a:p>
            <a:pPr algn="l">
              <a:buFont typeface="+mj-lt"/>
              <a:buAutoNum type="arabicPeriod"/>
            </a:pPr>
            <a:r>
              <a:rPr lang="en-US" b="1" i="0" dirty="0">
                <a:solidFill>
                  <a:srgbClr val="FFFFFF"/>
                </a:solidFill>
                <a:effectLst/>
              </a:rPr>
              <a:t>Product Knowledge:</a:t>
            </a:r>
            <a:r>
              <a:rPr lang="en-US" b="0" i="0" dirty="0">
                <a:solidFill>
                  <a:srgbClr val="FFFFFF"/>
                </a:solidFill>
                <a:effectLst/>
              </a:rPr>
              <a:t> Employees may need training to understand the products or services the company offers thoroughly. This is particularly important in sales and customer service roles.</a:t>
            </a:r>
          </a:p>
          <a:p>
            <a:pPr algn="l">
              <a:buFont typeface="+mj-lt"/>
              <a:buAutoNum type="arabicPeriod"/>
            </a:pPr>
            <a:r>
              <a:rPr lang="en-US" b="1" i="0" dirty="0">
                <a:solidFill>
                  <a:srgbClr val="FFFFFF"/>
                </a:solidFill>
                <a:effectLst/>
              </a:rPr>
              <a:t>Team Building:</a:t>
            </a:r>
            <a:r>
              <a:rPr lang="en-US" b="0" i="0" dirty="0">
                <a:solidFill>
                  <a:srgbClr val="FFFFFF"/>
                </a:solidFill>
                <a:effectLst/>
              </a:rPr>
              <a:t> Some training programs focus on building better working relationships and improving team dynamics. These programs can include team-building exercises and conflict resolution training.</a:t>
            </a:r>
          </a:p>
          <a:p>
            <a:pPr algn="l">
              <a:buFont typeface="+mj-lt"/>
              <a:buAutoNum type="arabicPeriod"/>
            </a:pPr>
            <a:r>
              <a:rPr lang="en-US" b="1" i="0" dirty="0">
                <a:solidFill>
                  <a:srgbClr val="FFFFFF"/>
                </a:solidFill>
                <a:effectLst/>
              </a:rPr>
              <a:t>Leadership Development:</a:t>
            </a:r>
            <a:r>
              <a:rPr lang="en-US" b="0" i="0" dirty="0">
                <a:solidFill>
                  <a:srgbClr val="FFFFFF"/>
                </a:solidFill>
                <a:effectLst/>
              </a:rPr>
              <a:t> For individuals in leadership positions or those being groomed for leadership roles, leadership development training can help them acquire the necessary skills to manage teams effectively.</a:t>
            </a:r>
          </a:p>
          <a:p>
            <a:pPr algn="l"/>
            <a:endParaRPr lang="en-US" b="0" i="0" dirty="0">
              <a:solidFill>
                <a:srgbClr val="FFFFFF"/>
              </a:solidFill>
              <a:effectLst/>
            </a:endParaRPr>
          </a:p>
          <a:p>
            <a:pPr algn="l"/>
            <a:r>
              <a:rPr lang="en-US" b="0" i="0" dirty="0">
                <a:solidFill>
                  <a:srgbClr val="FFFFFF"/>
                </a:solidFill>
                <a:effectLst/>
              </a:rPr>
              <a:t>In summary, workplace training is a dynamic and essential component of modern organizations. It plays a crucial role in employee development, job satisfaction, and overall company success. Effective workplace training programs are designed to meet specific organizational objectives and adapt to the evolving needs of employees and the business itself.</a:t>
            </a:r>
          </a:p>
          <a:p>
            <a:br>
              <a:rPr lang="en-US" b="0" i="0" dirty="0">
                <a:solidFill>
                  <a:srgbClr val="FFFFFF"/>
                </a:solidFill>
                <a:effectLst/>
              </a:rPr>
            </a:br>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pPr/>
              <a:t>4</a:t>
            </a:fld>
            <a:endParaRPr lang="en-IN" dirty="0"/>
          </a:p>
        </p:txBody>
      </p:sp>
    </p:spTree>
    <p:extLst>
      <p:ext uri="{BB962C8B-B14F-4D97-AF65-F5344CB8AC3E}">
        <p14:creationId xmlns:p14="http://schemas.microsoft.com/office/powerpoint/2010/main" val="339682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rPr>
              <a:t>The training process consists of a series of steps and components designed to facilitate the acquisition of knowledge, skills, and competencies by individuals or groups. Understanding these components is essential for creating effective training programs. Here's an overview of the key components of the training process:</a:t>
            </a:r>
          </a:p>
          <a:p>
            <a:pPr algn="l">
              <a:buFont typeface="+mj-lt"/>
              <a:buAutoNum type="arabicPeriod"/>
            </a:pPr>
            <a:r>
              <a:rPr lang="en-US" b="1" i="0" dirty="0">
                <a:solidFill>
                  <a:srgbClr val="FFFFFF"/>
                </a:solidFill>
                <a:effectLst/>
              </a:rPr>
              <a:t>Needs Assessment:</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Identify the specific learning needs and objectives of the training program. This involves understanding what skills or knowledge gaps exist among the target audience.</a:t>
            </a:r>
          </a:p>
          <a:p>
            <a:pPr algn="l">
              <a:buFont typeface="+mj-lt"/>
              <a:buAutoNum type="arabicPeriod"/>
            </a:pPr>
            <a:r>
              <a:rPr lang="en-US" b="1" i="0" dirty="0">
                <a:solidFill>
                  <a:srgbClr val="FFFFFF"/>
                </a:solidFill>
                <a:effectLst/>
              </a:rPr>
              <a:t>Setting Objectives:</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Clearly define the desired outcomes of the training. What should participants be able to do or know by the end of the program? Objectives should be specific, measurable, achievable, relevant, and time-bound (SMART).</a:t>
            </a:r>
          </a:p>
          <a:p>
            <a:pPr algn="l">
              <a:buFont typeface="+mj-lt"/>
              <a:buAutoNum type="arabicPeriod"/>
            </a:pPr>
            <a:r>
              <a:rPr lang="en-US" b="1" i="0" dirty="0">
                <a:solidFill>
                  <a:srgbClr val="FFFFFF"/>
                </a:solidFill>
                <a:effectLst/>
              </a:rPr>
              <a:t>Designing the Training Program:</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Develop the content and structure of the training program. Consider the format (e.g., in-person, virtual, e-learning), materials, resources, and instructional methods.</a:t>
            </a:r>
          </a:p>
          <a:p>
            <a:pPr algn="l">
              <a:buFont typeface="+mj-lt"/>
              <a:buAutoNum type="arabicPeriod"/>
            </a:pPr>
            <a:r>
              <a:rPr lang="en-US" b="1" i="0" dirty="0">
                <a:solidFill>
                  <a:srgbClr val="FFFFFF"/>
                </a:solidFill>
                <a:effectLst/>
              </a:rPr>
              <a:t>Content Development:</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Create the training materials, including presentations, handouts, videos, and exercises. Ensure that the content aligns with the training objectives and is engaging and relevant to the learners.</a:t>
            </a:r>
          </a:p>
          <a:p>
            <a:pPr algn="l">
              <a:buFont typeface="+mj-lt"/>
              <a:buAutoNum type="arabicPeriod"/>
            </a:pPr>
            <a:r>
              <a:rPr lang="en-US" b="1" i="0" dirty="0">
                <a:solidFill>
                  <a:srgbClr val="FFFFFF"/>
                </a:solidFill>
                <a:effectLst/>
              </a:rPr>
              <a:t>Selecting Instructors or Facilitators:</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Choose qualified trainers or facilitators who have expertise in the subject matter and the ability to effectively convey information to participants.</a:t>
            </a:r>
          </a:p>
          <a:p>
            <a:pPr algn="l">
              <a:buFont typeface="+mj-lt"/>
              <a:buAutoNum type="arabicPeriod"/>
            </a:pPr>
            <a:r>
              <a:rPr lang="en-US" b="1" i="0" dirty="0">
                <a:solidFill>
                  <a:srgbClr val="FFFFFF"/>
                </a:solidFill>
                <a:effectLst/>
              </a:rPr>
              <a:t>Delivery of Training:</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Conduct the training sessions according to the program's design. This may involve classroom instruction, online modules, hands-on workshops, or a combination of delivery methods.</a:t>
            </a:r>
          </a:p>
          <a:p>
            <a:pPr algn="l">
              <a:buFont typeface="+mj-lt"/>
              <a:buAutoNum type="arabicPeriod"/>
            </a:pPr>
            <a:r>
              <a:rPr lang="en-US" b="1" i="0" dirty="0">
                <a:solidFill>
                  <a:srgbClr val="FFFFFF"/>
                </a:solidFill>
                <a:effectLst/>
              </a:rPr>
              <a:t>Participant Engagement:</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Encourage active participation and engagement among participants. Use interactive activities, discussions, and practical exercises to reinforce learning.</a:t>
            </a:r>
          </a:p>
          <a:p>
            <a:pPr algn="l">
              <a:buFont typeface="+mj-lt"/>
              <a:buAutoNum type="arabicPeriod"/>
            </a:pPr>
            <a:r>
              <a:rPr lang="en-US" b="1" i="0" dirty="0">
                <a:solidFill>
                  <a:srgbClr val="FFFFFF"/>
                </a:solidFill>
                <a:effectLst/>
              </a:rPr>
              <a:t>Assessment and Evaluation:</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Measure the effectiveness of the training through assessments and evaluations. Assessments can include quizzes, tests, skill demonstrations, and self-assessments. Gather feedback from participants to identify areas for improvement.</a:t>
            </a:r>
          </a:p>
          <a:p>
            <a:pPr algn="l">
              <a:buFont typeface="+mj-lt"/>
              <a:buAutoNum type="arabicPeriod"/>
            </a:pPr>
            <a:r>
              <a:rPr lang="en-US" b="1" i="0" dirty="0">
                <a:solidFill>
                  <a:srgbClr val="FFFFFF"/>
                </a:solidFill>
                <a:effectLst/>
              </a:rPr>
              <a:t>Feedback and Adjustments:</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Analyze assessment results and participant feedback to identify strengths and weaknesses of the training program. Make necessary adjustments and improvements for future sessions.</a:t>
            </a:r>
          </a:p>
          <a:p>
            <a:pPr algn="l">
              <a:buFont typeface="+mj-lt"/>
              <a:buAutoNum type="arabicPeriod"/>
            </a:pPr>
            <a:r>
              <a:rPr lang="en-US" b="1" i="0" dirty="0">
                <a:solidFill>
                  <a:srgbClr val="FFFFFF"/>
                </a:solidFill>
                <a:effectLst/>
              </a:rPr>
              <a:t>Monitoring Progress:</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Keep track of participants' progress and performance throughout the training. Offer additional support or resources as needed to help learners meet their objectives.</a:t>
            </a:r>
          </a:p>
          <a:p>
            <a:pPr algn="l">
              <a:buFont typeface="+mj-lt"/>
              <a:buAutoNum type="arabicPeriod"/>
            </a:pPr>
            <a:r>
              <a:rPr lang="en-US" b="1" i="0" dirty="0">
                <a:solidFill>
                  <a:srgbClr val="FFFFFF"/>
                </a:solidFill>
                <a:effectLst/>
              </a:rPr>
              <a:t>Post-Training Support:</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Offer ongoing support and resources to participants after the training to help them apply what they've learned in the workplace. This might include job aids, mentorship, or access to reference materials.</a:t>
            </a:r>
          </a:p>
          <a:p>
            <a:pPr algn="l">
              <a:buFont typeface="+mj-lt"/>
              <a:buAutoNum type="arabicPeriod"/>
            </a:pPr>
            <a:r>
              <a:rPr lang="en-US" b="1" i="0" dirty="0">
                <a:solidFill>
                  <a:srgbClr val="FFFFFF"/>
                </a:solidFill>
                <a:effectLst/>
              </a:rPr>
              <a:t>Documentation and Reporting:</a:t>
            </a:r>
            <a:endParaRPr lang="en-US" b="0" i="0" dirty="0">
              <a:solidFill>
                <a:srgbClr val="FFFFFF"/>
              </a:solidFill>
              <a:effectLst/>
            </a:endParaRPr>
          </a:p>
          <a:p>
            <a:pPr marL="742950" lvl="1" indent="-285750" algn="l">
              <a:buFont typeface="+mj-lt"/>
              <a:buAutoNum type="arabicPeriod"/>
            </a:pPr>
            <a:r>
              <a:rPr lang="en-US" b="0" i="0" dirty="0">
                <a:solidFill>
                  <a:srgbClr val="FFFFFF"/>
                </a:solidFill>
                <a:effectLst/>
              </a:rPr>
              <a:t>Maintain records of the training process, including attendance, assessment results, and feedback. This documentation can be useful for tracking progress and compliance.</a:t>
            </a:r>
          </a:p>
          <a:p>
            <a:pPr algn="l"/>
            <a:endParaRPr lang="en-US" b="0" i="0" dirty="0">
              <a:solidFill>
                <a:srgbClr val="FFFFFF"/>
              </a:solidFill>
              <a:effectLst/>
            </a:endParaRPr>
          </a:p>
          <a:p>
            <a:pPr algn="l"/>
            <a:r>
              <a:rPr lang="en-US" b="0" i="0" dirty="0">
                <a:solidFill>
                  <a:srgbClr val="FFFFFF"/>
                </a:solidFill>
                <a:effectLst/>
              </a:rPr>
              <a:t>Effective training programs consider all these components and follow a structured process to ensure that learning objectives are met, and participants acquire the necessary knowledge and skills. Flexibility and adaptability are key, as training programs may need to evolve to address changing organizational needs and industry trends.</a:t>
            </a:r>
          </a:p>
          <a:p>
            <a:br>
              <a:rPr lang="en-US" b="0" i="0" dirty="0">
                <a:solidFill>
                  <a:srgbClr val="FFFFFF"/>
                </a:solidFill>
                <a:effectLst/>
              </a:rPr>
            </a:br>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pPr/>
              <a:t>5</a:t>
            </a:fld>
            <a:endParaRPr lang="en-IN" dirty="0"/>
          </a:p>
        </p:txBody>
      </p:sp>
    </p:spTree>
    <p:extLst>
      <p:ext uri="{BB962C8B-B14F-4D97-AF65-F5344CB8AC3E}">
        <p14:creationId xmlns:p14="http://schemas.microsoft.com/office/powerpoint/2010/main" val="153060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rPr>
              <a:t>Training Needs Analysis (TNA) plays a pivotal role in the design of effective training workshops. It serves as the foundation upon which training programs are built and ensures that the training is targeted, relevant, and aligned with organizational goals. Here's why TNA is important in designing a training workshop:</a:t>
            </a:r>
          </a:p>
          <a:p>
            <a:pPr algn="l"/>
            <a:endParaRPr lang="en-US" b="0" i="0" dirty="0">
              <a:solidFill>
                <a:srgbClr val="FFFFFF"/>
              </a:solidFill>
              <a:effectLst/>
            </a:endParaRPr>
          </a:p>
          <a:p>
            <a:pPr algn="l">
              <a:buFont typeface="+mj-lt"/>
              <a:buAutoNum type="arabicPeriod"/>
            </a:pPr>
            <a:r>
              <a:rPr lang="en-US" b="1" i="0" dirty="0">
                <a:solidFill>
                  <a:srgbClr val="FFFFFF"/>
                </a:solidFill>
                <a:effectLst/>
              </a:rPr>
              <a:t>Tailored Content:</a:t>
            </a:r>
            <a:r>
              <a:rPr lang="en-US" b="0" i="0" dirty="0">
                <a:solidFill>
                  <a:srgbClr val="FFFFFF"/>
                </a:solidFill>
                <a:effectLst/>
              </a:rPr>
              <a:t> TNA identifies the specific skills, knowledge, and competencies that employees need to develop. This information allows you to customize the content of the training workshop to meet the precise needs of the participants. As a result, the training is more likely to be engaging and directly applicable to their roles.</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Alignment with Objectives:</a:t>
            </a:r>
            <a:r>
              <a:rPr lang="en-US" b="0" i="0" dirty="0">
                <a:solidFill>
                  <a:srgbClr val="FFFFFF"/>
                </a:solidFill>
                <a:effectLst/>
              </a:rPr>
              <a:t> TNA ensures that training workshops align with the strategic objectives of the organization. When training is closely tied to organizational goals, it becomes a strategic tool for achieving those objectives.</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Maximized Impact:</a:t>
            </a:r>
            <a:r>
              <a:rPr lang="en-US" b="0" i="0" dirty="0">
                <a:solidFill>
                  <a:srgbClr val="FFFFFF"/>
                </a:solidFill>
                <a:effectLst/>
              </a:rPr>
              <a:t> By focusing on the areas where employees need the most improvement, TNA ensures that the training workshop has a maximum impact on performance. This makes the best use of participants' time and resources and minimizes the risk of training becoming a box-checking exercise.</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Increased Engagement:</a:t>
            </a:r>
            <a:r>
              <a:rPr lang="en-US" b="0" i="0" dirty="0">
                <a:solidFill>
                  <a:srgbClr val="FFFFFF"/>
                </a:solidFill>
                <a:effectLst/>
              </a:rPr>
              <a:t> When employees perceive that the training addresses their specific needs and challenges, they are more likely to be engaged and motivated to participate actively in the workshop. This leads to better learning outcomes.</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Improved Relevance:</a:t>
            </a:r>
            <a:r>
              <a:rPr lang="en-US" b="0" i="0" dirty="0">
                <a:solidFill>
                  <a:srgbClr val="FFFFFF"/>
                </a:solidFill>
                <a:effectLst/>
              </a:rPr>
              <a:t> TNA helps avoid the delivery of irrelevant or redundant training content. Employees are more likely to appreciate and apply what they learn in a workshop when it directly relates to their job responsibilities.</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Targeted Learning Objectives:</a:t>
            </a:r>
            <a:r>
              <a:rPr lang="en-US" b="0" i="0" dirty="0">
                <a:solidFill>
                  <a:srgbClr val="FFFFFF"/>
                </a:solidFill>
                <a:effectLst/>
              </a:rPr>
              <a:t> TNA assists in setting clear and specific learning objectives for the training workshop. These objectives provide a roadmap for both trainers and participants, making it easier to measure the effectiveness of the training.</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Cost Efficiency:</a:t>
            </a:r>
            <a:r>
              <a:rPr lang="en-US" b="0" i="0" dirty="0">
                <a:solidFill>
                  <a:srgbClr val="FFFFFF"/>
                </a:solidFill>
                <a:effectLst/>
              </a:rPr>
              <a:t> Developing and delivering training can be resource-intensive. TNA helps organizations invest their training budgets wisely by focusing resources on areas where they will have the most significant impact.</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Measurable Outcomes:</a:t>
            </a:r>
            <a:r>
              <a:rPr lang="en-US" b="0" i="0" dirty="0">
                <a:solidFill>
                  <a:srgbClr val="FFFFFF"/>
                </a:solidFill>
                <a:effectLst/>
              </a:rPr>
              <a:t> TNA sets the stage for measuring the success of the training workshop. By establishing baseline performance measures and post-training assessments, organizations can quantitatively evaluate the impact of the training.</a:t>
            </a:r>
          </a:p>
          <a:p>
            <a:pPr algn="l">
              <a:buFont typeface="+mj-lt"/>
              <a:buAutoNum type="arabicPeriod"/>
            </a:pPr>
            <a:endParaRPr lang="en-US" b="0" i="0" dirty="0">
              <a:solidFill>
                <a:srgbClr val="FFFFFF"/>
              </a:solidFill>
              <a:effectLst/>
            </a:endParaRPr>
          </a:p>
          <a:p>
            <a:pPr algn="l">
              <a:buFont typeface="+mj-lt"/>
              <a:buAutoNum type="arabicPeriod"/>
            </a:pPr>
            <a:r>
              <a:rPr lang="en-US" b="1" i="0" dirty="0">
                <a:solidFill>
                  <a:srgbClr val="FFFFFF"/>
                </a:solidFill>
                <a:effectLst/>
              </a:rPr>
              <a:t>Employee Buy-In:</a:t>
            </a:r>
            <a:r>
              <a:rPr lang="en-US" b="0" i="0" dirty="0">
                <a:solidFill>
                  <a:srgbClr val="FFFFFF"/>
                </a:solidFill>
                <a:effectLst/>
              </a:rPr>
              <a:t> Involving employees in the TNA process can foster a sense of ownership and buy-in for the training program. When employees feel their input is valued, they are more likely to participate actively and positively in the training.</a:t>
            </a:r>
          </a:p>
          <a:p>
            <a:pPr algn="l">
              <a:buFont typeface="+mj-lt"/>
              <a:buAutoNum type="arabicPeriod"/>
            </a:pPr>
            <a:r>
              <a:rPr lang="en-US" b="1" i="0" dirty="0">
                <a:solidFill>
                  <a:srgbClr val="FFFFFF"/>
                </a:solidFill>
                <a:effectLst/>
              </a:rPr>
              <a:t>Continuous Improvement:</a:t>
            </a:r>
            <a:r>
              <a:rPr lang="en-US" b="0" i="0" dirty="0">
                <a:solidFill>
                  <a:srgbClr val="FFFFFF"/>
                </a:solidFill>
                <a:effectLst/>
              </a:rPr>
              <a:t> TNA is not a one-time activity. It promotes a culture of continuous improvement in training and development. Regularly conducting TNAs allows organizations to adapt to changing needs and evolving skill requirements.</a:t>
            </a:r>
          </a:p>
          <a:p>
            <a:pPr algn="l">
              <a:buFont typeface="+mj-lt"/>
              <a:buAutoNum type="arabicPeriod"/>
            </a:pPr>
            <a:endParaRPr lang="en-US" b="0" i="0" dirty="0">
              <a:solidFill>
                <a:srgbClr val="FFFFFF"/>
              </a:solidFill>
              <a:effectLst/>
            </a:endParaRPr>
          </a:p>
          <a:p>
            <a:pPr algn="l"/>
            <a:r>
              <a:rPr lang="en-US" b="0" i="0" dirty="0">
                <a:solidFill>
                  <a:srgbClr val="FFFFFF"/>
                </a:solidFill>
                <a:effectLst/>
              </a:rPr>
              <a:t>In summary, Training Needs Analysis is a critical step in the design of training workshops because it ensures that the training is relevant, aligned with organizational objectives, and capable of delivering measurable results. It helps organizations make informed decisions about the content, format, and delivery of training, ultimately leading to more effective and impactful learning experiences for participants.</a:t>
            </a:r>
          </a:p>
          <a:p>
            <a:br>
              <a:rPr lang="en-US" b="0" i="0" dirty="0">
                <a:solidFill>
                  <a:srgbClr val="FFFFFF"/>
                </a:solidFill>
                <a:effectLst/>
              </a:rPr>
            </a:br>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pPr/>
              <a:t>6</a:t>
            </a:fld>
            <a:endParaRPr lang="en-IN" dirty="0"/>
          </a:p>
        </p:txBody>
      </p:sp>
    </p:spTree>
    <p:extLst>
      <p:ext uri="{BB962C8B-B14F-4D97-AF65-F5344CB8AC3E}">
        <p14:creationId xmlns:p14="http://schemas.microsoft.com/office/powerpoint/2010/main" val="122552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rPr>
              <a:t>Becoming a world-class trainer requires a combination of skills and attributes that go beyond just expertise in a particular subject matter. To excel in the field of training, whether in a corporate setting, educational institution, or any other context, trainers should possess the following key skills:</a:t>
            </a:r>
          </a:p>
          <a:p>
            <a:pPr algn="l"/>
            <a:endParaRPr lang="en-US" b="0" i="0" dirty="0">
              <a:solidFill>
                <a:srgbClr val="FFFFFF"/>
              </a:solidFill>
              <a:effectLst/>
            </a:endParaRPr>
          </a:p>
          <a:p>
            <a:pPr algn="l">
              <a:buFont typeface="+mj-lt"/>
              <a:buAutoNum type="arabicPeriod"/>
            </a:pPr>
            <a:r>
              <a:rPr lang="en-US" b="1" i="0" dirty="0">
                <a:solidFill>
                  <a:srgbClr val="FFFFFF"/>
                </a:solidFill>
                <a:effectLst/>
              </a:rPr>
              <a:t>Subject Matter Expertise:</a:t>
            </a:r>
            <a:r>
              <a:rPr lang="en-US" b="0" i="0" dirty="0">
                <a:solidFill>
                  <a:srgbClr val="FFFFFF"/>
                </a:solidFill>
                <a:effectLst/>
              </a:rPr>
              <a:t> A deep and comprehensive knowledge of the subject matter being taught is fundamental. Trainers should be experts in the content they are delivering, which lends credibility and fosters trust among learners.</a:t>
            </a:r>
          </a:p>
          <a:p>
            <a:pPr algn="l">
              <a:buFont typeface="+mj-lt"/>
              <a:buAutoNum type="arabicPeriod"/>
            </a:pPr>
            <a:r>
              <a:rPr lang="en-US" b="1" i="0" dirty="0">
                <a:solidFill>
                  <a:srgbClr val="FFFFFF"/>
                </a:solidFill>
                <a:effectLst/>
              </a:rPr>
              <a:t>Effective Communication:</a:t>
            </a:r>
            <a:r>
              <a:rPr lang="en-US" b="0" i="0" dirty="0">
                <a:solidFill>
                  <a:srgbClr val="FFFFFF"/>
                </a:solidFill>
                <a:effectLst/>
              </a:rPr>
              <a:t> Strong communication skills are paramount. Trainers must be able to convey information clearly, adapt their communication style to different audiences, and actively listen to participants.</a:t>
            </a:r>
          </a:p>
          <a:p>
            <a:pPr algn="l">
              <a:buFont typeface="+mj-lt"/>
              <a:buAutoNum type="arabicPeriod"/>
            </a:pPr>
            <a:r>
              <a:rPr lang="en-US" b="1" i="0" dirty="0">
                <a:solidFill>
                  <a:srgbClr val="FFFFFF"/>
                </a:solidFill>
                <a:effectLst/>
              </a:rPr>
              <a:t>Instructional Design:</a:t>
            </a:r>
            <a:r>
              <a:rPr lang="en-US" b="0" i="0" dirty="0">
                <a:solidFill>
                  <a:srgbClr val="FFFFFF"/>
                </a:solidFill>
                <a:effectLst/>
              </a:rPr>
              <a:t> Understanding how to design effective training materials and curricula is vital. This includes structuring content logically, creating engaging activities, and using instructional technology when appropriate.</a:t>
            </a:r>
          </a:p>
          <a:p>
            <a:pPr algn="l">
              <a:buFont typeface="+mj-lt"/>
              <a:buAutoNum type="arabicPeriod"/>
            </a:pPr>
            <a:r>
              <a:rPr lang="en-US" b="1" i="0" dirty="0">
                <a:solidFill>
                  <a:srgbClr val="FFFFFF"/>
                </a:solidFill>
                <a:effectLst/>
              </a:rPr>
              <a:t>Facilitation Skills:</a:t>
            </a:r>
            <a:r>
              <a:rPr lang="en-US" b="0" i="0" dirty="0">
                <a:solidFill>
                  <a:srgbClr val="FFFFFF"/>
                </a:solidFill>
                <a:effectLst/>
              </a:rPr>
              <a:t> The art of facilitating group discussions and activities is a core competency for trainers. This involves managing group dynamics, encouraging participation, and maintaining a positive and inclusive learning environment.</a:t>
            </a:r>
          </a:p>
          <a:p>
            <a:pPr algn="l">
              <a:buFont typeface="+mj-lt"/>
              <a:buAutoNum type="arabicPeriod"/>
            </a:pPr>
            <a:r>
              <a:rPr lang="en-US" b="1" i="0" dirty="0">
                <a:solidFill>
                  <a:srgbClr val="FFFFFF"/>
                </a:solidFill>
                <a:effectLst/>
              </a:rPr>
              <a:t>Time Management:</a:t>
            </a:r>
            <a:r>
              <a:rPr lang="en-US" b="0" i="0" dirty="0">
                <a:solidFill>
                  <a:srgbClr val="FFFFFF"/>
                </a:solidFill>
                <a:effectLst/>
              </a:rPr>
              <a:t> Efficiently managing training sessions and adhering to schedules is important. Trainers should balance time between content delivery, activities, and opportunities for questions and discussion.</a:t>
            </a:r>
          </a:p>
          <a:p>
            <a:pPr algn="l">
              <a:buFont typeface="+mj-lt"/>
              <a:buAutoNum type="arabicPeriod"/>
            </a:pPr>
            <a:r>
              <a:rPr lang="en-US" b="1" i="0" dirty="0">
                <a:solidFill>
                  <a:srgbClr val="FFFFFF"/>
                </a:solidFill>
                <a:effectLst/>
              </a:rPr>
              <a:t>Active Learning Techniques:</a:t>
            </a:r>
            <a:r>
              <a:rPr lang="en-US" b="0" i="0" dirty="0">
                <a:solidFill>
                  <a:srgbClr val="FFFFFF"/>
                </a:solidFill>
                <a:effectLst/>
              </a:rPr>
              <a:t> Incorporating active learning methods, such as group discussions, case studies, role-playing, and hands-on activities, can enhance the learning experience and increase retention.</a:t>
            </a:r>
          </a:p>
          <a:p>
            <a:pPr algn="l">
              <a:buFont typeface="+mj-lt"/>
              <a:buAutoNum type="arabicPeriod"/>
            </a:pPr>
            <a:r>
              <a:rPr lang="en-US" b="1" i="0" dirty="0">
                <a:solidFill>
                  <a:srgbClr val="FFFFFF"/>
                </a:solidFill>
                <a:effectLst/>
              </a:rPr>
              <a:t>Technology Proficiency:</a:t>
            </a:r>
            <a:r>
              <a:rPr lang="en-US" b="0" i="0" dirty="0">
                <a:solidFill>
                  <a:srgbClr val="FFFFFF"/>
                </a:solidFill>
                <a:effectLst/>
              </a:rPr>
              <a:t> In today's digital age, trainers should be comfortable using training technology and software, including Learning Management Systems (LMS), virtual classrooms, and multimedia tools.</a:t>
            </a:r>
          </a:p>
          <a:p>
            <a:pPr algn="l">
              <a:buFont typeface="+mj-lt"/>
              <a:buAutoNum type="arabicPeriod"/>
            </a:pPr>
            <a:r>
              <a:rPr lang="en-US" b="1" i="0" dirty="0">
                <a:solidFill>
                  <a:srgbClr val="FFFFFF"/>
                </a:solidFill>
                <a:effectLst/>
              </a:rPr>
              <a:t>Presentation Skills:</a:t>
            </a:r>
            <a:r>
              <a:rPr lang="en-US" b="0" i="0" dirty="0">
                <a:solidFill>
                  <a:srgbClr val="FFFFFF"/>
                </a:solidFill>
                <a:effectLst/>
              </a:rPr>
              <a:t> Effective trainers have strong presentation skills, including the ability to use visuals, storytelling, and engaging delivery techniques.</a:t>
            </a:r>
          </a:p>
          <a:p>
            <a:pPr algn="l">
              <a:buFont typeface="+mj-lt"/>
              <a:buAutoNum type="arabicPeriod"/>
            </a:pPr>
            <a:endParaRPr lang="en-US" b="0" i="0" dirty="0">
              <a:solidFill>
                <a:srgbClr val="FFFFFF"/>
              </a:solidFill>
              <a:effectLst/>
            </a:endParaRPr>
          </a:p>
          <a:p>
            <a:pPr algn="l"/>
            <a:r>
              <a:rPr lang="en-US" b="0" i="0" dirty="0">
                <a:solidFill>
                  <a:srgbClr val="FFFFFF"/>
                </a:solidFill>
                <a:effectLst/>
              </a:rPr>
              <a:t>Becoming a world-class trainer often involves ongoing professional development and a commitment to honing these skills over time. Additionally, trainers should seek feedback from participants and colleagues to continually improve their training effectiveness.</a:t>
            </a:r>
          </a:p>
          <a:p>
            <a:br>
              <a:rPr lang="en-US" b="0" i="0" dirty="0">
                <a:solidFill>
                  <a:srgbClr val="FFFFFF"/>
                </a:solidFill>
                <a:effectLst/>
              </a:rPr>
            </a:br>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pPr/>
              <a:t>7</a:t>
            </a:fld>
            <a:endParaRPr lang="en-IN" dirty="0"/>
          </a:p>
        </p:txBody>
      </p:sp>
    </p:spTree>
    <p:extLst>
      <p:ext uri="{BB962C8B-B14F-4D97-AF65-F5344CB8AC3E}">
        <p14:creationId xmlns:p14="http://schemas.microsoft.com/office/powerpoint/2010/main" val="311024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rPr>
              <a:t>Adult learning styles refer to the preferred ways in which adults acquire, process, and retain information. Understanding these styles can help educators and trainers design effective learning experiences for adult learners. Here are some common adult learning styles:</a:t>
            </a:r>
          </a:p>
          <a:p>
            <a:pPr algn="l"/>
            <a:endParaRPr lang="en-US" b="0" i="0" dirty="0">
              <a:solidFill>
                <a:srgbClr val="D1D5DB"/>
              </a:solidFill>
              <a:effectLst/>
            </a:endParaRPr>
          </a:p>
          <a:p>
            <a:pPr algn="l">
              <a:buFont typeface="+mj-lt"/>
              <a:buAutoNum type="arabicPeriod"/>
            </a:pPr>
            <a:r>
              <a:rPr lang="en-US" b="1" i="0" dirty="0">
                <a:solidFill>
                  <a:srgbClr val="D1D5DB"/>
                </a:solidFill>
                <a:effectLst/>
              </a:rPr>
              <a:t>Visual Learners:</a:t>
            </a:r>
            <a:r>
              <a:rPr lang="en-US" b="0" i="0" dirty="0">
                <a:solidFill>
                  <a:srgbClr val="D1D5DB"/>
                </a:solidFill>
                <a:effectLst/>
              </a:rPr>
              <a:t> Visual learners prefer to learn through visual aids such as charts, graphs, diagrams, videos, and images. They benefit from seeing information in a visual format.</a:t>
            </a:r>
          </a:p>
          <a:p>
            <a:pPr algn="l">
              <a:buFont typeface="+mj-lt"/>
              <a:buAutoNum type="arabicPeriod"/>
            </a:pPr>
            <a:r>
              <a:rPr lang="en-US" b="1" i="0" dirty="0">
                <a:solidFill>
                  <a:srgbClr val="D1D5DB"/>
                </a:solidFill>
                <a:effectLst/>
              </a:rPr>
              <a:t>Auditory Learners:</a:t>
            </a:r>
            <a:r>
              <a:rPr lang="en-US" b="0" i="0" dirty="0">
                <a:solidFill>
                  <a:srgbClr val="D1D5DB"/>
                </a:solidFill>
                <a:effectLst/>
              </a:rPr>
              <a:t> Auditory learners learn best through listening and verbal communication. They thrive in settings that include lectures, discussions, and verbal explanations.</a:t>
            </a:r>
          </a:p>
          <a:p>
            <a:pPr algn="l">
              <a:buFont typeface="+mj-lt"/>
              <a:buAutoNum type="arabicPeriod"/>
            </a:pPr>
            <a:r>
              <a:rPr lang="en-US" b="1" i="0" dirty="0">
                <a:solidFill>
                  <a:srgbClr val="D1D5DB"/>
                </a:solidFill>
                <a:effectLst/>
              </a:rPr>
              <a:t>Kinesthetic Learners:</a:t>
            </a:r>
            <a:r>
              <a:rPr lang="en-US" b="0" i="0" dirty="0">
                <a:solidFill>
                  <a:srgbClr val="D1D5DB"/>
                </a:solidFill>
                <a:effectLst/>
              </a:rPr>
              <a:t> Kinesthetic learners are tactile and learn best by engaging in physical, hands-on activities. They prefer to learn by doing and through practical experiences.</a:t>
            </a:r>
          </a:p>
          <a:p>
            <a:pPr algn="l">
              <a:buFont typeface="+mj-lt"/>
              <a:buAutoNum type="arabicPeriod"/>
            </a:pPr>
            <a:r>
              <a:rPr lang="en-US" b="1" i="0" dirty="0">
                <a:solidFill>
                  <a:srgbClr val="D1D5DB"/>
                </a:solidFill>
                <a:effectLst/>
              </a:rPr>
              <a:t>Reading/Writing Learners:</a:t>
            </a:r>
            <a:r>
              <a:rPr lang="en-US" b="0" i="0" dirty="0">
                <a:solidFill>
                  <a:srgbClr val="D1D5DB"/>
                </a:solidFill>
                <a:effectLst/>
              </a:rPr>
              <a:t> These learners excel when provided with written materials. They prefer to read and write to process information. They benefit from written resources like textbooks and note-taking.</a:t>
            </a:r>
          </a:p>
          <a:p>
            <a:pPr algn="l">
              <a:buFont typeface="+mj-lt"/>
              <a:buAutoNum type="arabicPeriod"/>
            </a:pPr>
            <a:r>
              <a:rPr lang="en-US" b="1" i="0" dirty="0">
                <a:solidFill>
                  <a:srgbClr val="D1D5DB"/>
                </a:solidFill>
                <a:effectLst/>
              </a:rPr>
              <a:t>Logical/Mathematical Learners:</a:t>
            </a:r>
            <a:r>
              <a:rPr lang="en-US" b="0" i="0" dirty="0">
                <a:solidFill>
                  <a:srgbClr val="D1D5DB"/>
                </a:solidFill>
                <a:effectLst/>
              </a:rPr>
              <a:t> Logical learners are analytical and appreciate structured, systematic approaches to learning. They excel in problem-solving, critical thinking, and data-driven activities.</a:t>
            </a:r>
          </a:p>
          <a:p>
            <a:pPr algn="l">
              <a:buFont typeface="+mj-lt"/>
              <a:buAutoNum type="arabicPeriod"/>
            </a:pPr>
            <a:r>
              <a:rPr lang="en-US" b="1" i="0" dirty="0">
                <a:solidFill>
                  <a:srgbClr val="D1D5DB"/>
                </a:solidFill>
                <a:effectLst/>
              </a:rPr>
              <a:t>Social Learners:</a:t>
            </a:r>
            <a:r>
              <a:rPr lang="en-US" b="0" i="0" dirty="0">
                <a:solidFill>
                  <a:srgbClr val="D1D5DB"/>
                </a:solidFill>
                <a:effectLst/>
              </a:rPr>
              <a:t> Social learners thrive in group settings and prefer to learn through interaction and collaboration with peers. Group discussions and teamwork are effective for them.</a:t>
            </a:r>
          </a:p>
          <a:p>
            <a:pPr algn="l">
              <a:buFont typeface="+mj-lt"/>
              <a:buAutoNum type="arabicPeriod"/>
            </a:pPr>
            <a:r>
              <a:rPr lang="en-US" b="1" i="0" dirty="0">
                <a:solidFill>
                  <a:srgbClr val="D1D5DB"/>
                </a:solidFill>
                <a:effectLst/>
              </a:rPr>
              <a:t>Solitary Learners:</a:t>
            </a:r>
            <a:r>
              <a:rPr lang="en-US" b="0" i="0" dirty="0">
                <a:solidFill>
                  <a:srgbClr val="D1D5DB"/>
                </a:solidFill>
                <a:effectLst/>
              </a:rPr>
              <a:t> Solitary learners prefer to learn independently. They are most productive when they can study, reflect, and process information on their own.</a:t>
            </a:r>
          </a:p>
          <a:p>
            <a:pPr algn="l">
              <a:buFont typeface="+mj-lt"/>
              <a:buAutoNum type="arabicPeriod"/>
            </a:pPr>
            <a:r>
              <a:rPr lang="en-US" b="1" i="0" dirty="0">
                <a:solidFill>
                  <a:srgbClr val="D1D5DB"/>
                </a:solidFill>
                <a:effectLst/>
              </a:rPr>
              <a:t>Global Learners:</a:t>
            </a:r>
            <a:r>
              <a:rPr lang="en-US" b="0" i="0" dirty="0">
                <a:solidFill>
                  <a:srgbClr val="D1D5DB"/>
                </a:solidFill>
                <a:effectLst/>
              </a:rPr>
              <a:t> Global learners prefer to understand the big picture before delving into details. They benefit from an overview of the subject matter first to grasp the context.</a:t>
            </a:r>
          </a:p>
          <a:p>
            <a:pPr algn="l">
              <a:buFont typeface="+mj-lt"/>
              <a:buAutoNum type="arabicPeriod"/>
            </a:pPr>
            <a:r>
              <a:rPr lang="en-US" b="1" i="0" dirty="0">
                <a:solidFill>
                  <a:srgbClr val="D1D5DB"/>
                </a:solidFill>
                <a:effectLst/>
              </a:rPr>
              <a:t>Sequential Learners:</a:t>
            </a:r>
            <a:r>
              <a:rPr lang="en-US" b="0" i="0" dirty="0">
                <a:solidFill>
                  <a:srgbClr val="D1D5DB"/>
                </a:solidFill>
                <a:effectLst/>
              </a:rPr>
              <a:t> Sequential learners appreciate structured, step-by-step approaches to learning. They prefer to learn information in a linear and organized manner.</a:t>
            </a:r>
          </a:p>
          <a:p>
            <a:pPr algn="l">
              <a:buFont typeface="+mj-lt"/>
              <a:buAutoNum type="arabicPeriod"/>
            </a:pPr>
            <a:r>
              <a:rPr lang="en-US" b="1" i="0" dirty="0">
                <a:solidFill>
                  <a:srgbClr val="D1D5DB"/>
                </a:solidFill>
                <a:effectLst/>
              </a:rPr>
              <a:t>Concrete Learners:</a:t>
            </a:r>
            <a:r>
              <a:rPr lang="en-US" b="0" i="0" dirty="0">
                <a:solidFill>
                  <a:srgbClr val="D1D5DB"/>
                </a:solidFill>
                <a:effectLst/>
              </a:rPr>
              <a:t> Concrete learners thrive with real-world, practical examples. They understand abstract concepts better when they can relate them to tangible, everyday experiences.</a:t>
            </a:r>
          </a:p>
          <a:p>
            <a:pPr algn="l">
              <a:buFont typeface="+mj-lt"/>
              <a:buAutoNum type="arabicPeriod"/>
            </a:pPr>
            <a:endParaRPr lang="en-US" b="0" i="0" dirty="0">
              <a:solidFill>
                <a:srgbClr val="D1D5DB"/>
              </a:solidFill>
              <a:effectLst/>
            </a:endParaRPr>
          </a:p>
          <a:p>
            <a:pPr algn="l"/>
            <a:r>
              <a:rPr lang="en-US" b="0" i="0" dirty="0">
                <a:solidFill>
                  <a:srgbClr val="D1D5DB"/>
                </a:solidFill>
                <a:effectLst/>
              </a:rPr>
              <a:t>It's important to note that most adults have a combination of these learning styles, and their preferences may vary depending on the context and the subject matter. Effective teaching and training should consider these diverse learning styles and provide a mix of instructional methods to accommodate the needs of adult learners.</a:t>
            </a:r>
          </a:p>
        </p:txBody>
      </p:sp>
      <p:sp>
        <p:nvSpPr>
          <p:cNvPr id="4" name="Slide Number Placeholder 3"/>
          <p:cNvSpPr>
            <a:spLocks noGrp="1"/>
          </p:cNvSpPr>
          <p:nvPr>
            <p:ph type="sldNum" sz="quarter" idx="5"/>
          </p:nvPr>
        </p:nvSpPr>
        <p:spPr/>
        <p:txBody>
          <a:bodyPr/>
          <a:lstStyle/>
          <a:p>
            <a:fld id="{A84836D4-4B53-4C0A-B7AA-3F6BC694D196}" type="slidenum">
              <a:rPr lang="en-IN" smtClean="0"/>
              <a:pPr/>
              <a:t>8</a:t>
            </a:fld>
            <a:endParaRPr lang="en-IN" dirty="0"/>
          </a:p>
        </p:txBody>
      </p:sp>
    </p:spTree>
    <p:extLst>
      <p:ext uri="{BB962C8B-B14F-4D97-AF65-F5344CB8AC3E}">
        <p14:creationId xmlns:p14="http://schemas.microsoft.com/office/powerpoint/2010/main" val="239644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rPr>
              <a:t>Creating a storyboard is a crucial step in the development of multimedia or e-learning content. It helps outline the visual and narrative structure of your training materials. Here's a guide on building a storyboard:</a:t>
            </a:r>
          </a:p>
          <a:p>
            <a:pPr algn="l"/>
            <a:endParaRPr lang="en-US" b="0" i="0" dirty="0">
              <a:solidFill>
                <a:srgbClr val="FFFFFF"/>
              </a:solidFill>
              <a:effectLst/>
            </a:endParaRPr>
          </a:p>
          <a:p>
            <a:pPr algn="l">
              <a:buFont typeface="+mj-lt"/>
              <a:buAutoNum type="arabicPeriod"/>
            </a:pPr>
            <a:r>
              <a:rPr lang="en-US" b="0" i="0" dirty="0">
                <a:solidFill>
                  <a:srgbClr val="FFFFFF"/>
                </a:solidFill>
                <a:effectLst/>
              </a:rPr>
              <a:t>Define clear learning objectives and choose a structure.</a:t>
            </a:r>
          </a:p>
          <a:p>
            <a:pPr algn="l">
              <a:buFont typeface="+mj-lt"/>
              <a:buAutoNum type="arabicPeriod"/>
            </a:pPr>
            <a:r>
              <a:rPr lang="en-US" b="0" i="0" dirty="0">
                <a:solidFill>
                  <a:srgbClr val="FFFFFF"/>
                </a:solidFill>
                <a:effectLst/>
              </a:rPr>
              <a:t>Break content into sections and identify key elements.</a:t>
            </a:r>
          </a:p>
          <a:p>
            <a:pPr algn="l">
              <a:buFont typeface="+mj-lt"/>
              <a:buAutoNum type="arabicPeriod"/>
            </a:pPr>
            <a:r>
              <a:rPr lang="en-US" b="0" i="0" dirty="0">
                <a:solidFill>
                  <a:srgbClr val="FFFFFF"/>
                </a:solidFill>
                <a:effectLst/>
              </a:rPr>
              <a:t>Determine visual elements and media to use.</a:t>
            </a:r>
          </a:p>
          <a:p>
            <a:pPr algn="l">
              <a:buFont typeface="+mj-lt"/>
              <a:buAutoNum type="arabicPeriod"/>
            </a:pPr>
            <a:r>
              <a:rPr lang="en-US" b="0" i="0" dirty="0">
                <a:solidFill>
                  <a:srgbClr val="FFFFFF"/>
                </a:solidFill>
                <a:effectLst/>
              </a:rPr>
              <a:t>Script the narrative and plan interactivity.</a:t>
            </a:r>
          </a:p>
          <a:p>
            <a:pPr algn="l">
              <a:buFont typeface="+mj-lt"/>
              <a:buAutoNum type="arabicPeriod"/>
            </a:pPr>
            <a:r>
              <a:rPr lang="en-US" b="0" i="0" dirty="0">
                <a:solidFill>
                  <a:srgbClr val="FFFFFF"/>
                </a:solidFill>
                <a:effectLst/>
              </a:rPr>
              <a:t>Design the user interface (UI) for screens or slides.</a:t>
            </a:r>
          </a:p>
          <a:p>
            <a:pPr algn="l">
              <a:buFont typeface="+mj-lt"/>
              <a:buAutoNum type="arabicPeriod"/>
            </a:pPr>
            <a:r>
              <a:rPr lang="en-US" b="0" i="0" dirty="0">
                <a:solidFill>
                  <a:srgbClr val="FFFFFF"/>
                </a:solidFill>
                <a:effectLst/>
              </a:rPr>
              <a:t>Create a visual layout with placeholders and sequence content logically.</a:t>
            </a:r>
          </a:p>
          <a:p>
            <a:pPr algn="l">
              <a:buFont typeface="+mj-lt"/>
              <a:buAutoNum type="arabicPeriod"/>
            </a:pPr>
            <a:r>
              <a:rPr lang="en-US" b="0" i="0" dirty="0">
                <a:solidFill>
                  <a:srgbClr val="FFFFFF"/>
                </a:solidFill>
                <a:effectLst/>
              </a:rPr>
              <a:t>Include notes and instructions for developers and designers.</a:t>
            </a:r>
          </a:p>
          <a:p>
            <a:pPr algn="l">
              <a:buFont typeface="+mj-lt"/>
              <a:buAutoNum type="arabicPeriod"/>
            </a:pPr>
            <a:r>
              <a:rPr lang="en-US" b="0" i="0" dirty="0">
                <a:solidFill>
                  <a:srgbClr val="FFFFFF"/>
                </a:solidFill>
                <a:effectLst/>
              </a:rPr>
              <a:t>Seek feedback and make revisions as needed.</a:t>
            </a:r>
          </a:p>
          <a:p>
            <a:pPr algn="l">
              <a:buFont typeface="+mj-lt"/>
              <a:buAutoNum type="arabicPeriod"/>
            </a:pPr>
            <a:r>
              <a:rPr lang="en-US" b="0" i="0" dirty="0">
                <a:solidFill>
                  <a:srgbClr val="FFFFFF"/>
                </a:solidFill>
                <a:effectLst/>
              </a:rPr>
              <a:t>Test and prototype interactive elements.</a:t>
            </a:r>
          </a:p>
          <a:p>
            <a:pPr algn="l">
              <a:buFont typeface="+mj-lt"/>
              <a:buAutoNum type="arabicPeriod"/>
            </a:pPr>
            <a:r>
              <a:rPr lang="en-US" b="0" i="0" dirty="0">
                <a:solidFill>
                  <a:srgbClr val="FFFFFF"/>
                </a:solidFill>
                <a:effectLst/>
              </a:rPr>
              <a:t>Finalize the storyboard and obtain stakeholder approval.</a:t>
            </a:r>
          </a:p>
          <a:p>
            <a:pPr algn="l">
              <a:buFont typeface="+mj-lt"/>
              <a:buAutoNum type="arabicPeriod"/>
            </a:pPr>
            <a:r>
              <a:rPr lang="en-US" b="0" i="0" dirty="0">
                <a:solidFill>
                  <a:srgbClr val="FFFFFF"/>
                </a:solidFill>
                <a:effectLst/>
              </a:rPr>
              <a:t>Implement version control and track changes.</a:t>
            </a:r>
          </a:p>
          <a:p>
            <a:pPr algn="l">
              <a:buFont typeface="+mj-lt"/>
              <a:buAutoNum type="arabicPeriod"/>
            </a:pPr>
            <a:r>
              <a:rPr lang="en-US" b="0" i="0" dirty="0">
                <a:solidFill>
                  <a:srgbClr val="FFFFFF"/>
                </a:solidFill>
                <a:effectLst/>
              </a:rPr>
              <a:t>Maintain open communication and collaboration among the team.</a:t>
            </a:r>
          </a:p>
          <a:p>
            <a:pPr algn="l">
              <a:buFont typeface="+mj-lt"/>
              <a:buAutoNum type="arabicPeriod"/>
            </a:pPr>
            <a:r>
              <a:rPr lang="en-US" b="0" i="0" dirty="0">
                <a:solidFill>
                  <a:srgbClr val="FFFFFF"/>
                </a:solidFill>
                <a:effectLst/>
              </a:rPr>
              <a:t>Monitor progress and conduct quality assurance checks.</a:t>
            </a:r>
          </a:p>
          <a:p>
            <a:pPr algn="l">
              <a:buFont typeface="+mj-lt"/>
              <a:buAutoNum type="arabicPeriod"/>
            </a:pPr>
            <a:endParaRPr lang="en-US" b="1" i="0" dirty="0">
              <a:solidFill>
                <a:srgbClr val="FFFFFF"/>
              </a:solidFill>
              <a:effectLst/>
            </a:endParaRPr>
          </a:p>
          <a:p>
            <a:pPr algn="l">
              <a:buFont typeface="+mj-lt"/>
              <a:buNone/>
            </a:pPr>
            <a:r>
              <a:rPr lang="en-US" b="0" i="0" dirty="0">
                <a:solidFill>
                  <a:srgbClr val="FFFFFF"/>
                </a:solidFill>
                <a:effectLst/>
              </a:rPr>
              <a:t>Building a storyboard provides a structured framework for the development of effective training content. It ensures that your training materials are organized, visually appealing, and aligned with your learning objectives.</a:t>
            </a:r>
          </a:p>
          <a:p>
            <a:br>
              <a:rPr lang="en-US" b="0" i="0" dirty="0">
                <a:solidFill>
                  <a:srgbClr val="FFFFFF"/>
                </a:solidFill>
                <a:effectLst/>
              </a:rPr>
            </a:br>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pPr/>
              <a:t>9</a:t>
            </a:fld>
            <a:endParaRPr lang="en-IN" dirty="0"/>
          </a:p>
        </p:txBody>
      </p:sp>
    </p:spTree>
    <p:extLst>
      <p:ext uri="{BB962C8B-B14F-4D97-AF65-F5344CB8AC3E}">
        <p14:creationId xmlns:p14="http://schemas.microsoft.com/office/powerpoint/2010/main" val="231523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8D89-953B-0E9C-364F-3FB66C13E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36D0832-40EB-1AFE-039A-3D7D45FFC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3EEDE44-BFC6-9FD0-7EB7-F8ED31FDC63C}"/>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E8F861AA-7339-5C2F-C282-F51F6E217F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13427D-4CD9-DD9B-DCAC-D77499C77EEB}"/>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172034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E1E-03C7-BAA2-6CAB-CF21758FD6B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A2DFA0E-B3AE-144C-DDEE-0C2D26EEC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02FDB8-80A4-C6A9-AEA1-2DBCB9D88DC4}"/>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1BAF618A-E682-8B54-7104-BEA1E5943A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AF4A4D-6A7A-DF90-5778-714CD82BF820}"/>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40963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D638E-AD7C-56B6-C89E-22B7EB2B4A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486879-03F5-0135-0B3A-8DD4C7680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1EE6EA-EA4C-A74E-3324-36E2489D91D8}"/>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F6D40E8F-B8D3-2A41-89AB-AA68BC9F91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7D838F-0783-2B81-82AF-0CF051DDDD9A}"/>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3334403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Title1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59E62B-1B5D-1598-9A33-F6693D46562D}"/>
              </a:ext>
            </a:extLst>
          </p:cNvPr>
          <p:cNvSpPr>
            <a:spLocks noGrp="1"/>
          </p:cNvSpPr>
          <p:nvPr>
            <p:ph type="ctrTitle"/>
          </p:nvPr>
        </p:nvSpPr>
        <p:spPr>
          <a:xfrm>
            <a:off x="618226" y="5681456"/>
            <a:ext cx="10955547" cy="699279"/>
          </a:xfrm>
        </p:spPr>
        <p:txBody>
          <a:bodyPr tIns="468000" bIns="468000" anchor="ctr"/>
          <a:lstStyle>
            <a:lvl1pPr algn="ctr">
              <a:defRPr sz="3600" b="1">
                <a:effectLst>
                  <a:outerShdw blurRad="38100" dist="38100" dir="2700000" algn="tl">
                    <a:srgbClr val="000000">
                      <a:alpha val="43137"/>
                    </a:srgbClr>
                  </a:outerShdw>
                </a:effectLst>
                <a:latin typeface="Swis721 Cn BT" panose="020B0506020202030204" pitchFamily="34" charset="0"/>
              </a:defRPr>
            </a:lvl1pPr>
          </a:lstStyle>
          <a:p>
            <a:r>
              <a:rPr lang="en-US" dirty="0"/>
              <a:t>Click to edit Master title style</a:t>
            </a:r>
            <a:endParaRPr lang="en-IN" dirty="0"/>
          </a:p>
        </p:txBody>
      </p:sp>
      <p:sp>
        <p:nvSpPr>
          <p:cNvPr id="8" name="Content Placeholder 2">
            <a:extLst>
              <a:ext uri="{FF2B5EF4-FFF2-40B4-BE49-F238E27FC236}">
                <a16:creationId xmlns:a16="http://schemas.microsoft.com/office/drawing/2014/main" id="{65FFC2B1-3DA7-2611-A69E-3B87AB2B943E}"/>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9088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lvl1pPr>
              <a:defRPr>
                <a:latin typeface="Swis721 Cn BT" panose="020B0506020202030204" pitchFamily="34" charset="0"/>
              </a:defRPr>
            </a:lvl1p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629560" y="1036242"/>
            <a:ext cx="10932879" cy="5555299"/>
          </a:xfrm>
          <a:prstGeom prst="rect">
            <a:avLst/>
          </a:prstGeom>
        </p:spPr>
        <p:txBody>
          <a:bodyPr vert="horz" lIns="0" tIns="45720" rIns="91440" bIns="45720" rtlCol="0">
            <a:normAutofit/>
          </a:bodyPr>
          <a:lstStyle>
            <a:lvl1pPr marL="180975" indent="-180975" algn="l" defTabSz="914400" rtl="0" eaLnBrk="1" latinLnBrk="0" hangingPunct="1">
              <a:lnSpc>
                <a:spcPct val="110000"/>
              </a:lnSpc>
              <a:spcAft>
                <a:spcPts val="1200"/>
              </a:spcAft>
              <a:buFont typeface="Arial" panose="020B0604020202020204" pitchFamily="34" charset="0"/>
              <a:buChar char="•"/>
              <a:defRPr lang="en-US" sz="2200" kern="1200" dirty="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110000"/>
              </a:lnSpc>
              <a:spcAft>
                <a:spcPts val="1200"/>
              </a:spcAft>
              <a:buFont typeface="Arial" panose="020B0604020202020204" pitchFamily="34" charset="0"/>
              <a:buChar char="•"/>
              <a:defRPr lang="en-US" sz="2000" kern="1200" dirty="0">
                <a:solidFill>
                  <a:schemeClr val="tx1"/>
                </a:solidFill>
                <a:latin typeface="Swis721 Cn BT" panose="020B0506020202030204" pitchFamily="34" charset="0"/>
                <a:ea typeface="+mn-ea"/>
                <a:cs typeface="+mn-cs"/>
              </a:defRPr>
            </a:lvl2pPr>
            <a:lvl3pPr marL="1076325" indent="-180975" algn="l" defTabSz="914400" rtl="0" eaLnBrk="1" latinLnBrk="0" hangingPunct="1">
              <a:lnSpc>
                <a:spcPct val="110000"/>
              </a:lnSpc>
              <a:spcAft>
                <a:spcPts val="1200"/>
              </a:spcAft>
              <a:buFont typeface="Arial" panose="020B0604020202020204" pitchFamily="34" charset="0"/>
              <a:buChar char="•"/>
              <a:defRPr lang="en-US" sz="1800" kern="1200" dirty="0">
                <a:solidFill>
                  <a:schemeClr val="tx1"/>
                </a:solidFill>
                <a:latin typeface="Swis721 Cn BT" panose="020B0506020202030204" pitchFamily="34" charset="0"/>
                <a:ea typeface="+mn-ea"/>
                <a:cs typeface="+mn-cs"/>
              </a:defRPr>
            </a:lvl3pPr>
            <a:lvl4pPr marL="1524000" indent="-180975" algn="l" defTabSz="914400" rtl="0" eaLnBrk="1" latinLnBrk="0" hangingPunct="1">
              <a:lnSpc>
                <a:spcPct val="110000"/>
              </a:lnSpc>
              <a:spcAft>
                <a:spcPts val="1200"/>
              </a:spcAft>
              <a:buFont typeface="Arial" panose="020B0604020202020204" pitchFamily="34" charset="0"/>
              <a:buChar char="•"/>
              <a:defRPr lang="en-US" sz="1600" kern="1200" dirty="0">
                <a:solidFill>
                  <a:schemeClr val="tx1"/>
                </a:solidFill>
                <a:latin typeface="Swis721 Cn BT" panose="020B0506020202030204" pitchFamily="34" charset="0"/>
                <a:ea typeface="+mn-ea"/>
                <a:cs typeface="+mn-cs"/>
              </a:defRPr>
            </a:lvl4pPr>
            <a:lvl5pPr marL="1885950" indent="-180975" algn="l" defTabSz="914400" rtl="0" eaLnBrk="1" latinLnBrk="0" hangingPunct="1">
              <a:lnSpc>
                <a:spcPct val="110000"/>
              </a:lnSpc>
              <a:spcAft>
                <a:spcPts val="1200"/>
              </a:spcAft>
              <a:buFont typeface="Arial" panose="020B0604020202020204" pitchFamily="34" charset="0"/>
              <a:buChar char="•"/>
              <a:defRPr lang="en-IN" sz="1400" kern="1200" dirty="0">
                <a:solidFill>
                  <a:schemeClr val="tx1"/>
                </a:solidFill>
                <a:latin typeface="Swis721 Cn BT" panose="020B050602020203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851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EFDD-64C2-E068-8BAA-B61F3DA27F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701E0F-3E8F-484A-B130-FD68A2EC0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2839BD-37A3-16D0-89F8-1EBC42BA9007}"/>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CC343FB8-4DCD-B4B4-D7CF-B6F95B25C4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17C486-0B98-03DB-FF19-9A5EBD523A7B}"/>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15632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39A6-C93D-6B03-CC11-075515050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D67DB3D-0DC9-98D8-3F54-C6AF25F9A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A6493-6F0C-0B34-7512-9DD280BA3C0E}"/>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BC85D1DE-5288-E2EF-7B88-8B3459B2A8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034674-3D45-8225-A96C-D67E9E2C0668}"/>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304709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BE1E-D1D0-C83E-5820-3310213C93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725AD0E-F86B-EB35-9C44-5C7424167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0BF302-C5CE-7C2B-97C9-8F0841AFE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17D02CA-F172-75F9-5D1C-DFC37698ED1D}"/>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6" name="Footer Placeholder 5">
            <a:extLst>
              <a:ext uri="{FF2B5EF4-FFF2-40B4-BE49-F238E27FC236}">
                <a16:creationId xmlns:a16="http://schemas.microsoft.com/office/drawing/2014/main" id="{B341ABBF-FDFE-55A2-F557-A80F12FFDA4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934455-058A-D24C-B41C-392DDC7E3000}"/>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203162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5448-D8F1-F0E2-3EA0-0DCA93C4AD3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F1BEE2-A248-B441-5A51-6EC3A3092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0ACBB-5AB5-B7AA-F015-B5706468F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BC86D83-FB88-971A-9F30-B6962C7A9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9AB22-F9E5-83D8-8A0C-106ADF404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5B1B9D2-CCB3-C4B5-80E1-8752E9DF7E20}"/>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8" name="Footer Placeholder 7">
            <a:extLst>
              <a:ext uri="{FF2B5EF4-FFF2-40B4-BE49-F238E27FC236}">
                <a16:creationId xmlns:a16="http://schemas.microsoft.com/office/drawing/2014/main" id="{04CAB353-84D8-34E0-4B51-B179F6147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B90EADD-F45C-1B81-1DE5-F5369D45F1A9}"/>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142089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9DD1-A533-031E-18F2-F19DD28B3D5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3FEE590-94C1-A315-3DDC-50C3BD164F0E}"/>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4" name="Footer Placeholder 3">
            <a:extLst>
              <a:ext uri="{FF2B5EF4-FFF2-40B4-BE49-F238E27FC236}">
                <a16:creationId xmlns:a16="http://schemas.microsoft.com/office/drawing/2014/main" id="{7ACF5C38-68B1-478D-5A8C-990884FD7F9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C33C8A6-C0DD-EB74-F5AA-7D14915AB9DE}"/>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7019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105F1-F43E-F207-BDBA-739AA766847C}"/>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3" name="Footer Placeholder 2">
            <a:extLst>
              <a:ext uri="{FF2B5EF4-FFF2-40B4-BE49-F238E27FC236}">
                <a16:creationId xmlns:a16="http://schemas.microsoft.com/office/drawing/2014/main" id="{546D0E16-828D-263E-5A18-B4FC24A5A0C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F40D479-FB18-8D2B-7431-86D2A471486F}"/>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385396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8A2B-920A-B2C0-7AA4-0E21B3A2C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39DEF76-A7E8-8365-4BF3-92D3D878E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D086027-B732-856E-C03B-D5CC53AAB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4FDB4-DBCB-F289-0980-115E8188B381}"/>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6" name="Footer Placeholder 5">
            <a:extLst>
              <a:ext uri="{FF2B5EF4-FFF2-40B4-BE49-F238E27FC236}">
                <a16:creationId xmlns:a16="http://schemas.microsoft.com/office/drawing/2014/main" id="{5AB04914-A7E0-149A-9E0F-9A668AE944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F6A44D-63F1-D58B-3083-5A6A06AD678E}"/>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62857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E7DF-C364-AF4E-CE9C-A63481204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3CD9F2B-EF1E-32CB-C208-4A94AC0B3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DB56BDA-C210-F3D3-7332-CA794B8BD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2EC4-AF36-5310-EEFD-97671E1DD352}"/>
              </a:ext>
            </a:extLst>
          </p:cNvPr>
          <p:cNvSpPr>
            <a:spLocks noGrp="1"/>
          </p:cNvSpPr>
          <p:nvPr>
            <p:ph type="dt" sz="half" idx="10"/>
          </p:nvPr>
        </p:nvSpPr>
        <p:spPr/>
        <p:txBody>
          <a:bodyPr/>
          <a:lstStyle/>
          <a:p>
            <a:fld id="{05DA4186-A3DD-4227-A5A8-FA379743309F}" type="datetimeFigureOut">
              <a:rPr lang="en-IN" smtClean="0"/>
              <a:t>01-06-2026</a:t>
            </a:fld>
            <a:endParaRPr lang="en-IN"/>
          </a:p>
        </p:txBody>
      </p:sp>
      <p:sp>
        <p:nvSpPr>
          <p:cNvPr id="6" name="Footer Placeholder 5">
            <a:extLst>
              <a:ext uri="{FF2B5EF4-FFF2-40B4-BE49-F238E27FC236}">
                <a16:creationId xmlns:a16="http://schemas.microsoft.com/office/drawing/2014/main" id="{0CEA8FAC-CA0D-F18F-3A93-F2675D991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8B1E20-A6A7-E722-0740-DC3B612B0009}"/>
              </a:ext>
            </a:extLst>
          </p:cNvPr>
          <p:cNvSpPr>
            <a:spLocks noGrp="1"/>
          </p:cNvSpPr>
          <p:nvPr>
            <p:ph type="sldNum" sz="quarter" idx="12"/>
          </p:nvPr>
        </p:nvSpPr>
        <p:spPr/>
        <p:txBody>
          <a:bodyPr/>
          <a:lstStyle/>
          <a:p>
            <a:fld id="{675FC215-3416-4114-B5B2-19649D9A9841}" type="slidenum">
              <a:rPr lang="en-IN" smtClean="0"/>
              <a:t>‹#›</a:t>
            </a:fld>
            <a:endParaRPr lang="en-IN"/>
          </a:p>
        </p:txBody>
      </p:sp>
    </p:spTree>
    <p:extLst>
      <p:ext uri="{BB962C8B-B14F-4D97-AF65-F5344CB8AC3E}">
        <p14:creationId xmlns:p14="http://schemas.microsoft.com/office/powerpoint/2010/main" val="353980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A9F5E-EE79-33F0-000F-0141C7F64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0CCA9B-1104-A8EE-304D-534E4FE8B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3ECEBB-9817-C420-BFAA-F28E7150B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A4186-A3DD-4227-A5A8-FA379743309F}" type="datetimeFigureOut">
              <a:rPr lang="en-IN" smtClean="0"/>
              <a:t>01-06-2026</a:t>
            </a:fld>
            <a:endParaRPr lang="en-IN"/>
          </a:p>
        </p:txBody>
      </p:sp>
      <p:sp>
        <p:nvSpPr>
          <p:cNvPr id="5" name="Footer Placeholder 4">
            <a:extLst>
              <a:ext uri="{FF2B5EF4-FFF2-40B4-BE49-F238E27FC236}">
                <a16:creationId xmlns:a16="http://schemas.microsoft.com/office/drawing/2014/main" id="{20451AF7-470E-175A-5856-308775F33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385F49-03D6-BDF2-83FF-697AC6097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FC215-3416-4114-B5B2-19649D9A9841}" type="slidenum">
              <a:rPr lang="en-IN" smtClean="0"/>
              <a:t>‹#›</a:t>
            </a:fld>
            <a:endParaRPr lang="en-IN"/>
          </a:p>
        </p:txBody>
      </p:sp>
    </p:spTree>
    <p:extLst>
      <p:ext uri="{BB962C8B-B14F-4D97-AF65-F5344CB8AC3E}">
        <p14:creationId xmlns:p14="http://schemas.microsoft.com/office/powerpoint/2010/main" val="234300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E2A1-53A1-DDF5-E377-A12510F89694}"/>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2C537389-CFA1-6531-C6C3-D9F083E298E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3849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3D026-32BA-135D-C5CC-DEE88A7BC517}"/>
              </a:ext>
            </a:extLst>
          </p:cNvPr>
          <p:cNvSpPr txBox="1">
            <a:spLocks/>
          </p:cNvSpPr>
          <p:nvPr/>
        </p:nvSpPr>
        <p:spPr>
          <a:xfrm>
            <a:off x="5569073" y="4078384"/>
            <a:ext cx="5560828" cy="84368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pPr algn="ctr"/>
            <a:r>
              <a:rPr lang="en-US" altLang="en-US" sz="4400" dirty="0">
                <a:solidFill>
                  <a:srgbClr val="FF0000"/>
                </a:solidFill>
              </a:rPr>
              <a:t>Thanks </a:t>
            </a:r>
            <a:r>
              <a:rPr lang="en-US" altLang="en-US" sz="4400" dirty="0">
                <a:solidFill>
                  <a:srgbClr val="1AC9FF"/>
                </a:solidFill>
              </a:rPr>
              <a:t>for</a:t>
            </a:r>
            <a:r>
              <a:rPr lang="en-US" altLang="en-US" sz="4400" dirty="0">
                <a:solidFill>
                  <a:srgbClr val="7A01FF"/>
                </a:solidFill>
              </a:rPr>
              <a:t> Participation</a:t>
            </a:r>
            <a:endParaRPr lang="en-US" altLang="en-US" sz="4400" dirty="0">
              <a:solidFill>
                <a:srgbClr val="FF59F9"/>
              </a:solidFill>
            </a:endParaRPr>
          </a:p>
        </p:txBody>
      </p:sp>
      <p:pic>
        <p:nvPicPr>
          <p:cNvPr id="5" name="Picture 2">
            <a:extLst>
              <a:ext uri="{FF2B5EF4-FFF2-40B4-BE49-F238E27FC236}">
                <a16:creationId xmlns:a16="http://schemas.microsoft.com/office/drawing/2014/main" id="{E1E8E410-9895-8E43-DCBB-4198BE995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1" r="16445"/>
          <a:stretch/>
        </p:blipFill>
        <p:spPr bwMode="auto">
          <a:xfrm>
            <a:off x="0" y="0"/>
            <a:ext cx="5023032" cy="660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6E9BDE6F-3A58-9CA4-BAC6-19D1208AE3F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363" b="12363"/>
          <a:stretch/>
        </p:blipFill>
        <p:spPr bwMode="auto">
          <a:xfrm>
            <a:off x="5392366" y="783163"/>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2030364-30D9-36F7-41D1-0FA5D41B244C}"/>
              </a:ext>
            </a:extLst>
          </p:cNvPr>
          <p:cNvPicPr>
            <a:picLocks noChangeAspect="1"/>
          </p:cNvPicPr>
          <p:nvPr/>
        </p:nvPicPr>
        <p:blipFill>
          <a:blip r:embed="rId4"/>
          <a:stretch>
            <a:fillRect/>
          </a:stretch>
        </p:blipFill>
        <p:spPr>
          <a:xfrm>
            <a:off x="5371948" y="5284015"/>
            <a:ext cx="507687" cy="507687"/>
          </a:xfrm>
          <a:prstGeom prst="rect">
            <a:avLst/>
          </a:prstGeom>
        </p:spPr>
      </p:pic>
      <p:pic>
        <p:nvPicPr>
          <p:cNvPr id="26" name="Picture 25">
            <a:extLst>
              <a:ext uri="{FF2B5EF4-FFF2-40B4-BE49-F238E27FC236}">
                <a16:creationId xmlns:a16="http://schemas.microsoft.com/office/drawing/2014/main" id="{0D8AA10F-9CD2-52B6-CD17-C8D7E23CB8DA}"/>
              </a:ext>
            </a:extLst>
          </p:cNvPr>
          <p:cNvPicPr>
            <a:picLocks noChangeAspect="1"/>
          </p:cNvPicPr>
          <p:nvPr/>
        </p:nvPicPr>
        <p:blipFill>
          <a:blip r:embed="rId5"/>
          <a:stretch>
            <a:fillRect/>
          </a:stretch>
        </p:blipFill>
        <p:spPr>
          <a:xfrm>
            <a:off x="8011081" y="5239358"/>
            <a:ext cx="552344" cy="552344"/>
          </a:xfrm>
          <a:prstGeom prst="rect">
            <a:avLst/>
          </a:prstGeom>
        </p:spPr>
      </p:pic>
      <p:pic>
        <p:nvPicPr>
          <p:cNvPr id="27" name="Picture 26">
            <a:extLst>
              <a:ext uri="{FF2B5EF4-FFF2-40B4-BE49-F238E27FC236}">
                <a16:creationId xmlns:a16="http://schemas.microsoft.com/office/drawing/2014/main" id="{9CB1B641-A9D1-77F8-B94D-E1178F042456}"/>
              </a:ext>
            </a:extLst>
          </p:cNvPr>
          <p:cNvPicPr>
            <a:picLocks noChangeAspect="1"/>
          </p:cNvPicPr>
          <p:nvPr/>
        </p:nvPicPr>
        <p:blipFill>
          <a:blip r:embed="rId6"/>
          <a:stretch>
            <a:fillRect/>
          </a:stretch>
        </p:blipFill>
        <p:spPr>
          <a:xfrm>
            <a:off x="10748659" y="5190677"/>
            <a:ext cx="649705" cy="649705"/>
          </a:xfrm>
          <a:prstGeom prst="rect">
            <a:avLst/>
          </a:prstGeom>
        </p:spPr>
      </p:pic>
      <p:sp>
        <p:nvSpPr>
          <p:cNvPr id="28" name="TextBox 27">
            <a:extLst>
              <a:ext uri="{FF2B5EF4-FFF2-40B4-BE49-F238E27FC236}">
                <a16:creationId xmlns:a16="http://schemas.microsoft.com/office/drawing/2014/main" id="{38CE7D64-70C4-05CC-981E-964E555BC15F}"/>
              </a:ext>
            </a:extLst>
          </p:cNvPr>
          <p:cNvSpPr txBox="1"/>
          <p:nvPr/>
        </p:nvSpPr>
        <p:spPr>
          <a:xfrm>
            <a:off x="7135034" y="5791703"/>
            <a:ext cx="2257349" cy="307777"/>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29" name="TextBox 28">
            <a:extLst>
              <a:ext uri="{FF2B5EF4-FFF2-40B4-BE49-F238E27FC236}">
                <a16:creationId xmlns:a16="http://schemas.microsoft.com/office/drawing/2014/main" id="{71205FAB-5410-C72D-9EA9-E2BA037C4835}"/>
              </a:ext>
            </a:extLst>
          </p:cNvPr>
          <p:cNvSpPr txBox="1"/>
          <p:nvPr/>
        </p:nvSpPr>
        <p:spPr>
          <a:xfrm>
            <a:off x="5015849" y="5802435"/>
            <a:ext cx="1141659" cy="307777"/>
          </a:xfrm>
          <a:prstGeom prst="rect">
            <a:avLst/>
          </a:prstGeom>
          <a:noFill/>
        </p:spPr>
        <p:txBody>
          <a:bodyPr wrap="none" rtlCol="0">
            <a:spAutoFit/>
          </a:bodyPr>
          <a:lstStyle/>
          <a:p>
            <a:r>
              <a:rPr lang="en-IN" sz="1400" dirty="0">
                <a:latin typeface="Swis721 Cn BT" panose="020B0506020202030204" pitchFamily="34" charset="0"/>
              </a:rPr>
              <a:t>90239-71970</a:t>
            </a:r>
          </a:p>
        </p:txBody>
      </p:sp>
      <p:sp>
        <p:nvSpPr>
          <p:cNvPr id="30" name="TextBox 29">
            <a:extLst>
              <a:ext uri="{FF2B5EF4-FFF2-40B4-BE49-F238E27FC236}">
                <a16:creationId xmlns:a16="http://schemas.microsoft.com/office/drawing/2014/main" id="{09687B45-73ED-4C7C-BA0F-21D7A4706F0F}"/>
              </a:ext>
            </a:extLst>
          </p:cNvPr>
          <p:cNvSpPr txBox="1"/>
          <p:nvPr/>
        </p:nvSpPr>
        <p:spPr>
          <a:xfrm>
            <a:off x="10044286" y="579170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31" name="Picture 30">
            <a:extLst>
              <a:ext uri="{FF2B5EF4-FFF2-40B4-BE49-F238E27FC236}">
                <a16:creationId xmlns:a16="http://schemas.microsoft.com/office/drawing/2014/main" id="{B8DC1E85-6BA6-87F9-B634-76CEB52E2F70}"/>
              </a:ext>
            </a:extLst>
          </p:cNvPr>
          <p:cNvPicPr>
            <a:picLocks noChangeAspect="1"/>
          </p:cNvPicPr>
          <p:nvPr/>
        </p:nvPicPr>
        <p:blipFill>
          <a:blip r:embed="rId7"/>
          <a:stretch>
            <a:fillRect/>
          </a:stretch>
        </p:blipFill>
        <p:spPr>
          <a:xfrm>
            <a:off x="5850769" y="6255611"/>
            <a:ext cx="315227" cy="315227"/>
          </a:xfrm>
          <a:prstGeom prst="rect">
            <a:avLst/>
          </a:prstGeom>
        </p:spPr>
      </p:pic>
      <p:sp>
        <p:nvSpPr>
          <p:cNvPr id="32" name="TextBox 31">
            <a:extLst>
              <a:ext uri="{FF2B5EF4-FFF2-40B4-BE49-F238E27FC236}">
                <a16:creationId xmlns:a16="http://schemas.microsoft.com/office/drawing/2014/main" id="{30CC5A44-A6A9-89D0-9D07-BBFC6E1CDBF6}"/>
              </a:ext>
            </a:extLst>
          </p:cNvPr>
          <p:cNvSpPr txBox="1"/>
          <p:nvPr/>
        </p:nvSpPr>
        <p:spPr>
          <a:xfrm>
            <a:off x="6094876"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3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C045-9DFE-0A8C-C85A-92286BD983A6}"/>
              </a:ext>
            </a:extLst>
          </p:cNvPr>
          <p:cNvSpPr>
            <a:spLocks noGrp="1"/>
          </p:cNvSpPr>
          <p:nvPr>
            <p:ph type="ctrTitle"/>
          </p:nvPr>
        </p:nvSpPr>
        <p:spPr>
          <a:xfrm>
            <a:off x="1449433" y="5681456"/>
            <a:ext cx="8597537" cy="699279"/>
          </a:xfrm>
        </p:spPr>
        <p:txBody>
          <a:bodyPr>
            <a:normAutofit fontScale="90000"/>
          </a:bodyPr>
          <a:lstStyle/>
          <a:p>
            <a:r>
              <a:rPr lang="en-IN" dirty="0"/>
              <a:t>Train The Trainer (TTT) Workshop- 3 Days</a:t>
            </a:r>
          </a:p>
        </p:txBody>
      </p:sp>
      <p:pic>
        <p:nvPicPr>
          <p:cNvPr id="7" name="Picture 6">
            <a:extLst>
              <a:ext uri="{FF2B5EF4-FFF2-40B4-BE49-F238E27FC236}">
                <a16:creationId xmlns:a16="http://schemas.microsoft.com/office/drawing/2014/main" id="{CED8A5AF-072B-E7CC-C9DC-39364BF48A67}"/>
              </a:ext>
            </a:extLst>
          </p:cNvPr>
          <p:cNvPicPr>
            <a:picLocks noChangeAspect="1"/>
          </p:cNvPicPr>
          <p:nvPr/>
        </p:nvPicPr>
        <p:blipFill>
          <a:blip r:embed="rId3">
            <a:extLst>
              <a:ext uri="{28A0092B-C50C-407E-A947-70E740481C1C}">
                <a14:useLocalDpi xmlns:a14="http://schemas.microsoft.com/office/drawing/2010/main" val="0"/>
              </a:ext>
            </a:extLst>
          </a:blip>
          <a:srcRect t="16813" b="16813"/>
          <a:stretch/>
        </p:blipFill>
        <p:spPr>
          <a:xfrm>
            <a:off x="0" y="0"/>
            <a:ext cx="12192000" cy="5394960"/>
          </a:xfrm>
          <a:prstGeom prst="rect">
            <a:avLst/>
          </a:prstGeom>
        </p:spPr>
      </p:pic>
      <p:pic>
        <p:nvPicPr>
          <p:cNvPr id="3" name="Picture 2">
            <a:extLst>
              <a:ext uri="{FF2B5EF4-FFF2-40B4-BE49-F238E27FC236}">
                <a16:creationId xmlns:a16="http://schemas.microsoft.com/office/drawing/2014/main" id="{FF4805B7-02F2-3831-B94B-A9EA4C539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04" y="5394960"/>
            <a:ext cx="985156" cy="1141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27DE79F-8B19-9D27-22A9-7FD3A7A6F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6390" y="5450476"/>
            <a:ext cx="1056234" cy="930260"/>
          </a:xfrm>
          <a:prstGeom prst="rect">
            <a:avLst/>
          </a:prstGeom>
        </p:spPr>
      </p:pic>
    </p:spTree>
    <p:extLst>
      <p:ext uri="{BB962C8B-B14F-4D97-AF65-F5344CB8AC3E}">
        <p14:creationId xmlns:p14="http://schemas.microsoft.com/office/powerpoint/2010/main" val="120320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348D08-51C3-79D0-EB9D-BBF36CE3B44E}"/>
              </a:ext>
            </a:extLst>
          </p:cNvPr>
          <p:cNvPicPr>
            <a:picLocks noChangeAspect="1"/>
          </p:cNvPicPr>
          <p:nvPr/>
        </p:nvPicPr>
        <p:blipFill rotWithShape="1">
          <a:blip r:embed="rId3">
            <a:extLst>
              <a:ext uri="{28A0092B-C50C-407E-A947-70E740481C1C}">
                <a14:useLocalDpi xmlns:a14="http://schemas.microsoft.com/office/drawing/2010/main" val="0"/>
              </a:ext>
            </a:extLst>
          </a:blip>
          <a:srcRect l="16315"/>
          <a:stretch/>
        </p:blipFill>
        <p:spPr>
          <a:xfrm>
            <a:off x="1670661" y="3781247"/>
            <a:ext cx="9082491" cy="2321707"/>
          </a:xfrm>
          <a:prstGeom prst="rect">
            <a:avLst/>
          </a:prstGeom>
        </p:spPr>
      </p:pic>
      <p:pic>
        <p:nvPicPr>
          <p:cNvPr id="3" name="Picture 2">
            <a:extLst>
              <a:ext uri="{FF2B5EF4-FFF2-40B4-BE49-F238E27FC236}">
                <a16:creationId xmlns:a16="http://schemas.microsoft.com/office/drawing/2014/main" id="{87292525-EF68-08DC-E000-29FF0CA7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0" y="1025204"/>
            <a:ext cx="10853058" cy="2321707"/>
          </a:xfrm>
          <a:prstGeom prst="rect">
            <a:avLst/>
          </a:prstGeom>
        </p:spPr>
      </p:pic>
      <p:sp>
        <p:nvSpPr>
          <p:cNvPr id="51" name="Title 1">
            <a:extLst>
              <a:ext uri="{FF2B5EF4-FFF2-40B4-BE49-F238E27FC236}">
                <a16:creationId xmlns:a16="http://schemas.microsoft.com/office/drawing/2014/main" id="{F0FFE8B3-7915-200B-7A1D-8527B8B1CD63}"/>
              </a:ext>
            </a:extLst>
          </p:cNvPr>
          <p:cNvSpPr>
            <a:spLocks noGrp="1"/>
          </p:cNvSpPr>
          <p:nvPr>
            <p:ph type="title"/>
          </p:nvPr>
        </p:nvSpPr>
        <p:spPr/>
        <p:txBody>
          <a:bodyPr>
            <a:noAutofit/>
          </a:bodyPr>
          <a:lstStyle/>
          <a:p>
            <a:pPr algn="ctr"/>
            <a:r>
              <a:rPr lang="en-US" altLang="en-US" dirty="0"/>
              <a:t>Workshop Agenda</a:t>
            </a:r>
          </a:p>
        </p:txBody>
      </p:sp>
      <p:grpSp>
        <p:nvGrpSpPr>
          <p:cNvPr id="31" name="Group 30">
            <a:extLst>
              <a:ext uri="{FF2B5EF4-FFF2-40B4-BE49-F238E27FC236}">
                <a16:creationId xmlns:a16="http://schemas.microsoft.com/office/drawing/2014/main" id="{B096A61F-C24D-C79F-9E9B-6F8F4F2AC840}"/>
              </a:ext>
            </a:extLst>
          </p:cNvPr>
          <p:cNvGrpSpPr/>
          <p:nvPr/>
        </p:nvGrpSpPr>
        <p:grpSpPr>
          <a:xfrm>
            <a:off x="629560" y="1258963"/>
            <a:ext cx="1921328" cy="2216589"/>
            <a:chOff x="629560" y="1258963"/>
            <a:chExt cx="1921328" cy="2216589"/>
          </a:xfrm>
        </p:grpSpPr>
        <p:sp>
          <p:nvSpPr>
            <p:cNvPr id="8" name="TextBox 7">
              <a:extLst>
                <a:ext uri="{FF2B5EF4-FFF2-40B4-BE49-F238E27FC236}">
                  <a16:creationId xmlns:a16="http://schemas.microsoft.com/office/drawing/2014/main" id="{0014B11D-0074-6B71-10D6-42A3026725CD}"/>
                </a:ext>
              </a:extLst>
            </p:cNvPr>
            <p:cNvSpPr txBox="1"/>
            <p:nvPr/>
          </p:nvSpPr>
          <p:spPr>
            <a:xfrm>
              <a:off x="629560" y="2890777"/>
              <a:ext cx="1921328"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Understanding The Training Process</a:t>
              </a:r>
            </a:p>
          </p:txBody>
        </p:sp>
        <p:pic>
          <p:nvPicPr>
            <p:cNvPr id="7" name="Picture 6">
              <a:extLst>
                <a:ext uri="{FF2B5EF4-FFF2-40B4-BE49-F238E27FC236}">
                  <a16:creationId xmlns:a16="http://schemas.microsoft.com/office/drawing/2014/main" id="{C11275CC-7955-7D11-FC49-A265CCA7515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5893" b="55556"/>
            <a:stretch/>
          </p:blipFill>
          <p:spPr>
            <a:xfrm>
              <a:off x="1130638" y="1258963"/>
              <a:ext cx="1006714" cy="1044000"/>
            </a:xfrm>
            <a:prstGeom prst="rect">
              <a:avLst/>
            </a:prstGeom>
          </p:spPr>
        </p:pic>
      </p:grpSp>
      <p:grpSp>
        <p:nvGrpSpPr>
          <p:cNvPr id="32" name="Group 31">
            <a:extLst>
              <a:ext uri="{FF2B5EF4-FFF2-40B4-BE49-F238E27FC236}">
                <a16:creationId xmlns:a16="http://schemas.microsoft.com/office/drawing/2014/main" id="{D817E5EF-DE03-7A21-F20B-5937C4EAF217}"/>
              </a:ext>
            </a:extLst>
          </p:cNvPr>
          <p:cNvGrpSpPr/>
          <p:nvPr/>
        </p:nvGrpSpPr>
        <p:grpSpPr>
          <a:xfrm>
            <a:off x="2405951" y="1295930"/>
            <a:ext cx="1921328" cy="2179622"/>
            <a:chOff x="2405951" y="1295930"/>
            <a:chExt cx="1921328" cy="2179622"/>
          </a:xfrm>
        </p:grpSpPr>
        <p:sp>
          <p:nvSpPr>
            <p:cNvPr id="9" name="TextBox 8">
              <a:extLst>
                <a:ext uri="{FF2B5EF4-FFF2-40B4-BE49-F238E27FC236}">
                  <a16:creationId xmlns:a16="http://schemas.microsoft.com/office/drawing/2014/main" id="{8F6A0372-A3EF-122B-21E4-6F46013D0AF2}"/>
                </a:ext>
              </a:extLst>
            </p:cNvPr>
            <p:cNvSpPr txBox="1"/>
            <p:nvPr/>
          </p:nvSpPr>
          <p:spPr>
            <a:xfrm>
              <a:off x="2405951" y="2890777"/>
              <a:ext cx="1921328"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Training Need Analysis (TNA)</a:t>
              </a:r>
            </a:p>
          </p:txBody>
        </p:sp>
        <p:pic>
          <p:nvPicPr>
            <p:cNvPr id="14" name="Picture 13">
              <a:extLst>
                <a:ext uri="{FF2B5EF4-FFF2-40B4-BE49-F238E27FC236}">
                  <a16:creationId xmlns:a16="http://schemas.microsoft.com/office/drawing/2014/main" id="{23615664-E99D-8CC1-67D5-910C6920EE8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58" t="196" r="53552" b="56337"/>
            <a:stretch/>
          </p:blipFill>
          <p:spPr>
            <a:xfrm>
              <a:off x="3058886" y="1295930"/>
              <a:ext cx="797088" cy="898519"/>
            </a:xfrm>
            <a:prstGeom prst="rect">
              <a:avLst/>
            </a:prstGeom>
          </p:spPr>
        </p:pic>
      </p:grpSp>
      <p:grpSp>
        <p:nvGrpSpPr>
          <p:cNvPr id="33" name="Group 32">
            <a:extLst>
              <a:ext uri="{FF2B5EF4-FFF2-40B4-BE49-F238E27FC236}">
                <a16:creationId xmlns:a16="http://schemas.microsoft.com/office/drawing/2014/main" id="{8F0F6887-DEFA-10AE-B2A7-0F78C290E9E5}"/>
              </a:ext>
            </a:extLst>
          </p:cNvPr>
          <p:cNvGrpSpPr/>
          <p:nvPr/>
        </p:nvGrpSpPr>
        <p:grpSpPr>
          <a:xfrm>
            <a:off x="4216399" y="1317635"/>
            <a:ext cx="1921328" cy="2163886"/>
            <a:chOff x="4216399" y="1317635"/>
            <a:chExt cx="1921328" cy="2163886"/>
          </a:xfrm>
        </p:grpSpPr>
        <p:sp>
          <p:nvSpPr>
            <p:cNvPr id="10" name="TextBox 9">
              <a:extLst>
                <a:ext uri="{FF2B5EF4-FFF2-40B4-BE49-F238E27FC236}">
                  <a16:creationId xmlns:a16="http://schemas.microsoft.com/office/drawing/2014/main" id="{4E53FD2F-2981-F64B-4365-81D5E8A582B0}"/>
                </a:ext>
              </a:extLst>
            </p:cNvPr>
            <p:cNvSpPr txBox="1"/>
            <p:nvPr/>
          </p:nvSpPr>
          <p:spPr>
            <a:xfrm>
              <a:off x="4216399" y="2896746"/>
              <a:ext cx="1921328"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Adult Learning Principles</a:t>
              </a:r>
            </a:p>
          </p:txBody>
        </p:sp>
        <p:pic>
          <p:nvPicPr>
            <p:cNvPr id="15" name="Picture 14">
              <a:extLst>
                <a:ext uri="{FF2B5EF4-FFF2-40B4-BE49-F238E27FC236}">
                  <a16:creationId xmlns:a16="http://schemas.microsoft.com/office/drawing/2014/main" id="{902E7F59-E925-4C66-1B30-0E1A66D04B8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7064" t="-1087" r="24757" b="57620"/>
            <a:stretch/>
          </p:blipFill>
          <p:spPr>
            <a:xfrm>
              <a:off x="4721256" y="1317635"/>
              <a:ext cx="1035553" cy="898520"/>
            </a:xfrm>
            <a:prstGeom prst="rect">
              <a:avLst/>
            </a:prstGeom>
          </p:spPr>
        </p:pic>
      </p:grpSp>
      <p:grpSp>
        <p:nvGrpSpPr>
          <p:cNvPr id="34" name="Group 33">
            <a:extLst>
              <a:ext uri="{FF2B5EF4-FFF2-40B4-BE49-F238E27FC236}">
                <a16:creationId xmlns:a16="http://schemas.microsoft.com/office/drawing/2014/main" id="{50837FB7-4CD9-31C7-89EC-877A03E5F0B3}"/>
              </a:ext>
            </a:extLst>
          </p:cNvPr>
          <p:cNvGrpSpPr/>
          <p:nvPr/>
        </p:nvGrpSpPr>
        <p:grpSpPr>
          <a:xfrm>
            <a:off x="5992790" y="1383795"/>
            <a:ext cx="2069689" cy="2088610"/>
            <a:chOff x="5992790" y="1383795"/>
            <a:chExt cx="2069689" cy="2088610"/>
          </a:xfrm>
        </p:grpSpPr>
        <p:sp>
          <p:nvSpPr>
            <p:cNvPr id="11" name="TextBox 10">
              <a:extLst>
                <a:ext uri="{FF2B5EF4-FFF2-40B4-BE49-F238E27FC236}">
                  <a16:creationId xmlns:a16="http://schemas.microsoft.com/office/drawing/2014/main" id="{4A687E71-CE8B-0E96-65D2-B84F6EDB1391}"/>
                </a:ext>
              </a:extLst>
            </p:cNvPr>
            <p:cNvSpPr txBox="1"/>
            <p:nvPr/>
          </p:nvSpPr>
          <p:spPr>
            <a:xfrm>
              <a:off x="5992790" y="2887630"/>
              <a:ext cx="2069689"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Designing</a:t>
              </a:r>
            </a:p>
            <a:p>
              <a:pPr algn="ctr"/>
              <a:r>
                <a:rPr lang="en-IN" sz="1600" dirty="0">
                  <a:effectLst>
                    <a:outerShdw blurRad="38100" dist="38100" dir="2700000" algn="tl">
                      <a:srgbClr val="000000">
                        <a:alpha val="43137"/>
                      </a:srgbClr>
                    </a:outerShdw>
                  </a:effectLst>
                </a:rPr>
                <a:t>Training Program</a:t>
              </a:r>
            </a:p>
          </p:txBody>
        </p:sp>
        <p:pic>
          <p:nvPicPr>
            <p:cNvPr id="16" name="Picture 15">
              <a:extLst>
                <a:ext uri="{FF2B5EF4-FFF2-40B4-BE49-F238E27FC236}">
                  <a16:creationId xmlns:a16="http://schemas.microsoft.com/office/drawing/2014/main" id="{2AE5DEA4-CD8B-66D7-3F81-9AEA03A0CA5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5534" t="940" r="219" b="56555"/>
            <a:stretch/>
          </p:blipFill>
          <p:spPr>
            <a:xfrm>
              <a:off x="6575870" y="1383795"/>
              <a:ext cx="803211" cy="792000"/>
            </a:xfrm>
            <a:prstGeom prst="rect">
              <a:avLst/>
            </a:prstGeom>
          </p:spPr>
        </p:pic>
      </p:grpSp>
      <p:grpSp>
        <p:nvGrpSpPr>
          <p:cNvPr id="35" name="Group 34">
            <a:extLst>
              <a:ext uri="{FF2B5EF4-FFF2-40B4-BE49-F238E27FC236}">
                <a16:creationId xmlns:a16="http://schemas.microsoft.com/office/drawing/2014/main" id="{72F5A4B9-DDF1-F832-A863-300415EDD27B}"/>
              </a:ext>
            </a:extLst>
          </p:cNvPr>
          <p:cNvGrpSpPr/>
          <p:nvPr/>
        </p:nvGrpSpPr>
        <p:grpSpPr>
          <a:xfrm>
            <a:off x="7727175" y="1295930"/>
            <a:ext cx="2069689" cy="2175433"/>
            <a:chOff x="7727175" y="1295930"/>
            <a:chExt cx="2069689" cy="2175433"/>
          </a:xfrm>
        </p:grpSpPr>
        <p:sp>
          <p:nvSpPr>
            <p:cNvPr id="12" name="TextBox 11">
              <a:extLst>
                <a:ext uri="{FF2B5EF4-FFF2-40B4-BE49-F238E27FC236}">
                  <a16:creationId xmlns:a16="http://schemas.microsoft.com/office/drawing/2014/main" id="{AFC845B3-8089-2AAA-6EC8-7319B9B15538}"/>
                </a:ext>
              </a:extLst>
            </p:cNvPr>
            <p:cNvSpPr txBox="1"/>
            <p:nvPr/>
          </p:nvSpPr>
          <p:spPr>
            <a:xfrm>
              <a:off x="7727175" y="2886588"/>
              <a:ext cx="2069689"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Pre-Training Phase-1</a:t>
              </a:r>
            </a:p>
            <a:p>
              <a:pPr algn="ctr"/>
              <a:r>
                <a:rPr lang="en-IN" sz="1600" dirty="0">
                  <a:effectLst>
                    <a:outerShdw blurRad="38100" dist="38100" dir="2700000" algn="tl">
                      <a:srgbClr val="000000">
                        <a:alpha val="43137"/>
                      </a:srgbClr>
                    </a:outerShdw>
                  </a:effectLst>
                </a:rPr>
                <a:t> Content Design</a:t>
              </a:r>
            </a:p>
          </p:txBody>
        </p:sp>
        <p:pic>
          <p:nvPicPr>
            <p:cNvPr id="17" name="Picture 16">
              <a:extLst>
                <a:ext uri="{FF2B5EF4-FFF2-40B4-BE49-F238E27FC236}">
                  <a16:creationId xmlns:a16="http://schemas.microsoft.com/office/drawing/2014/main" id="{E012BE6C-E425-3E54-0E2A-4A80BB2A543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14" t="52724" r="74312" b="3424"/>
            <a:stretch/>
          </p:blipFill>
          <p:spPr>
            <a:xfrm>
              <a:off x="8264047" y="1295930"/>
              <a:ext cx="995943" cy="972000"/>
            </a:xfrm>
            <a:prstGeom prst="rect">
              <a:avLst/>
            </a:prstGeom>
          </p:spPr>
        </p:pic>
      </p:grpSp>
      <p:grpSp>
        <p:nvGrpSpPr>
          <p:cNvPr id="37" name="Group 36">
            <a:extLst>
              <a:ext uri="{FF2B5EF4-FFF2-40B4-BE49-F238E27FC236}">
                <a16:creationId xmlns:a16="http://schemas.microsoft.com/office/drawing/2014/main" id="{D2273E19-BD27-DC09-D0EB-6B8431FA1690}"/>
              </a:ext>
            </a:extLst>
          </p:cNvPr>
          <p:cNvGrpSpPr/>
          <p:nvPr/>
        </p:nvGrpSpPr>
        <p:grpSpPr>
          <a:xfrm>
            <a:off x="9592053" y="1248077"/>
            <a:ext cx="1921328" cy="2233443"/>
            <a:chOff x="9592053" y="1248077"/>
            <a:chExt cx="1921328" cy="2233443"/>
          </a:xfrm>
        </p:grpSpPr>
        <p:sp>
          <p:nvSpPr>
            <p:cNvPr id="13" name="TextBox 12">
              <a:extLst>
                <a:ext uri="{FF2B5EF4-FFF2-40B4-BE49-F238E27FC236}">
                  <a16:creationId xmlns:a16="http://schemas.microsoft.com/office/drawing/2014/main" id="{10CF9BE0-3878-40EC-3B7D-A413BD799367}"/>
                </a:ext>
              </a:extLst>
            </p:cNvPr>
            <p:cNvSpPr txBox="1"/>
            <p:nvPr/>
          </p:nvSpPr>
          <p:spPr>
            <a:xfrm>
              <a:off x="9592053" y="2896745"/>
              <a:ext cx="1921328"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Learning Space Design</a:t>
              </a:r>
            </a:p>
          </p:txBody>
        </p:sp>
        <p:pic>
          <p:nvPicPr>
            <p:cNvPr id="18" name="Picture 17">
              <a:extLst>
                <a:ext uri="{FF2B5EF4-FFF2-40B4-BE49-F238E27FC236}">
                  <a16:creationId xmlns:a16="http://schemas.microsoft.com/office/drawing/2014/main" id="{A0396C16-7DF8-7160-1151-887B8EB2B60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734" t="51822" r="50576" b="4711"/>
            <a:stretch/>
          </p:blipFill>
          <p:spPr>
            <a:xfrm>
              <a:off x="10110503" y="1248077"/>
              <a:ext cx="894210" cy="1008000"/>
            </a:xfrm>
            <a:prstGeom prst="rect">
              <a:avLst/>
            </a:prstGeom>
          </p:spPr>
        </p:pic>
      </p:grpSp>
      <p:grpSp>
        <p:nvGrpSpPr>
          <p:cNvPr id="38" name="Group 37">
            <a:extLst>
              <a:ext uri="{FF2B5EF4-FFF2-40B4-BE49-F238E27FC236}">
                <a16:creationId xmlns:a16="http://schemas.microsoft.com/office/drawing/2014/main" id="{FA54E7A6-3F03-9C07-23E9-7E5D3E62CA30}"/>
              </a:ext>
            </a:extLst>
          </p:cNvPr>
          <p:cNvGrpSpPr/>
          <p:nvPr/>
        </p:nvGrpSpPr>
        <p:grpSpPr>
          <a:xfrm>
            <a:off x="1642201" y="4121870"/>
            <a:ext cx="2069688" cy="2170683"/>
            <a:chOff x="1642201" y="4121870"/>
            <a:chExt cx="2069688" cy="2170683"/>
          </a:xfrm>
        </p:grpSpPr>
        <p:sp>
          <p:nvSpPr>
            <p:cNvPr id="20" name="TextBox 19">
              <a:extLst>
                <a:ext uri="{FF2B5EF4-FFF2-40B4-BE49-F238E27FC236}">
                  <a16:creationId xmlns:a16="http://schemas.microsoft.com/office/drawing/2014/main" id="{E3FD9F37-018E-375E-2EDF-D1835B5766C2}"/>
                </a:ext>
              </a:extLst>
            </p:cNvPr>
            <p:cNvSpPr txBox="1"/>
            <p:nvPr/>
          </p:nvSpPr>
          <p:spPr>
            <a:xfrm>
              <a:off x="1642201" y="5707778"/>
              <a:ext cx="2069688"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Delivering Training-1</a:t>
              </a:r>
            </a:p>
            <a:p>
              <a:pPr algn="ctr"/>
              <a:r>
                <a:rPr lang="en-IN" sz="1600" dirty="0">
                  <a:effectLst>
                    <a:outerShdw blurRad="38100" dist="38100" dir="2700000" algn="tl">
                      <a:srgbClr val="000000">
                        <a:alpha val="43137"/>
                      </a:srgbClr>
                    </a:outerShdw>
                  </a:effectLst>
                </a:rPr>
                <a:t>Platform Skills</a:t>
              </a:r>
            </a:p>
          </p:txBody>
        </p:sp>
        <p:pic>
          <p:nvPicPr>
            <p:cNvPr id="25" name="Picture 24">
              <a:extLst>
                <a:ext uri="{FF2B5EF4-FFF2-40B4-BE49-F238E27FC236}">
                  <a16:creationId xmlns:a16="http://schemas.microsoft.com/office/drawing/2014/main" id="{BF5590C5-0234-521F-EC6E-2C02B4C9FF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67" t="52428" r="25987" b="4105"/>
            <a:stretch/>
          </p:blipFill>
          <p:spPr>
            <a:xfrm>
              <a:off x="2259907" y="4121870"/>
              <a:ext cx="834275" cy="830997"/>
            </a:xfrm>
            <a:prstGeom prst="rect">
              <a:avLst/>
            </a:prstGeom>
          </p:spPr>
        </p:pic>
      </p:grpSp>
      <p:grpSp>
        <p:nvGrpSpPr>
          <p:cNvPr id="39" name="Group 38">
            <a:extLst>
              <a:ext uri="{FF2B5EF4-FFF2-40B4-BE49-F238E27FC236}">
                <a16:creationId xmlns:a16="http://schemas.microsoft.com/office/drawing/2014/main" id="{38136BDC-E33A-11C3-74D5-DE9DA94C97E2}"/>
              </a:ext>
            </a:extLst>
          </p:cNvPr>
          <p:cNvGrpSpPr/>
          <p:nvPr/>
        </p:nvGrpSpPr>
        <p:grpSpPr>
          <a:xfrm>
            <a:off x="3361370" y="4105368"/>
            <a:ext cx="2069688" cy="2199102"/>
            <a:chOff x="3361370" y="4105368"/>
            <a:chExt cx="2069688" cy="2199102"/>
          </a:xfrm>
        </p:grpSpPr>
        <p:sp>
          <p:nvSpPr>
            <p:cNvPr id="21" name="TextBox 20">
              <a:extLst>
                <a:ext uri="{FF2B5EF4-FFF2-40B4-BE49-F238E27FC236}">
                  <a16:creationId xmlns:a16="http://schemas.microsoft.com/office/drawing/2014/main" id="{4DB25948-C46D-62B6-869D-DDD9FA9BF009}"/>
                </a:ext>
              </a:extLst>
            </p:cNvPr>
            <p:cNvSpPr txBox="1"/>
            <p:nvPr/>
          </p:nvSpPr>
          <p:spPr>
            <a:xfrm>
              <a:off x="3361370" y="5719695"/>
              <a:ext cx="2069688" cy="584775"/>
            </a:xfrm>
            <a:prstGeom prst="rect">
              <a:avLst/>
            </a:prstGeom>
            <a:noFill/>
          </p:spPr>
          <p:txBody>
            <a:bodyPr wrap="square">
              <a:spAutoFit/>
            </a:bodyPr>
            <a:lstStyle/>
            <a:p>
              <a:pPr algn="ctr"/>
              <a:r>
                <a:rPr lang="en-US" sz="1600" dirty="0">
                  <a:effectLst>
                    <a:outerShdw blurRad="38100" dist="38100" dir="2700000" algn="tl">
                      <a:srgbClr val="000000">
                        <a:alpha val="43137"/>
                      </a:srgbClr>
                    </a:outerShdw>
                  </a:effectLst>
                </a:rPr>
                <a:t>Delivering Training-2</a:t>
              </a:r>
            </a:p>
            <a:p>
              <a:pPr algn="ctr"/>
              <a:r>
                <a:rPr lang="en-US" sz="1600" dirty="0">
                  <a:effectLst>
                    <a:outerShdw blurRad="38100" dist="38100" dir="2700000" algn="tl">
                      <a:srgbClr val="000000">
                        <a:alpha val="43137"/>
                      </a:srgbClr>
                    </a:outerShdw>
                  </a:effectLst>
                </a:rPr>
                <a:t> Facilitation Skills</a:t>
              </a:r>
            </a:p>
          </p:txBody>
        </p:sp>
        <p:pic>
          <p:nvPicPr>
            <p:cNvPr id="26" name="Picture 25">
              <a:extLst>
                <a:ext uri="{FF2B5EF4-FFF2-40B4-BE49-F238E27FC236}">
                  <a16:creationId xmlns:a16="http://schemas.microsoft.com/office/drawing/2014/main" id="{5DAB2BB2-E8F2-96F6-F6A8-ADBF77450F6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5419" t="50608" r="149" b="5925"/>
            <a:stretch/>
          </p:blipFill>
          <p:spPr>
            <a:xfrm>
              <a:off x="4057218" y="4105368"/>
              <a:ext cx="863370" cy="864000"/>
            </a:xfrm>
            <a:prstGeom prst="rect">
              <a:avLst/>
            </a:prstGeom>
          </p:spPr>
        </p:pic>
      </p:grpSp>
      <p:grpSp>
        <p:nvGrpSpPr>
          <p:cNvPr id="40" name="Group 39">
            <a:extLst>
              <a:ext uri="{FF2B5EF4-FFF2-40B4-BE49-F238E27FC236}">
                <a16:creationId xmlns:a16="http://schemas.microsoft.com/office/drawing/2014/main" id="{76EE4AC1-B2BC-4294-F28A-F49384DAD2C0}"/>
              </a:ext>
            </a:extLst>
          </p:cNvPr>
          <p:cNvGrpSpPr/>
          <p:nvPr/>
        </p:nvGrpSpPr>
        <p:grpSpPr>
          <a:xfrm>
            <a:off x="5195489" y="4033037"/>
            <a:ext cx="2069689" cy="2516961"/>
            <a:chOff x="5195489" y="4033037"/>
            <a:chExt cx="2069689" cy="2516961"/>
          </a:xfrm>
        </p:grpSpPr>
        <p:sp>
          <p:nvSpPr>
            <p:cNvPr id="22" name="TextBox 21">
              <a:extLst>
                <a:ext uri="{FF2B5EF4-FFF2-40B4-BE49-F238E27FC236}">
                  <a16:creationId xmlns:a16="http://schemas.microsoft.com/office/drawing/2014/main" id="{8D208093-4E91-E4D0-CFEE-2307ECF50380}"/>
                </a:ext>
              </a:extLst>
            </p:cNvPr>
            <p:cNvSpPr txBox="1"/>
            <p:nvPr/>
          </p:nvSpPr>
          <p:spPr>
            <a:xfrm>
              <a:off x="5195489" y="5719001"/>
              <a:ext cx="2069689" cy="830997"/>
            </a:xfrm>
            <a:prstGeom prst="rect">
              <a:avLst/>
            </a:prstGeom>
            <a:noFill/>
          </p:spPr>
          <p:txBody>
            <a:bodyPr wrap="square">
              <a:spAutoFit/>
            </a:bodyPr>
            <a:lstStyle/>
            <a:p>
              <a:pPr algn="ctr"/>
              <a:r>
                <a:rPr lang="en-US" sz="1600" dirty="0">
                  <a:effectLst>
                    <a:outerShdw blurRad="38100" dist="38100" dir="2700000" algn="tl">
                      <a:srgbClr val="000000">
                        <a:alpha val="43137"/>
                      </a:srgbClr>
                    </a:outerShdw>
                  </a:effectLst>
                </a:rPr>
                <a:t>Delivering Training-3</a:t>
              </a:r>
            </a:p>
            <a:p>
              <a:pPr algn="ctr"/>
              <a:r>
                <a:rPr lang="en-US" sz="1600" dirty="0">
                  <a:effectLst>
                    <a:outerShdw blurRad="38100" dist="38100" dir="2700000" algn="tl">
                      <a:srgbClr val="000000">
                        <a:alpha val="43137"/>
                      </a:srgbClr>
                    </a:outerShdw>
                  </a:effectLst>
                </a:rPr>
                <a:t> Handling Difficult Audience</a:t>
              </a:r>
            </a:p>
          </p:txBody>
        </p:sp>
        <p:pic>
          <p:nvPicPr>
            <p:cNvPr id="28" name="Picture 27">
              <a:extLst>
                <a:ext uri="{FF2B5EF4-FFF2-40B4-BE49-F238E27FC236}">
                  <a16:creationId xmlns:a16="http://schemas.microsoft.com/office/drawing/2014/main" id="{B8B5E9C8-CA4A-D4F6-18C0-2485675DA02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506" t="2010" r="75950" b="56084"/>
            <a:stretch/>
          </p:blipFill>
          <p:spPr>
            <a:xfrm>
              <a:off x="5745923" y="4033037"/>
              <a:ext cx="1003964" cy="1049711"/>
            </a:xfrm>
            <a:prstGeom prst="rect">
              <a:avLst/>
            </a:prstGeom>
          </p:spPr>
        </p:pic>
      </p:grpSp>
      <p:grpSp>
        <p:nvGrpSpPr>
          <p:cNvPr id="41" name="Group 40">
            <a:extLst>
              <a:ext uri="{FF2B5EF4-FFF2-40B4-BE49-F238E27FC236}">
                <a16:creationId xmlns:a16="http://schemas.microsoft.com/office/drawing/2014/main" id="{15A5E9AC-ED5A-5D9C-751F-624F2B7FD2A4}"/>
              </a:ext>
            </a:extLst>
          </p:cNvPr>
          <p:cNvGrpSpPr/>
          <p:nvPr/>
        </p:nvGrpSpPr>
        <p:grpSpPr>
          <a:xfrm>
            <a:off x="7276685" y="4075234"/>
            <a:ext cx="1488981" cy="2219348"/>
            <a:chOff x="7276685" y="4075234"/>
            <a:chExt cx="1488981" cy="2219348"/>
          </a:xfrm>
        </p:grpSpPr>
        <p:sp>
          <p:nvSpPr>
            <p:cNvPr id="23" name="TextBox 22">
              <a:extLst>
                <a:ext uri="{FF2B5EF4-FFF2-40B4-BE49-F238E27FC236}">
                  <a16:creationId xmlns:a16="http://schemas.microsoft.com/office/drawing/2014/main" id="{7116C8A7-A2BC-F5F1-D6B5-9FAEEED3A5FF}"/>
                </a:ext>
              </a:extLst>
            </p:cNvPr>
            <p:cNvSpPr txBox="1"/>
            <p:nvPr/>
          </p:nvSpPr>
          <p:spPr>
            <a:xfrm>
              <a:off x="7276685" y="5709807"/>
              <a:ext cx="1488981"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Post Training Phase</a:t>
              </a:r>
            </a:p>
          </p:txBody>
        </p:sp>
        <p:pic>
          <p:nvPicPr>
            <p:cNvPr id="29" name="Picture 28">
              <a:extLst>
                <a:ext uri="{FF2B5EF4-FFF2-40B4-BE49-F238E27FC236}">
                  <a16:creationId xmlns:a16="http://schemas.microsoft.com/office/drawing/2014/main" id="{9D7A7C67-3420-C77A-1576-E00CBF679E9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400" t="1950" r="48660" b="55322"/>
            <a:stretch/>
          </p:blipFill>
          <p:spPr>
            <a:xfrm>
              <a:off x="7614215" y="4075234"/>
              <a:ext cx="896527" cy="900000"/>
            </a:xfrm>
            <a:prstGeom prst="rect">
              <a:avLst/>
            </a:prstGeom>
          </p:spPr>
        </p:pic>
      </p:grpSp>
      <p:grpSp>
        <p:nvGrpSpPr>
          <p:cNvPr id="42" name="Group 41">
            <a:extLst>
              <a:ext uri="{FF2B5EF4-FFF2-40B4-BE49-F238E27FC236}">
                <a16:creationId xmlns:a16="http://schemas.microsoft.com/office/drawing/2014/main" id="{F57E8333-1DDC-4218-D999-935592F21427}"/>
              </a:ext>
            </a:extLst>
          </p:cNvPr>
          <p:cNvGrpSpPr/>
          <p:nvPr/>
        </p:nvGrpSpPr>
        <p:grpSpPr>
          <a:xfrm>
            <a:off x="9082590" y="4102146"/>
            <a:ext cx="1488981" cy="2190406"/>
            <a:chOff x="9082590" y="4102146"/>
            <a:chExt cx="1488981" cy="2190406"/>
          </a:xfrm>
        </p:grpSpPr>
        <p:sp>
          <p:nvSpPr>
            <p:cNvPr id="24" name="TextBox 23">
              <a:extLst>
                <a:ext uri="{FF2B5EF4-FFF2-40B4-BE49-F238E27FC236}">
                  <a16:creationId xmlns:a16="http://schemas.microsoft.com/office/drawing/2014/main" id="{99531B85-1F2D-A635-5A17-70EE479553C8}"/>
                </a:ext>
              </a:extLst>
            </p:cNvPr>
            <p:cNvSpPr txBox="1"/>
            <p:nvPr/>
          </p:nvSpPr>
          <p:spPr>
            <a:xfrm>
              <a:off x="9082590" y="5707777"/>
              <a:ext cx="1488981" cy="584775"/>
            </a:xfrm>
            <a:prstGeom prst="rect">
              <a:avLst/>
            </a:prstGeom>
            <a:noFill/>
          </p:spPr>
          <p:txBody>
            <a:bodyPr wrap="square">
              <a:spAutoFit/>
            </a:bodyPr>
            <a:lstStyle/>
            <a:p>
              <a:pPr algn="ctr"/>
              <a:r>
                <a:rPr lang="en-IN" sz="1600" dirty="0">
                  <a:effectLst>
                    <a:outerShdw blurRad="38100" dist="38100" dir="2700000" algn="tl">
                      <a:srgbClr val="000000">
                        <a:alpha val="43137"/>
                      </a:srgbClr>
                    </a:outerShdw>
                  </a:effectLst>
                </a:rPr>
                <a:t>Training Effectiveness</a:t>
              </a:r>
            </a:p>
          </p:txBody>
        </p:sp>
        <p:pic>
          <p:nvPicPr>
            <p:cNvPr id="30" name="Picture 29">
              <a:extLst>
                <a:ext uri="{FF2B5EF4-FFF2-40B4-BE49-F238E27FC236}">
                  <a16:creationId xmlns:a16="http://schemas.microsoft.com/office/drawing/2014/main" id="{B96C5EB3-CFF1-0A27-4668-A69B8495306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231" t="1501" r="22258" b="56593"/>
            <a:stretch/>
          </p:blipFill>
          <p:spPr>
            <a:xfrm>
              <a:off x="9381621" y="4102146"/>
              <a:ext cx="898453" cy="864000"/>
            </a:xfrm>
            <a:prstGeom prst="rect">
              <a:avLst/>
            </a:prstGeom>
          </p:spPr>
        </p:pic>
      </p:grpSp>
    </p:spTree>
    <p:extLst>
      <p:ext uri="{BB962C8B-B14F-4D97-AF65-F5344CB8AC3E}">
        <p14:creationId xmlns:p14="http://schemas.microsoft.com/office/powerpoint/2010/main" val="21624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F730B2-D6CA-486F-378C-13C8C1FACB8B}"/>
              </a:ext>
            </a:extLst>
          </p:cNvPr>
          <p:cNvPicPr>
            <a:picLocks noChangeAspect="1"/>
          </p:cNvPicPr>
          <p:nvPr/>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l="2653" t="7694" r="1301" b="4441"/>
          <a:stretch/>
        </p:blipFill>
        <p:spPr>
          <a:xfrm>
            <a:off x="822961" y="2347598"/>
            <a:ext cx="10739478" cy="4362994"/>
          </a:xfrm>
          <a:prstGeom prst="rect">
            <a:avLst/>
          </a:prstGeom>
        </p:spPr>
      </p:pic>
      <p:sp>
        <p:nvSpPr>
          <p:cNvPr id="2" name="Title 1">
            <a:extLst>
              <a:ext uri="{FF2B5EF4-FFF2-40B4-BE49-F238E27FC236}">
                <a16:creationId xmlns:a16="http://schemas.microsoft.com/office/drawing/2014/main" id="{4EA2F78A-1744-D850-E8CF-279D32631515}"/>
              </a:ext>
            </a:extLst>
          </p:cNvPr>
          <p:cNvSpPr>
            <a:spLocks noGrp="1"/>
          </p:cNvSpPr>
          <p:nvPr>
            <p:ph type="title"/>
          </p:nvPr>
        </p:nvSpPr>
        <p:spPr/>
        <p:txBody>
          <a:bodyPr/>
          <a:lstStyle/>
          <a:p>
            <a:r>
              <a:rPr lang="en-US" dirty="0"/>
              <a:t>What is Training at Workplace</a:t>
            </a:r>
            <a:endParaRPr lang="en-IN" dirty="0"/>
          </a:p>
        </p:txBody>
      </p:sp>
      <p:sp>
        <p:nvSpPr>
          <p:cNvPr id="3" name="Content Placeholder 2">
            <a:extLst>
              <a:ext uri="{FF2B5EF4-FFF2-40B4-BE49-F238E27FC236}">
                <a16:creationId xmlns:a16="http://schemas.microsoft.com/office/drawing/2014/main" id="{F43206C5-6DC4-7801-619E-ABA51314AAAA}"/>
              </a:ext>
            </a:extLst>
          </p:cNvPr>
          <p:cNvSpPr>
            <a:spLocks noGrp="1"/>
          </p:cNvSpPr>
          <p:nvPr>
            <p:ph idx="1"/>
          </p:nvPr>
        </p:nvSpPr>
        <p:spPr>
          <a:xfrm>
            <a:off x="629560" y="1036243"/>
            <a:ext cx="10932879" cy="1212972"/>
          </a:xfrm>
        </p:spPr>
        <p:txBody>
          <a:bodyPr>
            <a:normAutofit/>
          </a:bodyPr>
          <a:lstStyle/>
          <a:p>
            <a:pPr marL="0" indent="0">
              <a:lnSpc>
                <a:spcPct val="110000"/>
              </a:lnSpc>
              <a:buNone/>
            </a:pPr>
            <a:r>
              <a:rPr lang="en-US" sz="2200" dirty="0"/>
              <a:t>process of imparting knowledge, skills, and competencies to employees in order to improve their performance and productivity within a specific job or role. </a:t>
            </a:r>
          </a:p>
        </p:txBody>
      </p:sp>
      <p:grpSp>
        <p:nvGrpSpPr>
          <p:cNvPr id="29" name="Group 28">
            <a:extLst>
              <a:ext uri="{FF2B5EF4-FFF2-40B4-BE49-F238E27FC236}">
                <a16:creationId xmlns:a16="http://schemas.microsoft.com/office/drawing/2014/main" id="{4C128DDD-6BF4-03D5-1E1E-E9C70E42C164}"/>
              </a:ext>
            </a:extLst>
          </p:cNvPr>
          <p:cNvGrpSpPr/>
          <p:nvPr/>
        </p:nvGrpSpPr>
        <p:grpSpPr>
          <a:xfrm>
            <a:off x="1760219" y="2452402"/>
            <a:ext cx="2210889" cy="1046248"/>
            <a:chOff x="1760219" y="2452402"/>
            <a:chExt cx="2210889" cy="1046248"/>
          </a:xfrm>
        </p:grpSpPr>
        <p:sp>
          <p:nvSpPr>
            <p:cNvPr id="9" name="TextBox 8">
              <a:extLst>
                <a:ext uri="{FF2B5EF4-FFF2-40B4-BE49-F238E27FC236}">
                  <a16:creationId xmlns:a16="http://schemas.microsoft.com/office/drawing/2014/main" id="{FAD0B54F-E49A-6EEB-A47B-90474B89609F}"/>
                </a:ext>
              </a:extLst>
            </p:cNvPr>
            <p:cNvSpPr txBox="1"/>
            <p:nvPr/>
          </p:nvSpPr>
          <p:spPr>
            <a:xfrm>
              <a:off x="1760219" y="3160096"/>
              <a:ext cx="2210889" cy="338554"/>
            </a:xfrm>
            <a:prstGeom prst="rect">
              <a:avLst/>
            </a:prstGeom>
            <a:noFill/>
          </p:spPr>
          <p:txBody>
            <a:bodyPr wrap="square">
              <a:spAutoFit/>
            </a:bodyPr>
            <a:lstStyle/>
            <a:p>
              <a:pPr algn="ctr"/>
              <a:r>
                <a:rPr lang="en-IN" sz="1600" dirty="0">
                  <a:solidFill>
                    <a:srgbClr val="F1541F"/>
                  </a:solidFill>
                  <a:effectLst>
                    <a:outerShdw blurRad="38100" dist="38100" dir="2700000" algn="tl">
                      <a:srgbClr val="000000">
                        <a:alpha val="43137"/>
                      </a:srgbClr>
                    </a:outerShdw>
                  </a:effectLst>
                </a:rPr>
                <a:t>Skills Development</a:t>
              </a:r>
            </a:p>
          </p:txBody>
        </p:sp>
        <p:pic>
          <p:nvPicPr>
            <p:cNvPr id="19" name="Picture 18">
              <a:extLst>
                <a:ext uri="{FF2B5EF4-FFF2-40B4-BE49-F238E27FC236}">
                  <a16:creationId xmlns:a16="http://schemas.microsoft.com/office/drawing/2014/main" id="{77B31BB8-1EA4-981F-28A0-FF7023EDF5F9}"/>
                </a:ext>
              </a:extLst>
            </p:cNvPr>
            <p:cNvPicPr>
              <a:picLocks noChangeAspect="1"/>
            </p:cNvPicPr>
            <p:nvPr/>
          </p:nvPicPr>
          <p:blipFill rotWithShape="1">
            <a:blip r:embed="rId4">
              <a:extLst>
                <a:ext uri="{28A0092B-C50C-407E-A947-70E740481C1C}">
                  <a14:useLocalDpi xmlns:a14="http://schemas.microsoft.com/office/drawing/2010/main" val="0"/>
                </a:ext>
              </a:extLst>
            </a:blip>
            <a:srcRect r="76552" b="58059"/>
            <a:stretch/>
          </p:blipFill>
          <p:spPr>
            <a:xfrm>
              <a:off x="2472077" y="2452402"/>
              <a:ext cx="751393" cy="756000"/>
            </a:xfrm>
            <a:prstGeom prst="rect">
              <a:avLst/>
            </a:prstGeom>
          </p:spPr>
        </p:pic>
      </p:grpSp>
      <p:grpSp>
        <p:nvGrpSpPr>
          <p:cNvPr id="30" name="Group 29">
            <a:extLst>
              <a:ext uri="{FF2B5EF4-FFF2-40B4-BE49-F238E27FC236}">
                <a16:creationId xmlns:a16="http://schemas.microsoft.com/office/drawing/2014/main" id="{2BB2D80E-3A74-E552-20DE-7B76E35C0571}"/>
              </a:ext>
            </a:extLst>
          </p:cNvPr>
          <p:cNvGrpSpPr/>
          <p:nvPr/>
        </p:nvGrpSpPr>
        <p:grpSpPr>
          <a:xfrm>
            <a:off x="5364488" y="2436846"/>
            <a:ext cx="2210889" cy="1061804"/>
            <a:chOff x="5364488" y="2436846"/>
            <a:chExt cx="2210889" cy="1061804"/>
          </a:xfrm>
        </p:grpSpPr>
        <p:sp>
          <p:nvSpPr>
            <p:cNvPr id="10" name="TextBox 9">
              <a:extLst>
                <a:ext uri="{FF2B5EF4-FFF2-40B4-BE49-F238E27FC236}">
                  <a16:creationId xmlns:a16="http://schemas.microsoft.com/office/drawing/2014/main" id="{C634BE86-1B6E-0592-D007-A03F17344B42}"/>
                </a:ext>
              </a:extLst>
            </p:cNvPr>
            <p:cNvSpPr txBox="1"/>
            <p:nvPr/>
          </p:nvSpPr>
          <p:spPr>
            <a:xfrm>
              <a:off x="5364488" y="3160096"/>
              <a:ext cx="2210889" cy="338554"/>
            </a:xfrm>
            <a:prstGeom prst="rect">
              <a:avLst/>
            </a:prstGeom>
            <a:noFill/>
          </p:spPr>
          <p:txBody>
            <a:bodyPr wrap="square">
              <a:spAutoFit/>
            </a:bodyPr>
            <a:lstStyle/>
            <a:p>
              <a:pPr algn="ctr"/>
              <a:r>
                <a:rPr lang="en-IN" sz="1600" dirty="0">
                  <a:solidFill>
                    <a:srgbClr val="F38306"/>
                  </a:solidFill>
                  <a:effectLst>
                    <a:outerShdw blurRad="38100" dist="38100" dir="2700000" algn="tl">
                      <a:srgbClr val="000000">
                        <a:alpha val="43137"/>
                      </a:srgbClr>
                    </a:outerShdw>
                  </a:effectLst>
                </a:rPr>
                <a:t>Onboarding</a:t>
              </a:r>
            </a:p>
          </p:txBody>
        </p:sp>
        <p:pic>
          <p:nvPicPr>
            <p:cNvPr id="20" name="Picture 19">
              <a:extLst>
                <a:ext uri="{FF2B5EF4-FFF2-40B4-BE49-F238E27FC236}">
                  <a16:creationId xmlns:a16="http://schemas.microsoft.com/office/drawing/2014/main" id="{775F0E46-B506-BBB0-240F-F78509AE18C4}"/>
                </a:ext>
              </a:extLst>
            </p:cNvPr>
            <p:cNvPicPr>
              <a:picLocks noChangeAspect="1"/>
            </p:cNvPicPr>
            <p:nvPr/>
          </p:nvPicPr>
          <p:blipFill rotWithShape="1">
            <a:blip r:embed="rId4">
              <a:extLst>
                <a:ext uri="{28A0092B-C50C-407E-A947-70E740481C1C}">
                  <a14:useLocalDpi xmlns:a14="http://schemas.microsoft.com/office/drawing/2010/main" val="0"/>
                </a:ext>
              </a:extLst>
            </a:blip>
            <a:srcRect l="38506" t="-3216" r="38046" b="61275"/>
            <a:stretch/>
          </p:blipFill>
          <p:spPr>
            <a:xfrm>
              <a:off x="6089408" y="2436846"/>
              <a:ext cx="787174" cy="792000"/>
            </a:xfrm>
            <a:prstGeom prst="rect">
              <a:avLst/>
            </a:prstGeom>
          </p:spPr>
        </p:pic>
      </p:grpSp>
      <p:grpSp>
        <p:nvGrpSpPr>
          <p:cNvPr id="31" name="Group 30">
            <a:extLst>
              <a:ext uri="{FF2B5EF4-FFF2-40B4-BE49-F238E27FC236}">
                <a16:creationId xmlns:a16="http://schemas.microsoft.com/office/drawing/2014/main" id="{48DDD3C0-0956-E9C6-4D56-A67ABA34D290}"/>
              </a:ext>
            </a:extLst>
          </p:cNvPr>
          <p:cNvGrpSpPr/>
          <p:nvPr/>
        </p:nvGrpSpPr>
        <p:grpSpPr>
          <a:xfrm>
            <a:off x="9007946" y="2441892"/>
            <a:ext cx="2210889" cy="1056758"/>
            <a:chOff x="9007946" y="2441892"/>
            <a:chExt cx="2210889" cy="1056758"/>
          </a:xfrm>
        </p:grpSpPr>
        <p:sp>
          <p:nvSpPr>
            <p:cNvPr id="11" name="TextBox 10">
              <a:extLst>
                <a:ext uri="{FF2B5EF4-FFF2-40B4-BE49-F238E27FC236}">
                  <a16:creationId xmlns:a16="http://schemas.microsoft.com/office/drawing/2014/main" id="{07A294BE-74E2-C7B6-9324-C940F356419E}"/>
                </a:ext>
              </a:extLst>
            </p:cNvPr>
            <p:cNvSpPr txBox="1"/>
            <p:nvPr/>
          </p:nvSpPr>
          <p:spPr>
            <a:xfrm>
              <a:off x="9007946" y="3160096"/>
              <a:ext cx="2210889" cy="338554"/>
            </a:xfrm>
            <a:prstGeom prst="rect">
              <a:avLst/>
            </a:prstGeom>
            <a:noFill/>
          </p:spPr>
          <p:txBody>
            <a:bodyPr wrap="square">
              <a:spAutoFit/>
            </a:bodyPr>
            <a:lstStyle/>
            <a:p>
              <a:pPr algn="ctr"/>
              <a:r>
                <a:rPr lang="en-IN" sz="1600" dirty="0">
                  <a:solidFill>
                    <a:srgbClr val="F3D131"/>
                  </a:solidFill>
                  <a:effectLst>
                    <a:outerShdw blurRad="38100" dist="38100" dir="2700000" algn="tl">
                      <a:srgbClr val="000000">
                        <a:alpha val="43137"/>
                      </a:srgbClr>
                    </a:outerShdw>
                  </a:effectLst>
                </a:rPr>
                <a:t>Compliance and Safety</a:t>
              </a:r>
            </a:p>
          </p:txBody>
        </p:sp>
        <p:pic>
          <p:nvPicPr>
            <p:cNvPr id="21" name="Picture 20">
              <a:extLst>
                <a:ext uri="{FF2B5EF4-FFF2-40B4-BE49-F238E27FC236}">
                  <a16:creationId xmlns:a16="http://schemas.microsoft.com/office/drawing/2014/main" id="{02D123D0-4CDD-7116-C1F9-0B5D02EDCDDF}"/>
                </a:ext>
              </a:extLst>
            </p:cNvPr>
            <p:cNvPicPr>
              <a:picLocks noChangeAspect="1"/>
            </p:cNvPicPr>
            <p:nvPr/>
          </p:nvPicPr>
          <p:blipFill rotWithShape="1">
            <a:blip r:embed="rId4">
              <a:extLst>
                <a:ext uri="{28A0092B-C50C-407E-A947-70E740481C1C}">
                  <a14:useLocalDpi xmlns:a14="http://schemas.microsoft.com/office/drawing/2010/main" val="0"/>
                </a:ext>
              </a:extLst>
            </a:blip>
            <a:srcRect l="79684" t="-366" r="-3132" b="56466"/>
            <a:stretch/>
          </p:blipFill>
          <p:spPr>
            <a:xfrm>
              <a:off x="9770766" y="2441892"/>
              <a:ext cx="717862" cy="756000"/>
            </a:xfrm>
            <a:prstGeom prst="rect">
              <a:avLst/>
            </a:prstGeom>
          </p:spPr>
        </p:pic>
      </p:grpSp>
      <p:grpSp>
        <p:nvGrpSpPr>
          <p:cNvPr id="32" name="Group 31">
            <a:extLst>
              <a:ext uri="{FF2B5EF4-FFF2-40B4-BE49-F238E27FC236}">
                <a16:creationId xmlns:a16="http://schemas.microsoft.com/office/drawing/2014/main" id="{5A5AE4B1-6E89-606E-D3EC-D32890B9DC94}"/>
              </a:ext>
            </a:extLst>
          </p:cNvPr>
          <p:cNvGrpSpPr/>
          <p:nvPr/>
        </p:nvGrpSpPr>
        <p:grpSpPr>
          <a:xfrm>
            <a:off x="1760219" y="3864937"/>
            <a:ext cx="2446021" cy="1097806"/>
            <a:chOff x="1760219" y="3864937"/>
            <a:chExt cx="2446021" cy="1097806"/>
          </a:xfrm>
        </p:grpSpPr>
        <p:sp>
          <p:nvSpPr>
            <p:cNvPr id="12" name="TextBox 11">
              <a:extLst>
                <a:ext uri="{FF2B5EF4-FFF2-40B4-BE49-F238E27FC236}">
                  <a16:creationId xmlns:a16="http://schemas.microsoft.com/office/drawing/2014/main" id="{9E043B34-6B5B-273C-9274-82A8FF85D38E}"/>
                </a:ext>
              </a:extLst>
            </p:cNvPr>
            <p:cNvSpPr txBox="1"/>
            <p:nvPr/>
          </p:nvSpPr>
          <p:spPr>
            <a:xfrm>
              <a:off x="1760219" y="4624189"/>
              <a:ext cx="2446021" cy="338554"/>
            </a:xfrm>
            <a:prstGeom prst="rect">
              <a:avLst/>
            </a:prstGeom>
            <a:noFill/>
          </p:spPr>
          <p:txBody>
            <a:bodyPr wrap="square">
              <a:spAutoFit/>
            </a:bodyPr>
            <a:lstStyle/>
            <a:p>
              <a:r>
                <a:rPr lang="en-IN" sz="1600" dirty="0">
                  <a:solidFill>
                    <a:srgbClr val="A4C92C"/>
                  </a:solidFill>
                  <a:effectLst>
                    <a:outerShdw blurRad="38100" dist="38100" dir="2700000" algn="tl">
                      <a:srgbClr val="000000">
                        <a:alpha val="43137"/>
                      </a:srgbClr>
                    </a:outerShdw>
                  </a:effectLst>
                </a:rPr>
                <a:t>Professional Development</a:t>
              </a:r>
            </a:p>
          </p:txBody>
        </p:sp>
        <p:pic>
          <p:nvPicPr>
            <p:cNvPr id="22" name="Picture 21">
              <a:extLst>
                <a:ext uri="{FF2B5EF4-FFF2-40B4-BE49-F238E27FC236}">
                  <a16:creationId xmlns:a16="http://schemas.microsoft.com/office/drawing/2014/main" id="{7D9798F9-E883-3CB3-5901-F610269CBE5F}"/>
                </a:ext>
              </a:extLst>
            </p:cNvPr>
            <p:cNvPicPr>
              <a:picLocks noChangeAspect="1"/>
            </p:cNvPicPr>
            <p:nvPr/>
          </p:nvPicPr>
          <p:blipFill rotWithShape="1">
            <a:blip r:embed="rId4">
              <a:extLst>
                <a:ext uri="{28A0092B-C50C-407E-A947-70E740481C1C}">
                  <a14:useLocalDpi xmlns:a14="http://schemas.microsoft.com/office/drawing/2010/main" val="0"/>
                </a:ext>
              </a:extLst>
            </a:blip>
            <a:srcRect l="230" t="56048" r="76322"/>
            <a:stretch/>
          </p:blipFill>
          <p:spPr>
            <a:xfrm>
              <a:off x="2472077" y="3864937"/>
              <a:ext cx="751177" cy="792000"/>
            </a:xfrm>
            <a:prstGeom prst="rect">
              <a:avLst/>
            </a:prstGeom>
          </p:spPr>
        </p:pic>
      </p:grpSp>
      <p:grpSp>
        <p:nvGrpSpPr>
          <p:cNvPr id="33" name="Group 32">
            <a:extLst>
              <a:ext uri="{FF2B5EF4-FFF2-40B4-BE49-F238E27FC236}">
                <a16:creationId xmlns:a16="http://schemas.microsoft.com/office/drawing/2014/main" id="{4C91BD33-DBE5-A841-B5BA-7A031BB48F18}"/>
              </a:ext>
            </a:extLst>
          </p:cNvPr>
          <p:cNvGrpSpPr/>
          <p:nvPr/>
        </p:nvGrpSpPr>
        <p:grpSpPr>
          <a:xfrm>
            <a:off x="5377551" y="3880128"/>
            <a:ext cx="2210889" cy="1069552"/>
            <a:chOff x="5377551" y="3880128"/>
            <a:chExt cx="2210889" cy="1069552"/>
          </a:xfrm>
        </p:grpSpPr>
        <p:sp>
          <p:nvSpPr>
            <p:cNvPr id="13" name="TextBox 12">
              <a:extLst>
                <a:ext uri="{FF2B5EF4-FFF2-40B4-BE49-F238E27FC236}">
                  <a16:creationId xmlns:a16="http://schemas.microsoft.com/office/drawing/2014/main" id="{EFE9931E-B41B-ECD9-593A-A63566BB5A6E}"/>
                </a:ext>
              </a:extLst>
            </p:cNvPr>
            <p:cNvSpPr txBox="1"/>
            <p:nvPr/>
          </p:nvSpPr>
          <p:spPr>
            <a:xfrm>
              <a:off x="5377551" y="4611126"/>
              <a:ext cx="2210889" cy="338554"/>
            </a:xfrm>
            <a:prstGeom prst="rect">
              <a:avLst/>
            </a:prstGeom>
            <a:noFill/>
          </p:spPr>
          <p:txBody>
            <a:bodyPr wrap="square">
              <a:spAutoFit/>
            </a:bodyPr>
            <a:lstStyle/>
            <a:p>
              <a:pPr algn="ctr"/>
              <a:r>
                <a:rPr lang="en-IN" sz="1600" dirty="0">
                  <a:solidFill>
                    <a:srgbClr val="2AB34B"/>
                  </a:solidFill>
                  <a:effectLst>
                    <a:outerShdw blurRad="38100" dist="38100" dir="2700000" algn="tl">
                      <a:srgbClr val="000000">
                        <a:alpha val="43137"/>
                      </a:srgbClr>
                    </a:outerShdw>
                  </a:effectLst>
                </a:rPr>
                <a:t>Cross-Training</a:t>
              </a:r>
            </a:p>
          </p:txBody>
        </p:sp>
        <p:pic>
          <p:nvPicPr>
            <p:cNvPr id="23" name="Picture 22">
              <a:extLst>
                <a:ext uri="{FF2B5EF4-FFF2-40B4-BE49-F238E27FC236}">
                  <a16:creationId xmlns:a16="http://schemas.microsoft.com/office/drawing/2014/main" id="{BE46EDA2-EBF8-7663-B982-48EC7D02AD41}"/>
                </a:ext>
              </a:extLst>
            </p:cNvPr>
            <p:cNvPicPr>
              <a:picLocks noChangeAspect="1"/>
            </p:cNvPicPr>
            <p:nvPr/>
          </p:nvPicPr>
          <p:blipFill rotWithShape="1">
            <a:blip r:embed="rId4">
              <a:extLst>
                <a:ext uri="{28A0092B-C50C-407E-A947-70E740481C1C}">
                  <a14:useLocalDpi xmlns:a14="http://schemas.microsoft.com/office/drawing/2010/main" val="0"/>
                </a:ext>
              </a:extLst>
            </a:blip>
            <a:srcRect l="38276" t="57505" r="38276" b="-1456"/>
            <a:stretch/>
          </p:blipFill>
          <p:spPr>
            <a:xfrm>
              <a:off x="6076345" y="3880128"/>
              <a:ext cx="787174" cy="829954"/>
            </a:xfrm>
            <a:prstGeom prst="rect">
              <a:avLst/>
            </a:prstGeom>
          </p:spPr>
        </p:pic>
      </p:grpSp>
      <p:grpSp>
        <p:nvGrpSpPr>
          <p:cNvPr id="34" name="Group 33">
            <a:extLst>
              <a:ext uri="{FF2B5EF4-FFF2-40B4-BE49-F238E27FC236}">
                <a16:creationId xmlns:a16="http://schemas.microsoft.com/office/drawing/2014/main" id="{B1C40A12-8C2B-AD35-179E-75633C1CA7BC}"/>
              </a:ext>
            </a:extLst>
          </p:cNvPr>
          <p:cNvGrpSpPr/>
          <p:nvPr/>
        </p:nvGrpSpPr>
        <p:grpSpPr>
          <a:xfrm>
            <a:off x="8994883" y="3893191"/>
            <a:ext cx="2515304" cy="1069552"/>
            <a:chOff x="8994883" y="3893191"/>
            <a:chExt cx="2515304" cy="1069552"/>
          </a:xfrm>
        </p:grpSpPr>
        <p:sp>
          <p:nvSpPr>
            <p:cNvPr id="14" name="TextBox 13">
              <a:extLst>
                <a:ext uri="{FF2B5EF4-FFF2-40B4-BE49-F238E27FC236}">
                  <a16:creationId xmlns:a16="http://schemas.microsoft.com/office/drawing/2014/main" id="{E85C4B9A-FF60-FA91-A9C4-BA9B3A6404A1}"/>
                </a:ext>
              </a:extLst>
            </p:cNvPr>
            <p:cNvSpPr txBox="1"/>
            <p:nvPr/>
          </p:nvSpPr>
          <p:spPr>
            <a:xfrm>
              <a:off x="8994883" y="4624189"/>
              <a:ext cx="2515304" cy="338554"/>
            </a:xfrm>
            <a:prstGeom prst="rect">
              <a:avLst/>
            </a:prstGeom>
            <a:noFill/>
          </p:spPr>
          <p:txBody>
            <a:bodyPr wrap="square">
              <a:spAutoFit/>
            </a:bodyPr>
            <a:lstStyle/>
            <a:p>
              <a:r>
                <a:rPr lang="en-IN" sz="1600" dirty="0">
                  <a:solidFill>
                    <a:srgbClr val="4CB1BD"/>
                  </a:solidFill>
                  <a:effectLst>
                    <a:outerShdw blurRad="38100" dist="38100" dir="2700000" algn="tl">
                      <a:srgbClr val="000000">
                        <a:alpha val="43137"/>
                      </a:srgbClr>
                    </a:outerShdw>
                  </a:effectLst>
                </a:rPr>
                <a:t>Performance Improvement</a:t>
              </a:r>
            </a:p>
          </p:txBody>
        </p:sp>
        <p:pic>
          <p:nvPicPr>
            <p:cNvPr id="24" name="Picture 23">
              <a:extLst>
                <a:ext uri="{FF2B5EF4-FFF2-40B4-BE49-F238E27FC236}">
                  <a16:creationId xmlns:a16="http://schemas.microsoft.com/office/drawing/2014/main" id="{A0559B57-F8B0-48FA-F845-F76FEBBC3F88}"/>
                </a:ext>
              </a:extLst>
            </p:cNvPr>
            <p:cNvPicPr>
              <a:picLocks noChangeAspect="1"/>
            </p:cNvPicPr>
            <p:nvPr/>
          </p:nvPicPr>
          <p:blipFill rotWithShape="1">
            <a:blip r:embed="rId4">
              <a:extLst>
                <a:ext uri="{28A0092B-C50C-407E-A947-70E740481C1C}">
                  <a14:useLocalDpi xmlns:a14="http://schemas.microsoft.com/office/drawing/2010/main" val="0"/>
                </a:ext>
              </a:extLst>
            </a:blip>
            <a:srcRect l="73797" t="57398" r="-208" b="-1349"/>
            <a:stretch/>
          </p:blipFill>
          <p:spPr>
            <a:xfrm>
              <a:off x="9686335" y="3893191"/>
              <a:ext cx="886724" cy="829954"/>
            </a:xfrm>
            <a:prstGeom prst="rect">
              <a:avLst/>
            </a:prstGeom>
          </p:spPr>
        </p:pic>
      </p:grpSp>
      <p:grpSp>
        <p:nvGrpSpPr>
          <p:cNvPr id="35" name="Group 34">
            <a:extLst>
              <a:ext uri="{FF2B5EF4-FFF2-40B4-BE49-F238E27FC236}">
                <a16:creationId xmlns:a16="http://schemas.microsoft.com/office/drawing/2014/main" id="{29EED096-4DA2-CC22-A2BA-FAF8D713FEE3}"/>
              </a:ext>
            </a:extLst>
          </p:cNvPr>
          <p:cNvGrpSpPr/>
          <p:nvPr/>
        </p:nvGrpSpPr>
        <p:grpSpPr>
          <a:xfrm>
            <a:off x="1760219" y="5333486"/>
            <a:ext cx="2210889" cy="1061085"/>
            <a:chOff x="1760219" y="5333486"/>
            <a:chExt cx="2210889" cy="1061085"/>
          </a:xfrm>
        </p:grpSpPr>
        <p:sp>
          <p:nvSpPr>
            <p:cNvPr id="15" name="TextBox 14">
              <a:extLst>
                <a:ext uri="{FF2B5EF4-FFF2-40B4-BE49-F238E27FC236}">
                  <a16:creationId xmlns:a16="http://schemas.microsoft.com/office/drawing/2014/main" id="{0EBCCE29-D2AA-E02F-EE18-1E1AB982F4FC}"/>
                </a:ext>
              </a:extLst>
            </p:cNvPr>
            <p:cNvSpPr txBox="1"/>
            <p:nvPr/>
          </p:nvSpPr>
          <p:spPr>
            <a:xfrm>
              <a:off x="1760219" y="6056017"/>
              <a:ext cx="2210889" cy="338554"/>
            </a:xfrm>
            <a:prstGeom prst="rect">
              <a:avLst/>
            </a:prstGeom>
            <a:noFill/>
          </p:spPr>
          <p:txBody>
            <a:bodyPr wrap="square">
              <a:spAutoFit/>
            </a:bodyPr>
            <a:lstStyle/>
            <a:p>
              <a:pPr algn="ctr"/>
              <a:r>
                <a:rPr lang="en-IN" sz="1600" dirty="0">
                  <a:solidFill>
                    <a:srgbClr val="54B8F3"/>
                  </a:solidFill>
                  <a:effectLst>
                    <a:outerShdw blurRad="38100" dist="38100" dir="2700000" algn="tl">
                      <a:srgbClr val="000000">
                        <a:alpha val="43137"/>
                      </a:srgbClr>
                    </a:outerShdw>
                  </a:effectLst>
                </a:rPr>
                <a:t>Product Knowledge</a:t>
              </a:r>
            </a:p>
          </p:txBody>
        </p:sp>
        <p:pic>
          <p:nvPicPr>
            <p:cNvPr id="26" name="Picture 25">
              <a:extLst>
                <a:ext uri="{FF2B5EF4-FFF2-40B4-BE49-F238E27FC236}">
                  <a16:creationId xmlns:a16="http://schemas.microsoft.com/office/drawing/2014/main" id="{223AC7AC-00B6-6724-7918-A6B4ACB82853}"/>
                </a:ext>
              </a:extLst>
            </p:cNvPr>
            <p:cNvPicPr>
              <a:picLocks noChangeAspect="1"/>
            </p:cNvPicPr>
            <p:nvPr/>
          </p:nvPicPr>
          <p:blipFill rotWithShape="1">
            <a:blip r:embed="rId5">
              <a:extLst>
                <a:ext uri="{28A0092B-C50C-407E-A947-70E740481C1C}">
                  <a14:useLocalDpi xmlns:a14="http://schemas.microsoft.com/office/drawing/2010/main" val="0"/>
                </a:ext>
              </a:extLst>
            </a:blip>
            <a:srcRect r="76638" b="58955"/>
            <a:stretch/>
          </p:blipFill>
          <p:spPr>
            <a:xfrm>
              <a:off x="2457831" y="5333486"/>
              <a:ext cx="801419" cy="792000"/>
            </a:xfrm>
            <a:prstGeom prst="rect">
              <a:avLst/>
            </a:prstGeom>
          </p:spPr>
        </p:pic>
      </p:grpSp>
      <p:grpSp>
        <p:nvGrpSpPr>
          <p:cNvPr id="36" name="Group 35">
            <a:extLst>
              <a:ext uri="{FF2B5EF4-FFF2-40B4-BE49-F238E27FC236}">
                <a16:creationId xmlns:a16="http://schemas.microsoft.com/office/drawing/2014/main" id="{74357ED3-E305-095C-D333-5274D58E3BB7}"/>
              </a:ext>
            </a:extLst>
          </p:cNvPr>
          <p:cNvGrpSpPr/>
          <p:nvPr/>
        </p:nvGrpSpPr>
        <p:grpSpPr>
          <a:xfrm>
            <a:off x="5364488" y="5333052"/>
            <a:ext cx="2210889" cy="1061519"/>
            <a:chOff x="5364488" y="5333052"/>
            <a:chExt cx="2210889" cy="1061519"/>
          </a:xfrm>
        </p:grpSpPr>
        <p:sp>
          <p:nvSpPr>
            <p:cNvPr id="16" name="TextBox 15">
              <a:extLst>
                <a:ext uri="{FF2B5EF4-FFF2-40B4-BE49-F238E27FC236}">
                  <a16:creationId xmlns:a16="http://schemas.microsoft.com/office/drawing/2014/main" id="{050D799A-EA44-F6A0-08B4-D2E8F9563439}"/>
                </a:ext>
              </a:extLst>
            </p:cNvPr>
            <p:cNvSpPr txBox="1"/>
            <p:nvPr/>
          </p:nvSpPr>
          <p:spPr>
            <a:xfrm>
              <a:off x="5364488" y="6056017"/>
              <a:ext cx="2210889" cy="338554"/>
            </a:xfrm>
            <a:prstGeom prst="rect">
              <a:avLst/>
            </a:prstGeom>
            <a:noFill/>
          </p:spPr>
          <p:txBody>
            <a:bodyPr wrap="square">
              <a:spAutoFit/>
            </a:bodyPr>
            <a:lstStyle/>
            <a:p>
              <a:pPr algn="ctr"/>
              <a:r>
                <a:rPr lang="en-IN" sz="1600" dirty="0">
                  <a:solidFill>
                    <a:srgbClr val="6665FE"/>
                  </a:solidFill>
                  <a:effectLst>
                    <a:outerShdw blurRad="38100" dist="38100" dir="2700000" algn="tl">
                      <a:srgbClr val="000000">
                        <a:alpha val="43137"/>
                      </a:srgbClr>
                    </a:outerShdw>
                  </a:effectLst>
                </a:rPr>
                <a:t>Team Building</a:t>
              </a:r>
            </a:p>
          </p:txBody>
        </p:sp>
        <p:pic>
          <p:nvPicPr>
            <p:cNvPr id="27" name="Picture 26">
              <a:extLst>
                <a:ext uri="{FF2B5EF4-FFF2-40B4-BE49-F238E27FC236}">
                  <a16:creationId xmlns:a16="http://schemas.microsoft.com/office/drawing/2014/main" id="{70F8D37D-D240-A0F8-34C1-5801539A065B}"/>
                </a:ext>
              </a:extLst>
            </p:cNvPr>
            <p:cNvPicPr>
              <a:picLocks noChangeAspect="1"/>
            </p:cNvPicPr>
            <p:nvPr/>
          </p:nvPicPr>
          <p:blipFill rotWithShape="1">
            <a:blip r:embed="rId5">
              <a:extLst>
                <a:ext uri="{28A0092B-C50C-407E-A947-70E740481C1C}">
                  <a14:useLocalDpi xmlns:a14="http://schemas.microsoft.com/office/drawing/2010/main" val="0"/>
                </a:ext>
              </a:extLst>
            </a:blip>
            <a:srcRect l="35656" t="-2565" r="35544" b="56369"/>
            <a:stretch/>
          </p:blipFill>
          <p:spPr>
            <a:xfrm>
              <a:off x="6030997" y="5333052"/>
              <a:ext cx="917773" cy="828000"/>
            </a:xfrm>
            <a:prstGeom prst="rect">
              <a:avLst/>
            </a:prstGeom>
          </p:spPr>
        </p:pic>
      </p:grpSp>
      <p:grpSp>
        <p:nvGrpSpPr>
          <p:cNvPr id="37" name="Group 36">
            <a:extLst>
              <a:ext uri="{FF2B5EF4-FFF2-40B4-BE49-F238E27FC236}">
                <a16:creationId xmlns:a16="http://schemas.microsoft.com/office/drawing/2014/main" id="{7CA3BA56-4DFD-49B6-E11B-D212C94FF0B3}"/>
              </a:ext>
            </a:extLst>
          </p:cNvPr>
          <p:cNvGrpSpPr/>
          <p:nvPr/>
        </p:nvGrpSpPr>
        <p:grpSpPr>
          <a:xfrm>
            <a:off x="9007946" y="5307996"/>
            <a:ext cx="2210889" cy="1086575"/>
            <a:chOff x="9007946" y="5307996"/>
            <a:chExt cx="2210889" cy="1086575"/>
          </a:xfrm>
        </p:grpSpPr>
        <p:sp>
          <p:nvSpPr>
            <p:cNvPr id="17" name="TextBox 16">
              <a:extLst>
                <a:ext uri="{FF2B5EF4-FFF2-40B4-BE49-F238E27FC236}">
                  <a16:creationId xmlns:a16="http://schemas.microsoft.com/office/drawing/2014/main" id="{0E7A09C2-2420-2655-F119-C21128E96043}"/>
                </a:ext>
              </a:extLst>
            </p:cNvPr>
            <p:cNvSpPr txBox="1"/>
            <p:nvPr/>
          </p:nvSpPr>
          <p:spPr>
            <a:xfrm>
              <a:off x="9007946" y="6056017"/>
              <a:ext cx="2210889" cy="338554"/>
            </a:xfrm>
            <a:prstGeom prst="rect">
              <a:avLst/>
            </a:prstGeom>
            <a:noFill/>
          </p:spPr>
          <p:txBody>
            <a:bodyPr wrap="square">
              <a:spAutoFit/>
            </a:bodyPr>
            <a:lstStyle/>
            <a:p>
              <a:pPr algn="ctr"/>
              <a:r>
                <a:rPr lang="en-IN" sz="1600" dirty="0">
                  <a:solidFill>
                    <a:srgbClr val="B77CF4"/>
                  </a:solidFill>
                  <a:effectLst>
                    <a:outerShdw blurRad="38100" dist="38100" dir="2700000" algn="tl">
                      <a:srgbClr val="000000">
                        <a:alpha val="43137"/>
                      </a:srgbClr>
                    </a:outerShdw>
                  </a:effectLst>
                </a:rPr>
                <a:t>Leadership Development</a:t>
              </a:r>
            </a:p>
          </p:txBody>
        </p:sp>
        <p:pic>
          <p:nvPicPr>
            <p:cNvPr id="28" name="Picture 27">
              <a:extLst>
                <a:ext uri="{FF2B5EF4-FFF2-40B4-BE49-F238E27FC236}">
                  <a16:creationId xmlns:a16="http://schemas.microsoft.com/office/drawing/2014/main" id="{31C4C6AB-1C10-E538-E926-EFC88D900470}"/>
                </a:ext>
              </a:extLst>
            </p:cNvPr>
            <p:cNvPicPr>
              <a:picLocks noChangeAspect="1"/>
            </p:cNvPicPr>
            <p:nvPr/>
          </p:nvPicPr>
          <p:blipFill rotWithShape="1">
            <a:blip r:embed="rId5">
              <a:extLst>
                <a:ext uri="{28A0092B-C50C-407E-A947-70E740481C1C}">
                  <a14:useLocalDpi xmlns:a14="http://schemas.microsoft.com/office/drawing/2010/main" val="0"/>
                </a:ext>
              </a:extLst>
            </a:blip>
            <a:srcRect l="74593" t="-2123" r="-3393" b="55927"/>
            <a:stretch/>
          </p:blipFill>
          <p:spPr>
            <a:xfrm>
              <a:off x="9720517" y="5307996"/>
              <a:ext cx="917773" cy="828000"/>
            </a:xfrm>
            <a:prstGeom prst="rect">
              <a:avLst/>
            </a:prstGeom>
          </p:spPr>
        </p:pic>
      </p:grpSp>
    </p:spTree>
    <p:extLst>
      <p:ext uri="{BB962C8B-B14F-4D97-AF65-F5344CB8AC3E}">
        <p14:creationId xmlns:p14="http://schemas.microsoft.com/office/powerpoint/2010/main" val="20160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78A-1744-D850-E8CF-279D32631515}"/>
              </a:ext>
            </a:extLst>
          </p:cNvPr>
          <p:cNvSpPr>
            <a:spLocks noGrp="1"/>
          </p:cNvSpPr>
          <p:nvPr>
            <p:ph type="title"/>
          </p:nvPr>
        </p:nvSpPr>
        <p:spPr>
          <a:xfrm>
            <a:off x="629560" y="249723"/>
            <a:ext cx="10932879" cy="577969"/>
          </a:xfrm>
        </p:spPr>
        <p:txBody>
          <a:bodyPr/>
          <a:lstStyle/>
          <a:p>
            <a:r>
              <a:rPr lang="en-US" dirty="0"/>
              <a:t>Understanding Training Process &amp; Components</a:t>
            </a:r>
            <a:endParaRPr lang="en-IN" dirty="0"/>
          </a:p>
        </p:txBody>
      </p:sp>
      <p:sp>
        <p:nvSpPr>
          <p:cNvPr id="3" name="Content Placeholder 2">
            <a:extLst>
              <a:ext uri="{FF2B5EF4-FFF2-40B4-BE49-F238E27FC236}">
                <a16:creationId xmlns:a16="http://schemas.microsoft.com/office/drawing/2014/main" id="{F43206C5-6DC4-7801-619E-ABA51314AAAA}"/>
              </a:ext>
            </a:extLst>
          </p:cNvPr>
          <p:cNvSpPr>
            <a:spLocks noGrp="1"/>
          </p:cNvSpPr>
          <p:nvPr>
            <p:ph idx="1"/>
          </p:nvPr>
        </p:nvSpPr>
        <p:spPr>
          <a:xfrm>
            <a:off x="630238" y="1036639"/>
            <a:ext cx="10931525" cy="1107472"/>
          </a:xfrm>
        </p:spPr>
        <p:txBody>
          <a:bodyPr>
            <a:normAutofit/>
          </a:bodyPr>
          <a:lstStyle/>
          <a:p>
            <a:pPr marL="0" lvl="0" indent="0">
              <a:buNone/>
            </a:pPr>
            <a:r>
              <a:rPr lang="en-US" sz="2000" dirty="0"/>
              <a:t>C</a:t>
            </a:r>
            <a:r>
              <a:rPr lang="en-US" sz="2000" noProof="0" dirty="0" err="1"/>
              <a:t>onsist</a:t>
            </a:r>
            <a:r>
              <a:rPr lang="en-US" sz="2000" noProof="0" dirty="0"/>
              <a:t> of a series of steps and components designed to facilitate the acquisition of knowledge, skills, and competencies by individuals or groups.</a:t>
            </a:r>
            <a:endParaRPr lang="en-IN" sz="2000" dirty="0">
              <a:highlight>
                <a:srgbClr val="FFFF00"/>
              </a:highlight>
            </a:endParaRPr>
          </a:p>
        </p:txBody>
      </p:sp>
      <p:graphicFrame>
        <p:nvGraphicFramePr>
          <p:cNvPr id="11" name="Diagram 10">
            <a:extLst>
              <a:ext uri="{FF2B5EF4-FFF2-40B4-BE49-F238E27FC236}">
                <a16:creationId xmlns:a16="http://schemas.microsoft.com/office/drawing/2014/main" id="{F494BCA2-B0A9-A44B-14FE-F0B92E65BC7B}"/>
              </a:ext>
            </a:extLst>
          </p:cNvPr>
          <p:cNvGraphicFramePr/>
          <p:nvPr/>
        </p:nvGraphicFramePr>
        <p:xfrm>
          <a:off x="804041" y="2290599"/>
          <a:ext cx="4451131" cy="403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535C4B83-8B24-C506-4FE3-2298FCD5AA09}"/>
              </a:ext>
            </a:extLst>
          </p:cNvPr>
          <p:cNvGraphicFramePr/>
          <p:nvPr/>
        </p:nvGraphicFramePr>
        <p:xfrm>
          <a:off x="6395928" y="2290601"/>
          <a:ext cx="4451132" cy="4033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a:extLst>
              <a:ext uri="{FF2B5EF4-FFF2-40B4-BE49-F238E27FC236}">
                <a16:creationId xmlns:a16="http://schemas.microsoft.com/office/drawing/2014/main" id="{4D4FF249-B3F8-BAA4-B90A-5764ED156FEF}"/>
              </a:ext>
            </a:extLst>
          </p:cNvPr>
          <p:cNvPicPr>
            <a:picLocks noChangeAspect="1"/>
          </p:cNvPicPr>
          <p:nvPr/>
        </p:nvPicPr>
        <p:blipFill rotWithShape="1">
          <a:blip r:embed="rId13">
            <a:extLst>
              <a:ext uri="{28A0092B-C50C-407E-A947-70E740481C1C}">
                <a14:useLocalDpi xmlns:a14="http://schemas.microsoft.com/office/drawing/2010/main" val="0"/>
              </a:ext>
            </a:extLst>
          </a:blip>
          <a:srcRect l="3200" t="3641" r="74700" b="53245"/>
          <a:stretch/>
        </p:blipFill>
        <p:spPr>
          <a:xfrm>
            <a:off x="1136605" y="2343631"/>
            <a:ext cx="492086" cy="540000"/>
          </a:xfrm>
          <a:prstGeom prst="rect">
            <a:avLst/>
          </a:prstGeom>
        </p:spPr>
      </p:pic>
      <p:pic>
        <p:nvPicPr>
          <p:cNvPr id="10" name="Picture 9">
            <a:extLst>
              <a:ext uri="{FF2B5EF4-FFF2-40B4-BE49-F238E27FC236}">
                <a16:creationId xmlns:a16="http://schemas.microsoft.com/office/drawing/2014/main" id="{C275CEC8-5A50-A3D1-2B1C-771D37ED1D76}"/>
              </a:ext>
            </a:extLst>
          </p:cNvPr>
          <p:cNvPicPr>
            <a:picLocks noChangeAspect="1"/>
          </p:cNvPicPr>
          <p:nvPr/>
        </p:nvPicPr>
        <p:blipFill rotWithShape="1">
          <a:blip r:embed="rId13">
            <a:extLst>
              <a:ext uri="{28A0092B-C50C-407E-A947-70E740481C1C}">
                <a14:useLocalDpi xmlns:a14="http://schemas.microsoft.com/office/drawing/2010/main" val="0"/>
              </a:ext>
            </a:extLst>
          </a:blip>
          <a:srcRect l="30706" t="3462" r="45277" b="53424"/>
          <a:stretch/>
        </p:blipFill>
        <p:spPr>
          <a:xfrm>
            <a:off x="1086211" y="3030119"/>
            <a:ext cx="534758" cy="540000"/>
          </a:xfrm>
          <a:prstGeom prst="rect">
            <a:avLst/>
          </a:prstGeom>
        </p:spPr>
      </p:pic>
      <p:pic>
        <p:nvPicPr>
          <p:cNvPr id="13" name="Picture 12">
            <a:extLst>
              <a:ext uri="{FF2B5EF4-FFF2-40B4-BE49-F238E27FC236}">
                <a16:creationId xmlns:a16="http://schemas.microsoft.com/office/drawing/2014/main" id="{B754A3CC-56B5-8D55-22A1-52A1A1443BE7}"/>
              </a:ext>
            </a:extLst>
          </p:cNvPr>
          <p:cNvPicPr>
            <a:picLocks noChangeAspect="1"/>
          </p:cNvPicPr>
          <p:nvPr/>
        </p:nvPicPr>
        <p:blipFill rotWithShape="1">
          <a:blip r:embed="rId13">
            <a:extLst>
              <a:ext uri="{28A0092B-C50C-407E-A947-70E740481C1C}">
                <a14:useLocalDpi xmlns:a14="http://schemas.microsoft.com/office/drawing/2010/main" val="0"/>
              </a:ext>
            </a:extLst>
          </a:blip>
          <a:srcRect l="66459" t="4340" r="9524" b="52546"/>
          <a:stretch/>
        </p:blipFill>
        <p:spPr>
          <a:xfrm>
            <a:off x="1096094" y="3690515"/>
            <a:ext cx="562199" cy="567710"/>
          </a:xfrm>
          <a:prstGeom prst="rect">
            <a:avLst/>
          </a:prstGeom>
        </p:spPr>
      </p:pic>
      <p:pic>
        <p:nvPicPr>
          <p:cNvPr id="14" name="Picture 13">
            <a:extLst>
              <a:ext uri="{FF2B5EF4-FFF2-40B4-BE49-F238E27FC236}">
                <a16:creationId xmlns:a16="http://schemas.microsoft.com/office/drawing/2014/main" id="{7DDFFF3A-A1B8-A147-3378-4327358D5F2A}"/>
              </a:ext>
            </a:extLst>
          </p:cNvPr>
          <p:cNvPicPr>
            <a:picLocks noChangeAspect="1"/>
          </p:cNvPicPr>
          <p:nvPr/>
        </p:nvPicPr>
        <p:blipFill rotWithShape="1">
          <a:blip r:embed="rId13">
            <a:extLst>
              <a:ext uri="{28A0092B-C50C-407E-A947-70E740481C1C}">
                <a14:useLocalDpi xmlns:a14="http://schemas.microsoft.com/office/drawing/2010/main" val="0"/>
              </a:ext>
            </a:extLst>
          </a:blip>
          <a:srcRect l="1563" t="51898" r="72523" b="4988"/>
          <a:stretch/>
        </p:blipFill>
        <p:spPr>
          <a:xfrm>
            <a:off x="1040200" y="4388633"/>
            <a:ext cx="577007" cy="540000"/>
          </a:xfrm>
          <a:prstGeom prst="rect">
            <a:avLst/>
          </a:prstGeom>
        </p:spPr>
      </p:pic>
      <p:pic>
        <p:nvPicPr>
          <p:cNvPr id="15" name="Picture 14">
            <a:extLst>
              <a:ext uri="{FF2B5EF4-FFF2-40B4-BE49-F238E27FC236}">
                <a16:creationId xmlns:a16="http://schemas.microsoft.com/office/drawing/2014/main" id="{9B60F72C-648E-E991-C3D1-BC48A37541F4}"/>
              </a:ext>
            </a:extLst>
          </p:cNvPr>
          <p:cNvPicPr>
            <a:picLocks noChangeAspect="1"/>
          </p:cNvPicPr>
          <p:nvPr/>
        </p:nvPicPr>
        <p:blipFill rotWithShape="1">
          <a:blip r:embed="rId13">
            <a:extLst>
              <a:ext uri="{28A0092B-C50C-407E-A947-70E740481C1C}">
                <a14:useLocalDpi xmlns:a14="http://schemas.microsoft.com/office/drawing/2010/main" val="0"/>
              </a:ext>
            </a:extLst>
          </a:blip>
          <a:srcRect l="33426" t="51828" r="42557" b="5058"/>
          <a:stretch/>
        </p:blipFill>
        <p:spPr>
          <a:xfrm>
            <a:off x="1096093" y="5044745"/>
            <a:ext cx="562199" cy="567710"/>
          </a:xfrm>
          <a:prstGeom prst="rect">
            <a:avLst/>
          </a:prstGeom>
        </p:spPr>
      </p:pic>
      <p:pic>
        <p:nvPicPr>
          <p:cNvPr id="16" name="Picture 15">
            <a:extLst>
              <a:ext uri="{FF2B5EF4-FFF2-40B4-BE49-F238E27FC236}">
                <a16:creationId xmlns:a16="http://schemas.microsoft.com/office/drawing/2014/main" id="{BB84740C-DFA5-CC00-4D2F-6C4D61EA39B9}"/>
              </a:ext>
            </a:extLst>
          </p:cNvPr>
          <p:cNvPicPr>
            <a:picLocks noChangeAspect="1"/>
          </p:cNvPicPr>
          <p:nvPr/>
        </p:nvPicPr>
        <p:blipFill rotWithShape="1">
          <a:blip r:embed="rId13">
            <a:extLst>
              <a:ext uri="{28A0092B-C50C-407E-A947-70E740481C1C}">
                <a14:useLocalDpi xmlns:a14="http://schemas.microsoft.com/office/drawing/2010/main" val="0"/>
              </a:ext>
            </a:extLst>
          </a:blip>
          <a:srcRect l="66726" t="47808" r="9273" b="8760"/>
          <a:stretch/>
        </p:blipFill>
        <p:spPr>
          <a:xfrm>
            <a:off x="1136605" y="5749612"/>
            <a:ext cx="521114" cy="530478"/>
          </a:xfrm>
          <a:prstGeom prst="rect">
            <a:avLst/>
          </a:prstGeom>
        </p:spPr>
      </p:pic>
      <p:pic>
        <p:nvPicPr>
          <p:cNvPr id="18" name="Picture 17">
            <a:extLst>
              <a:ext uri="{FF2B5EF4-FFF2-40B4-BE49-F238E27FC236}">
                <a16:creationId xmlns:a16="http://schemas.microsoft.com/office/drawing/2014/main" id="{3B42F3DA-285F-5297-9005-8F4945BA29F7}"/>
              </a:ext>
            </a:extLst>
          </p:cNvPr>
          <p:cNvPicPr>
            <a:picLocks noChangeAspect="1"/>
          </p:cNvPicPr>
          <p:nvPr/>
        </p:nvPicPr>
        <p:blipFill rotWithShape="1">
          <a:blip r:embed="rId14">
            <a:extLst>
              <a:ext uri="{28A0092B-C50C-407E-A947-70E740481C1C}">
                <a14:useLocalDpi xmlns:a14="http://schemas.microsoft.com/office/drawing/2010/main" val="0"/>
              </a:ext>
            </a:extLst>
          </a:blip>
          <a:srcRect l="1837" t="2177" r="72372" b="55816"/>
          <a:stretch/>
        </p:blipFill>
        <p:spPr>
          <a:xfrm>
            <a:off x="6699380" y="2347892"/>
            <a:ext cx="580106" cy="531477"/>
          </a:xfrm>
          <a:prstGeom prst="rect">
            <a:avLst/>
          </a:prstGeom>
        </p:spPr>
      </p:pic>
      <p:pic>
        <p:nvPicPr>
          <p:cNvPr id="19" name="Picture 18">
            <a:extLst>
              <a:ext uri="{FF2B5EF4-FFF2-40B4-BE49-F238E27FC236}">
                <a16:creationId xmlns:a16="http://schemas.microsoft.com/office/drawing/2014/main" id="{7BCFE8CC-8F31-1F03-431F-1A741D2E4126}"/>
              </a:ext>
            </a:extLst>
          </p:cNvPr>
          <p:cNvPicPr>
            <a:picLocks noChangeAspect="1"/>
          </p:cNvPicPr>
          <p:nvPr/>
        </p:nvPicPr>
        <p:blipFill rotWithShape="1">
          <a:blip r:embed="rId14">
            <a:extLst>
              <a:ext uri="{28A0092B-C50C-407E-A947-70E740481C1C}">
                <a14:useLocalDpi xmlns:a14="http://schemas.microsoft.com/office/drawing/2010/main" val="0"/>
              </a:ext>
            </a:extLst>
          </a:blip>
          <a:srcRect l="34182" t="2177" r="40761" b="55816"/>
          <a:stretch/>
        </p:blipFill>
        <p:spPr>
          <a:xfrm>
            <a:off x="6699380" y="3032006"/>
            <a:ext cx="580107" cy="547059"/>
          </a:xfrm>
          <a:prstGeom prst="rect">
            <a:avLst/>
          </a:prstGeom>
        </p:spPr>
      </p:pic>
      <p:pic>
        <p:nvPicPr>
          <p:cNvPr id="20" name="Picture 19">
            <a:extLst>
              <a:ext uri="{FF2B5EF4-FFF2-40B4-BE49-F238E27FC236}">
                <a16:creationId xmlns:a16="http://schemas.microsoft.com/office/drawing/2014/main" id="{F0E78EC4-FFB8-A07F-019A-C82034299285}"/>
              </a:ext>
            </a:extLst>
          </p:cNvPr>
          <p:cNvPicPr>
            <a:picLocks noChangeAspect="1"/>
          </p:cNvPicPr>
          <p:nvPr/>
        </p:nvPicPr>
        <p:blipFill rotWithShape="1">
          <a:blip r:embed="rId14">
            <a:extLst>
              <a:ext uri="{28A0092B-C50C-407E-A947-70E740481C1C}">
                <a14:useLocalDpi xmlns:a14="http://schemas.microsoft.com/office/drawing/2010/main" val="0"/>
              </a:ext>
            </a:extLst>
          </a:blip>
          <a:srcRect l="69627" t="1602" r="6740" b="56391"/>
          <a:stretch/>
        </p:blipFill>
        <p:spPr>
          <a:xfrm>
            <a:off x="6699380" y="3706893"/>
            <a:ext cx="540092" cy="540000"/>
          </a:xfrm>
          <a:prstGeom prst="rect">
            <a:avLst/>
          </a:prstGeom>
        </p:spPr>
      </p:pic>
      <p:pic>
        <p:nvPicPr>
          <p:cNvPr id="21" name="Picture 20">
            <a:extLst>
              <a:ext uri="{FF2B5EF4-FFF2-40B4-BE49-F238E27FC236}">
                <a16:creationId xmlns:a16="http://schemas.microsoft.com/office/drawing/2014/main" id="{A8334DA2-E917-30E8-23C9-8FB80F6419EC}"/>
              </a:ext>
            </a:extLst>
          </p:cNvPr>
          <p:cNvPicPr>
            <a:picLocks noChangeAspect="1"/>
          </p:cNvPicPr>
          <p:nvPr/>
        </p:nvPicPr>
        <p:blipFill rotWithShape="1">
          <a:blip r:embed="rId14">
            <a:extLst>
              <a:ext uri="{28A0092B-C50C-407E-A947-70E740481C1C}">
                <a14:useLocalDpi xmlns:a14="http://schemas.microsoft.com/office/drawing/2010/main" val="0"/>
              </a:ext>
            </a:extLst>
          </a:blip>
          <a:srcRect l="5055" t="50645" r="71240" b="4905"/>
          <a:stretch/>
        </p:blipFill>
        <p:spPr>
          <a:xfrm>
            <a:off x="6693416" y="4379964"/>
            <a:ext cx="511928" cy="540000"/>
          </a:xfrm>
          <a:prstGeom prst="rect">
            <a:avLst/>
          </a:prstGeom>
        </p:spPr>
      </p:pic>
      <p:pic>
        <p:nvPicPr>
          <p:cNvPr id="22" name="Picture 21">
            <a:extLst>
              <a:ext uri="{FF2B5EF4-FFF2-40B4-BE49-F238E27FC236}">
                <a16:creationId xmlns:a16="http://schemas.microsoft.com/office/drawing/2014/main" id="{0C2D2B74-FF05-58D6-FC3B-372E5DF2A318}"/>
              </a:ext>
            </a:extLst>
          </p:cNvPr>
          <p:cNvPicPr>
            <a:picLocks noChangeAspect="1"/>
          </p:cNvPicPr>
          <p:nvPr/>
        </p:nvPicPr>
        <p:blipFill rotWithShape="1">
          <a:blip r:embed="rId14">
            <a:extLst>
              <a:ext uri="{28A0092B-C50C-407E-A947-70E740481C1C}">
                <a14:useLocalDpi xmlns:a14="http://schemas.microsoft.com/office/drawing/2010/main" val="0"/>
              </a:ext>
            </a:extLst>
          </a:blip>
          <a:srcRect l="34930" t="48175" r="40997" b="8216"/>
          <a:stretch/>
        </p:blipFill>
        <p:spPr>
          <a:xfrm>
            <a:off x="6708333" y="5058252"/>
            <a:ext cx="529946" cy="540000"/>
          </a:xfrm>
          <a:prstGeom prst="rect">
            <a:avLst/>
          </a:prstGeom>
        </p:spPr>
      </p:pic>
      <p:pic>
        <p:nvPicPr>
          <p:cNvPr id="23" name="Picture 22">
            <a:extLst>
              <a:ext uri="{FF2B5EF4-FFF2-40B4-BE49-F238E27FC236}">
                <a16:creationId xmlns:a16="http://schemas.microsoft.com/office/drawing/2014/main" id="{8E1B0CF3-A8FE-D1FB-6C9F-CF95F33A3B68}"/>
              </a:ext>
            </a:extLst>
          </p:cNvPr>
          <p:cNvPicPr>
            <a:picLocks noChangeAspect="1"/>
          </p:cNvPicPr>
          <p:nvPr/>
        </p:nvPicPr>
        <p:blipFill rotWithShape="1">
          <a:blip r:embed="rId14">
            <a:extLst>
              <a:ext uri="{28A0092B-C50C-407E-A947-70E740481C1C}">
                <a14:useLocalDpi xmlns:a14="http://schemas.microsoft.com/office/drawing/2010/main" val="0"/>
              </a:ext>
            </a:extLst>
          </a:blip>
          <a:srcRect l="71856" t="49681" r="9069" b="8312"/>
          <a:stretch/>
        </p:blipFill>
        <p:spPr>
          <a:xfrm>
            <a:off x="6728812" y="5743801"/>
            <a:ext cx="435930" cy="540000"/>
          </a:xfrm>
          <a:prstGeom prst="rect">
            <a:avLst/>
          </a:prstGeom>
        </p:spPr>
      </p:pic>
    </p:spTree>
    <p:extLst>
      <p:ext uri="{BB962C8B-B14F-4D97-AF65-F5344CB8AC3E}">
        <p14:creationId xmlns:p14="http://schemas.microsoft.com/office/powerpoint/2010/main" val="37944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33173895-742B-494F-A0DA-616B50346D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CEF1468D-2A4F-440E-B012-E4FC253BC35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366484FB-464E-43D3-8555-1A0BD3DF1EBB}"/>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672B40EA-AFE1-4C76-A2C0-A743A8201CA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0BEB7368-445B-4F49-BE8E-EC888201C97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0475BE49-5A22-48F9-B496-217828D44F04}"/>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22997F8C-5E35-4F37-9D33-0ED032DBEC7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A4711926-2787-47B4-8125-97C055ED254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2CB9F0E5-C00C-475E-B929-C3601117DC33}"/>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graphicEl>
                                              <a:dgm id="{00E97AB0-991D-4B09-A372-53E350561AA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graphicEl>
                                              <a:dgm id="{D4B2DD78-96C6-4319-9293-D99BF257887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graphicEl>
                                              <a:dgm id="{097632C9-1F33-43E9-8CA7-9D2BEB5B9971}"/>
                                            </p:graphic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graphicEl>
                                              <a:dgm id="{690F556A-DF95-4EBB-A168-C471C34D07F7}"/>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graphicEl>
                                              <a:dgm id="{909AE928-67A9-4B37-90C6-353E87A91618}"/>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graphicEl>
                                              <a:dgm id="{BF62C7A9-1B54-4FF6-8D73-203552CA8972}"/>
                                            </p:graphic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graphicEl>
                                              <a:dgm id="{32D942BA-0190-47B5-A3A6-7D80759F5B0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graphicEl>
                                              <a:dgm id="{658F0193-9860-4C87-AF90-98BF5E0E21BB}"/>
                                            </p:graphic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graphicEl>
                                              <a:dgm id="{087A8150-FB2A-4F2A-B257-8796654039FC}"/>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graphicEl>
                                              <a:dgm id="{4489FE88-CA0B-4AE8-B8F7-E81C359A6268}"/>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graphicEl>
                                              <a:dgm id="{E79AF3BB-D1F1-4746-B82C-B19AA46BC566}"/>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
                                            <p:graphicEl>
                                              <a:dgm id="{46315319-2D78-49DF-8064-DA2D1E25C638}"/>
                                            </p:graphic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graphicEl>
                                              <a:dgm id="{23DEF2B5-6733-42BB-B655-2AC8FDE327E9}"/>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graphicEl>
                                              <a:dgm id="{1FDF322C-3071-43CC-A90D-C154A41C16A9}"/>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
                                            <p:graphicEl>
                                              <a:dgm id="{798B6017-B8C2-4D36-886F-966111C3A90A}"/>
                                            </p:graphic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
                                            <p:graphicEl>
                                              <a:dgm id="{773CE926-7456-48AA-A37E-8B9928ADDC29}"/>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
                                            <p:graphicEl>
                                              <a:dgm id="{E83D5843-2D96-4C83-BFE3-9CCCCF3618D4}"/>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
                                            <p:graphicEl>
                                              <a:dgm id="{3D96D503-5C07-4DFF-B482-E53E3959E9EB}"/>
                                            </p:graphic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
                                            <p:graphicEl>
                                              <a:dgm id="{714C4937-C3F7-4393-BBEE-D2107F839F58}"/>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
                                            <p:graphicEl>
                                              <a:dgm id="{17F18AFA-1EFE-479B-9847-48287FCB8149}"/>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
                                            <p:graphicEl>
                                              <a:dgm id="{723427CC-942B-4F03-8811-C3EC56DA294C}"/>
                                            </p:graphic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
                                            <p:graphicEl>
                                              <a:dgm id="{ECB624FF-1639-4D55-8F2A-82D8D2FF6B56}"/>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
                                            <p:graphicEl>
                                              <a:dgm id="{E227F0E8-9ABA-4CDA-A625-A07996492C57}"/>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
                                            <p:graphicEl>
                                              <a:dgm id="{C78CFA75-9547-42E6-B402-614484C24843}"/>
                                            </p:graphic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
                                            <p:graphicEl>
                                              <a:dgm id="{92E403BB-31D6-43C4-82F4-0FD700332855}"/>
                                            </p:graphicEl>
                                          </p:spTgt>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graphicEl>
                                              <a:dgm id="{81F429C9-1E22-4B71-AAFA-9953CF07B5C0}"/>
                                            </p:graphic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
                                            <p:graphicEl>
                                              <a:dgm id="{2E5CCD4E-4B9B-4C1F-8EDC-4454E506EF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1" grpId="0" uiExpand="1">
        <p:bldSub>
          <a:bldDgm bld="one"/>
        </p:bldSub>
      </p:bldGraphic>
      <p:bldGraphic spid="1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78A-1744-D850-E8CF-279D32631515}"/>
              </a:ext>
            </a:extLst>
          </p:cNvPr>
          <p:cNvSpPr>
            <a:spLocks noGrp="1"/>
          </p:cNvSpPr>
          <p:nvPr>
            <p:ph type="title"/>
          </p:nvPr>
        </p:nvSpPr>
        <p:spPr/>
        <p:txBody>
          <a:bodyPr/>
          <a:lstStyle/>
          <a:p>
            <a:r>
              <a:rPr lang="en-US" dirty="0"/>
              <a:t>Importance of TNA in designing a Training Workshop</a:t>
            </a:r>
          </a:p>
        </p:txBody>
      </p:sp>
      <p:sp>
        <p:nvSpPr>
          <p:cNvPr id="3" name="Content Placeholder 2">
            <a:extLst>
              <a:ext uri="{FF2B5EF4-FFF2-40B4-BE49-F238E27FC236}">
                <a16:creationId xmlns:a16="http://schemas.microsoft.com/office/drawing/2014/main" id="{F43206C5-6DC4-7801-619E-ABA51314AAAA}"/>
              </a:ext>
            </a:extLst>
          </p:cNvPr>
          <p:cNvSpPr>
            <a:spLocks noGrp="1"/>
          </p:cNvSpPr>
          <p:nvPr>
            <p:ph idx="1"/>
          </p:nvPr>
        </p:nvSpPr>
        <p:spPr>
          <a:xfrm>
            <a:off x="679519" y="1099191"/>
            <a:ext cx="10932879" cy="844273"/>
          </a:xfrm>
        </p:spPr>
        <p:txBody>
          <a:bodyPr>
            <a:normAutofit/>
          </a:bodyPr>
          <a:lstStyle/>
          <a:p>
            <a:pPr marL="0" indent="0">
              <a:buNone/>
            </a:pPr>
            <a:r>
              <a:rPr lang="en-US" sz="1800" dirty="0"/>
              <a:t>Serves as the foundation upon which training programs are built and ensures that the training is targeted, relevant, and aligned with organizational goals.</a:t>
            </a:r>
          </a:p>
        </p:txBody>
      </p:sp>
      <p:graphicFrame>
        <p:nvGraphicFramePr>
          <p:cNvPr id="8" name="Diagram 7">
            <a:extLst>
              <a:ext uri="{FF2B5EF4-FFF2-40B4-BE49-F238E27FC236}">
                <a16:creationId xmlns:a16="http://schemas.microsoft.com/office/drawing/2014/main" id="{4706B651-1015-D26C-A373-E65B41EF1E39}"/>
              </a:ext>
            </a:extLst>
          </p:cNvPr>
          <p:cNvGraphicFramePr/>
          <p:nvPr/>
        </p:nvGraphicFramePr>
        <p:xfrm>
          <a:off x="927450" y="2574234"/>
          <a:ext cx="4548930" cy="342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004C9DDD-9EAB-AEF6-A198-0B6C3F420598}"/>
              </a:ext>
            </a:extLst>
          </p:cNvPr>
          <p:cNvGraphicFramePr/>
          <p:nvPr/>
        </p:nvGraphicFramePr>
        <p:xfrm>
          <a:off x="6715620" y="2574234"/>
          <a:ext cx="4548930" cy="3425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A95EEAB8-D852-7703-3F7E-9C1109E48FDC}"/>
              </a:ext>
            </a:extLst>
          </p:cNvPr>
          <p:cNvPicPr>
            <a:picLocks noChangeAspect="1"/>
          </p:cNvPicPr>
          <p:nvPr/>
        </p:nvPicPr>
        <p:blipFill rotWithShape="1">
          <a:blip r:embed="rId13">
            <a:extLst>
              <a:ext uri="{28A0092B-C50C-407E-A947-70E740481C1C}">
                <a14:useLocalDpi xmlns:a14="http://schemas.microsoft.com/office/drawing/2010/main" val="0"/>
              </a:ext>
            </a:extLst>
          </a:blip>
          <a:srcRect l="1276" r="72713" b="56738"/>
          <a:stretch/>
        </p:blipFill>
        <p:spPr>
          <a:xfrm>
            <a:off x="2781951" y="3688903"/>
            <a:ext cx="839928" cy="785822"/>
          </a:xfrm>
          <a:prstGeom prst="rect">
            <a:avLst/>
          </a:prstGeom>
        </p:spPr>
      </p:pic>
      <p:pic>
        <p:nvPicPr>
          <p:cNvPr id="10" name="Picture 9">
            <a:extLst>
              <a:ext uri="{FF2B5EF4-FFF2-40B4-BE49-F238E27FC236}">
                <a16:creationId xmlns:a16="http://schemas.microsoft.com/office/drawing/2014/main" id="{8DA619F6-701F-A206-E8D1-9240B8F3D1C8}"/>
              </a:ext>
            </a:extLst>
          </p:cNvPr>
          <p:cNvPicPr>
            <a:picLocks noChangeAspect="1"/>
          </p:cNvPicPr>
          <p:nvPr/>
        </p:nvPicPr>
        <p:blipFill rotWithShape="1">
          <a:blip r:embed="rId13">
            <a:extLst>
              <a:ext uri="{28A0092B-C50C-407E-A947-70E740481C1C}">
                <a14:useLocalDpi xmlns:a14="http://schemas.microsoft.com/office/drawing/2010/main" val="0"/>
              </a:ext>
            </a:extLst>
          </a:blip>
          <a:srcRect l="36995" t="2678" r="36995" b="54060"/>
          <a:stretch/>
        </p:blipFill>
        <p:spPr>
          <a:xfrm>
            <a:off x="927450" y="3429000"/>
            <a:ext cx="839928" cy="785822"/>
          </a:xfrm>
          <a:prstGeom prst="rect">
            <a:avLst/>
          </a:prstGeom>
        </p:spPr>
      </p:pic>
      <p:pic>
        <p:nvPicPr>
          <p:cNvPr id="11" name="Picture 10">
            <a:extLst>
              <a:ext uri="{FF2B5EF4-FFF2-40B4-BE49-F238E27FC236}">
                <a16:creationId xmlns:a16="http://schemas.microsoft.com/office/drawing/2014/main" id="{4C5F44C3-7AA7-A9C6-9D4C-A933BFFB9FE7}"/>
              </a:ext>
            </a:extLst>
          </p:cNvPr>
          <p:cNvPicPr>
            <a:picLocks noChangeAspect="1"/>
          </p:cNvPicPr>
          <p:nvPr/>
        </p:nvPicPr>
        <p:blipFill rotWithShape="1">
          <a:blip r:embed="rId13">
            <a:extLst>
              <a:ext uri="{28A0092B-C50C-407E-A947-70E740481C1C}">
                <a14:useLocalDpi xmlns:a14="http://schemas.microsoft.com/office/drawing/2010/main" val="0"/>
              </a:ext>
            </a:extLst>
          </a:blip>
          <a:srcRect l="72340" r="1649" b="51533"/>
          <a:stretch/>
        </p:blipFill>
        <p:spPr>
          <a:xfrm>
            <a:off x="4486250" y="3429000"/>
            <a:ext cx="749737" cy="785822"/>
          </a:xfrm>
          <a:prstGeom prst="rect">
            <a:avLst/>
          </a:prstGeom>
        </p:spPr>
      </p:pic>
      <p:pic>
        <p:nvPicPr>
          <p:cNvPr id="12" name="Picture 11">
            <a:extLst>
              <a:ext uri="{FF2B5EF4-FFF2-40B4-BE49-F238E27FC236}">
                <a16:creationId xmlns:a16="http://schemas.microsoft.com/office/drawing/2014/main" id="{D0A3471B-8BF4-F406-2B82-C8D852234D36}"/>
              </a:ext>
            </a:extLst>
          </p:cNvPr>
          <p:cNvPicPr>
            <a:picLocks noChangeAspect="1"/>
          </p:cNvPicPr>
          <p:nvPr/>
        </p:nvPicPr>
        <p:blipFill rotWithShape="1">
          <a:blip r:embed="rId13">
            <a:extLst>
              <a:ext uri="{28A0092B-C50C-407E-A947-70E740481C1C}">
                <a14:useLocalDpi xmlns:a14="http://schemas.microsoft.com/office/drawing/2010/main" val="0"/>
              </a:ext>
            </a:extLst>
          </a:blip>
          <a:srcRect l="546" t="56807" r="74771" b="820"/>
          <a:stretch/>
        </p:blipFill>
        <p:spPr>
          <a:xfrm>
            <a:off x="985600" y="4364729"/>
            <a:ext cx="931980" cy="900000"/>
          </a:xfrm>
          <a:prstGeom prst="rect">
            <a:avLst/>
          </a:prstGeom>
        </p:spPr>
      </p:pic>
      <p:pic>
        <p:nvPicPr>
          <p:cNvPr id="13" name="Picture 12">
            <a:extLst>
              <a:ext uri="{FF2B5EF4-FFF2-40B4-BE49-F238E27FC236}">
                <a16:creationId xmlns:a16="http://schemas.microsoft.com/office/drawing/2014/main" id="{3DB7171D-C2AD-4E43-1E71-97DB7397EC72}"/>
              </a:ext>
            </a:extLst>
          </p:cNvPr>
          <p:cNvPicPr>
            <a:picLocks noChangeAspect="1"/>
          </p:cNvPicPr>
          <p:nvPr/>
        </p:nvPicPr>
        <p:blipFill rotWithShape="1">
          <a:blip r:embed="rId13">
            <a:extLst>
              <a:ext uri="{28A0092B-C50C-407E-A947-70E740481C1C}">
                <a14:useLocalDpi xmlns:a14="http://schemas.microsoft.com/office/drawing/2010/main" val="0"/>
              </a:ext>
            </a:extLst>
          </a:blip>
          <a:srcRect l="41520" t="56912" r="34834" b="-174"/>
          <a:stretch/>
        </p:blipFill>
        <p:spPr>
          <a:xfrm>
            <a:off x="4486250" y="4333107"/>
            <a:ext cx="909485" cy="936000"/>
          </a:xfrm>
          <a:prstGeom prst="rect">
            <a:avLst/>
          </a:prstGeom>
        </p:spPr>
      </p:pic>
      <p:pic>
        <p:nvPicPr>
          <p:cNvPr id="15" name="Picture 14">
            <a:extLst>
              <a:ext uri="{FF2B5EF4-FFF2-40B4-BE49-F238E27FC236}">
                <a16:creationId xmlns:a16="http://schemas.microsoft.com/office/drawing/2014/main" id="{14FBB51A-0761-911B-5BC7-700646B1FC80}"/>
              </a:ext>
            </a:extLst>
          </p:cNvPr>
          <p:cNvPicPr>
            <a:picLocks noChangeAspect="1"/>
          </p:cNvPicPr>
          <p:nvPr/>
        </p:nvPicPr>
        <p:blipFill rotWithShape="1">
          <a:blip r:embed="rId13">
            <a:extLst>
              <a:ext uri="{28A0092B-C50C-407E-A947-70E740481C1C}">
                <a14:useLocalDpi xmlns:a14="http://schemas.microsoft.com/office/drawing/2010/main" val="0"/>
              </a:ext>
            </a:extLst>
          </a:blip>
          <a:srcRect l="75239" t="56596"/>
          <a:stretch/>
        </p:blipFill>
        <p:spPr>
          <a:xfrm>
            <a:off x="8696526" y="3593076"/>
            <a:ext cx="657176" cy="648000"/>
          </a:xfrm>
          <a:prstGeom prst="rect">
            <a:avLst/>
          </a:prstGeom>
        </p:spPr>
      </p:pic>
      <p:pic>
        <p:nvPicPr>
          <p:cNvPr id="17" name="Picture 16">
            <a:extLst>
              <a:ext uri="{FF2B5EF4-FFF2-40B4-BE49-F238E27FC236}">
                <a16:creationId xmlns:a16="http://schemas.microsoft.com/office/drawing/2014/main" id="{981517A6-5142-A16C-880A-B3632FE5CB6E}"/>
              </a:ext>
            </a:extLst>
          </p:cNvPr>
          <p:cNvPicPr>
            <a:picLocks noChangeAspect="1"/>
          </p:cNvPicPr>
          <p:nvPr/>
        </p:nvPicPr>
        <p:blipFill rotWithShape="1">
          <a:blip r:embed="rId14">
            <a:extLst>
              <a:ext uri="{28A0092B-C50C-407E-A947-70E740481C1C}">
                <a14:useLocalDpi xmlns:a14="http://schemas.microsoft.com/office/drawing/2010/main" val="0"/>
              </a:ext>
            </a:extLst>
          </a:blip>
          <a:srcRect l="559" r="79814" b="57021"/>
          <a:stretch/>
        </p:blipFill>
        <p:spPr>
          <a:xfrm>
            <a:off x="6888305" y="3405374"/>
            <a:ext cx="657176" cy="809448"/>
          </a:xfrm>
          <a:prstGeom prst="rect">
            <a:avLst/>
          </a:prstGeom>
        </p:spPr>
      </p:pic>
      <p:pic>
        <p:nvPicPr>
          <p:cNvPr id="18" name="Picture 17">
            <a:extLst>
              <a:ext uri="{FF2B5EF4-FFF2-40B4-BE49-F238E27FC236}">
                <a16:creationId xmlns:a16="http://schemas.microsoft.com/office/drawing/2014/main" id="{D4AE5C80-094C-D860-2E59-849A15C8AE10}"/>
              </a:ext>
            </a:extLst>
          </p:cNvPr>
          <p:cNvPicPr>
            <a:picLocks noChangeAspect="1"/>
          </p:cNvPicPr>
          <p:nvPr/>
        </p:nvPicPr>
        <p:blipFill rotWithShape="1">
          <a:blip r:embed="rId14">
            <a:extLst>
              <a:ext uri="{28A0092B-C50C-407E-A947-70E740481C1C}">
                <a14:useLocalDpi xmlns:a14="http://schemas.microsoft.com/office/drawing/2010/main" val="0"/>
              </a:ext>
            </a:extLst>
          </a:blip>
          <a:srcRect l="21884" t="891" r="52550" b="56130"/>
          <a:stretch/>
        </p:blipFill>
        <p:spPr>
          <a:xfrm>
            <a:off x="10291864" y="3431628"/>
            <a:ext cx="856034" cy="809448"/>
          </a:xfrm>
          <a:prstGeom prst="rect">
            <a:avLst/>
          </a:prstGeom>
        </p:spPr>
      </p:pic>
      <p:pic>
        <p:nvPicPr>
          <p:cNvPr id="19" name="Picture 18">
            <a:extLst>
              <a:ext uri="{FF2B5EF4-FFF2-40B4-BE49-F238E27FC236}">
                <a16:creationId xmlns:a16="http://schemas.microsoft.com/office/drawing/2014/main" id="{1FEFD21D-A8F7-DE6B-1F08-19764DEE1C09}"/>
              </a:ext>
            </a:extLst>
          </p:cNvPr>
          <p:cNvPicPr>
            <a:picLocks noChangeAspect="1"/>
          </p:cNvPicPr>
          <p:nvPr/>
        </p:nvPicPr>
        <p:blipFill rotWithShape="1">
          <a:blip r:embed="rId14">
            <a:extLst>
              <a:ext uri="{28A0092B-C50C-407E-A947-70E740481C1C}">
                <a14:useLocalDpi xmlns:a14="http://schemas.microsoft.com/office/drawing/2010/main" val="0"/>
              </a:ext>
            </a:extLst>
          </a:blip>
          <a:srcRect l="51667" t="-358" r="24915" b="57379"/>
          <a:stretch/>
        </p:blipFill>
        <p:spPr>
          <a:xfrm>
            <a:off x="6824832" y="4410005"/>
            <a:ext cx="784122" cy="809448"/>
          </a:xfrm>
          <a:prstGeom prst="rect">
            <a:avLst/>
          </a:prstGeom>
        </p:spPr>
      </p:pic>
      <p:pic>
        <p:nvPicPr>
          <p:cNvPr id="20" name="Picture 19">
            <a:extLst>
              <a:ext uri="{FF2B5EF4-FFF2-40B4-BE49-F238E27FC236}">
                <a16:creationId xmlns:a16="http://schemas.microsoft.com/office/drawing/2014/main" id="{3996A568-7ABF-469C-D9DB-F7D6445DEA78}"/>
              </a:ext>
            </a:extLst>
          </p:cNvPr>
          <p:cNvPicPr>
            <a:picLocks noChangeAspect="1"/>
          </p:cNvPicPr>
          <p:nvPr/>
        </p:nvPicPr>
        <p:blipFill rotWithShape="1">
          <a:blip r:embed="rId14">
            <a:extLst>
              <a:ext uri="{28A0092B-C50C-407E-A947-70E740481C1C}">
                <a14:useLocalDpi xmlns:a14="http://schemas.microsoft.com/office/drawing/2010/main" val="0"/>
              </a:ext>
            </a:extLst>
          </a:blip>
          <a:srcRect l="75538" t="-579" r="-1105" b="57600"/>
          <a:stretch/>
        </p:blipFill>
        <p:spPr>
          <a:xfrm>
            <a:off x="10291864" y="4333107"/>
            <a:ext cx="856034" cy="809448"/>
          </a:xfrm>
          <a:prstGeom prst="rect">
            <a:avLst/>
          </a:prstGeom>
        </p:spPr>
      </p:pic>
    </p:spTree>
    <p:extLst>
      <p:ext uri="{BB962C8B-B14F-4D97-AF65-F5344CB8AC3E}">
        <p14:creationId xmlns:p14="http://schemas.microsoft.com/office/powerpoint/2010/main" val="30889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620E885-8C97-4AA5-AA5F-69E3A8044813}"/>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ED4B9BA-D059-4C20-B0CF-365AFF68AC52}"/>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3929A8BE-6037-4AF4-AB18-3BD14BFBCF6C}"/>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CE567E23-8D1C-4CD4-B7DA-9382BEA6C20E}"/>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C9D8372C-ADFF-4216-A3FC-F7AB51D485B5}"/>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graphicEl>
                                              <a:dgm id="{A620E885-8C97-4AA5-AA5F-69E3A8044813}"/>
                                            </p:graphic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ED4B9BA-D059-4C20-B0CF-365AFF68AC52}"/>
                                            </p:graphic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graphicEl>
                                              <a:dgm id="{3929A8BE-6037-4AF4-AB18-3BD14BFBCF6C}"/>
                                            </p:graphic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CE567E23-8D1C-4CD4-B7DA-9382BEA6C20E}"/>
                                            </p:graphic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graphicEl>
                                              <a:dgm id="{C9D8372C-ADFF-4216-A3FC-F7AB51D485B5}"/>
                                            </p:graphic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uiExpand="1">
        <p:bldSub>
          <a:bldDgm bld="lvlOne"/>
        </p:bldSub>
      </p:bldGraphic>
      <p:bldGraphic spid="9"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78A-1744-D850-E8CF-279D32631515}"/>
              </a:ext>
            </a:extLst>
          </p:cNvPr>
          <p:cNvSpPr>
            <a:spLocks noGrp="1"/>
          </p:cNvSpPr>
          <p:nvPr>
            <p:ph type="title"/>
          </p:nvPr>
        </p:nvSpPr>
        <p:spPr/>
        <p:txBody>
          <a:bodyPr/>
          <a:lstStyle/>
          <a:p>
            <a:pPr algn="ctr"/>
            <a:r>
              <a:rPr lang="en-US" dirty="0"/>
              <a:t>Skills Required for a World Class Trainer</a:t>
            </a:r>
          </a:p>
        </p:txBody>
      </p:sp>
      <p:pic>
        <p:nvPicPr>
          <p:cNvPr id="6" name="Picture 5">
            <a:extLst>
              <a:ext uri="{FF2B5EF4-FFF2-40B4-BE49-F238E27FC236}">
                <a16:creationId xmlns:a16="http://schemas.microsoft.com/office/drawing/2014/main" id="{822C5D20-F44F-3D6A-A24C-9414BD3A145A}"/>
              </a:ext>
            </a:extLst>
          </p:cNvPr>
          <p:cNvPicPr>
            <a:picLocks noChangeAspect="1"/>
          </p:cNvPicPr>
          <p:nvPr/>
        </p:nvPicPr>
        <p:blipFill rotWithShape="1">
          <a:blip r:embed="rId3">
            <a:extLst>
              <a:ext uri="{28A0092B-C50C-407E-A947-70E740481C1C}">
                <a14:useLocalDpi xmlns:a14="http://schemas.microsoft.com/office/drawing/2010/main" val="0"/>
              </a:ext>
            </a:extLst>
          </a:blip>
          <a:srcRect t="8870" b="3890"/>
          <a:stretch/>
        </p:blipFill>
        <p:spPr>
          <a:xfrm>
            <a:off x="173160" y="1385908"/>
            <a:ext cx="9903747" cy="2160000"/>
          </a:xfrm>
          <a:prstGeom prst="rect">
            <a:avLst/>
          </a:prstGeom>
        </p:spPr>
      </p:pic>
      <p:pic>
        <p:nvPicPr>
          <p:cNvPr id="7" name="Picture 6">
            <a:extLst>
              <a:ext uri="{FF2B5EF4-FFF2-40B4-BE49-F238E27FC236}">
                <a16:creationId xmlns:a16="http://schemas.microsoft.com/office/drawing/2014/main" id="{B7C23FE2-9C65-90CF-9216-B7D415488DCA}"/>
              </a:ext>
            </a:extLst>
          </p:cNvPr>
          <p:cNvPicPr>
            <a:picLocks noChangeAspect="1"/>
          </p:cNvPicPr>
          <p:nvPr/>
        </p:nvPicPr>
        <p:blipFill rotWithShape="1">
          <a:blip r:embed="rId3">
            <a:extLst>
              <a:ext uri="{28A0092B-C50C-407E-A947-70E740481C1C}">
                <a14:useLocalDpi xmlns:a14="http://schemas.microsoft.com/office/drawing/2010/main" val="0"/>
              </a:ext>
            </a:extLst>
          </a:blip>
          <a:srcRect t="8870" b="3890"/>
          <a:stretch/>
        </p:blipFill>
        <p:spPr>
          <a:xfrm rot="10800000">
            <a:off x="1831054" y="3890750"/>
            <a:ext cx="9903746" cy="2160000"/>
          </a:xfrm>
          <a:prstGeom prst="rect">
            <a:avLst/>
          </a:prstGeom>
        </p:spPr>
      </p:pic>
      <p:grpSp>
        <p:nvGrpSpPr>
          <p:cNvPr id="23" name="Group 22">
            <a:extLst>
              <a:ext uri="{FF2B5EF4-FFF2-40B4-BE49-F238E27FC236}">
                <a16:creationId xmlns:a16="http://schemas.microsoft.com/office/drawing/2014/main" id="{37E58D9C-B20A-2292-26A7-8553FA0829B0}"/>
              </a:ext>
            </a:extLst>
          </p:cNvPr>
          <p:cNvGrpSpPr/>
          <p:nvPr/>
        </p:nvGrpSpPr>
        <p:grpSpPr>
          <a:xfrm>
            <a:off x="509814" y="1953136"/>
            <a:ext cx="1932214" cy="2003025"/>
            <a:chOff x="509814" y="1953136"/>
            <a:chExt cx="1932214" cy="2003025"/>
          </a:xfrm>
        </p:grpSpPr>
        <p:sp>
          <p:nvSpPr>
            <p:cNvPr id="9" name="TextBox 8">
              <a:extLst>
                <a:ext uri="{FF2B5EF4-FFF2-40B4-BE49-F238E27FC236}">
                  <a16:creationId xmlns:a16="http://schemas.microsoft.com/office/drawing/2014/main" id="{77DF902C-49CA-9FF1-F45D-E6BE212C24ED}"/>
                </a:ext>
              </a:extLst>
            </p:cNvPr>
            <p:cNvSpPr txBox="1"/>
            <p:nvPr/>
          </p:nvSpPr>
          <p:spPr>
            <a:xfrm>
              <a:off x="509814" y="3309830"/>
              <a:ext cx="1932214"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Subject Matter Expertise</a:t>
              </a:r>
            </a:p>
          </p:txBody>
        </p:sp>
        <p:pic>
          <p:nvPicPr>
            <p:cNvPr id="5" name="Picture 4">
              <a:extLst>
                <a:ext uri="{FF2B5EF4-FFF2-40B4-BE49-F238E27FC236}">
                  <a16:creationId xmlns:a16="http://schemas.microsoft.com/office/drawing/2014/main" id="{61CB5886-3543-FB7D-9702-39D1A6483155}"/>
                </a:ext>
              </a:extLst>
            </p:cNvPr>
            <p:cNvPicPr>
              <a:picLocks noChangeAspect="1"/>
            </p:cNvPicPr>
            <p:nvPr/>
          </p:nvPicPr>
          <p:blipFill rotWithShape="1">
            <a:blip r:embed="rId4">
              <a:extLst>
                <a:ext uri="{28A0092B-C50C-407E-A947-70E740481C1C}">
                  <a14:useLocalDpi xmlns:a14="http://schemas.microsoft.com/office/drawing/2010/main" val="0"/>
                </a:ext>
              </a:extLst>
            </a:blip>
            <a:srcRect r="75427" b="56766"/>
            <a:stretch/>
          </p:blipFill>
          <p:spPr>
            <a:xfrm>
              <a:off x="1043703" y="1953136"/>
              <a:ext cx="806807" cy="798478"/>
            </a:xfrm>
            <a:prstGeom prst="rect">
              <a:avLst/>
            </a:prstGeom>
          </p:spPr>
        </p:pic>
      </p:grpSp>
      <p:grpSp>
        <p:nvGrpSpPr>
          <p:cNvPr id="24" name="Group 23">
            <a:extLst>
              <a:ext uri="{FF2B5EF4-FFF2-40B4-BE49-F238E27FC236}">
                <a16:creationId xmlns:a16="http://schemas.microsoft.com/office/drawing/2014/main" id="{684E2B2A-2614-8396-D04F-197ED4288C4A}"/>
              </a:ext>
            </a:extLst>
          </p:cNvPr>
          <p:cNvGrpSpPr/>
          <p:nvPr/>
        </p:nvGrpSpPr>
        <p:grpSpPr>
          <a:xfrm>
            <a:off x="2895837" y="1901087"/>
            <a:ext cx="1932214" cy="2055074"/>
            <a:chOff x="2895837" y="1901087"/>
            <a:chExt cx="1932214" cy="2055074"/>
          </a:xfrm>
        </p:grpSpPr>
        <p:sp>
          <p:nvSpPr>
            <p:cNvPr id="11" name="TextBox 10">
              <a:extLst>
                <a:ext uri="{FF2B5EF4-FFF2-40B4-BE49-F238E27FC236}">
                  <a16:creationId xmlns:a16="http://schemas.microsoft.com/office/drawing/2014/main" id="{0A3798CE-CA22-61B7-E63D-91B57B81C4C4}"/>
                </a:ext>
              </a:extLst>
            </p:cNvPr>
            <p:cNvSpPr txBox="1"/>
            <p:nvPr/>
          </p:nvSpPr>
          <p:spPr>
            <a:xfrm>
              <a:off x="2895837" y="3309830"/>
              <a:ext cx="1932214" cy="646331"/>
            </a:xfrm>
            <a:prstGeom prst="rect">
              <a:avLst/>
            </a:prstGeom>
            <a:noFill/>
          </p:spPr>
          <p:txBody>
            <a:bodyPr wrap="square">
              <a:spAutoFit/>
            </a:bodyPr>
            <a:lstStyle>
              <a:defPPr>
                <a:defRPr lang="en-US"/>
              </a:defPPr>
              <a:lvl1pPr algn="ctr"/>
            </a:lstStyle>
            <a:p>
              <a:r>
                <a:rPr lang="en-IN" dirty="0">
                  <a:effectLst>
                    <a:outerShdw blurRad="38100" dist="38100" dir="2700000" algn="tl">
                      <a:srgbClr val="000000">
                        <a:alpha val="43137"/>
                      </a:srgbClr>
                    </a:outerShdw>
                  </a:effectLst>
                </a:rPr>
                <a:t>Effective Communication</a:t>
              </a:r>
            </a:p>
          </p:txBody>
        </p:sp>
        <p:pic>
          <p:nvPicPr>
            <p:cNvPr id="8" name="Picture 7">
              <a:extLst>
                <a:ext uri="{FF2B5EF4-FFF2-40B4-BE49-F238E27FC236}">
                  <a16:creationId xmlns:a16="http://schemas.microsoft.com/office/drawing/2014/main" id="{38EF16A3-3643-CEBB-29B1-80250FA4D37A}"/>
                </a:ext>
              </a:extLst>
            </p:cNvPr>
            <p:cNvPicPr>
              <a:picLocks noChangeAspect="1"/>
            </p:cNvPicPr>
            <p:nvPr/>
          </p:nvPicPr>
          <p:blipFill rotWithShape="1">
            <a:blip r:embed="rId4">
              <a:extLst>
                <a:ext uri="{28A0092B-C50C-407E-A947-70E740481C1C}">
                  <a14:useLocalDpi xmlns:a14="http://schemas.microsoft.com/office/drawing/2010/main" val="0"/>
                </a:ext>
              </a:extLst>
            </a:blip>
            <a:srcRect l="25050" t="-360" r="50377" b="57126"/>
            <a:stretch/>
          </p:blipFill>
          <p:spPr>
            <a:xfrm>
              <a:off x="3379089" y="1901087"/>
              <a:ext cx="918907" cy="909421"/>
            </a:xfrm>
            <a:prstGeom prst="rect">
              <a:avLst/>
            </a:prstGeom>
          </p:spPr>
        </p:pic>
      </p:grpSp>
      <p:grpSp>
        <p:nvGrpSpPr>
          <p:cNvPr id="25" name="Group 24">
            <a:extLst>
              <a:ext uri="{FF2B5EF4-FFF2-40B4-BE49-F238E27FC236}">
                <a16:creationId xmlns:a16="http://schemas.microsoft.com/office/drawing/2014/main" id="{D7DF329F-EBE2-A13E-39D0-AE1FA11E41E3}"/>
              </a:ext>
            </a:extLst>
          </p:cNvPr>
          <p:cNvGrpSpPr/>
          <p:nvPr/>
        </p:nvGrpSpPr>
        <p:grpSpPr>
          <a:xfrm>
            <a:off x="5281860" y="1918016"/>
            <a:ext cx="1868063" cy="2036637"/>
            <a:chOff x="5281860" y="1918016"/>
            <a:chExt cx="1868063" cy="2036637"/>
          </a:xfrm>
        </p:grpSpPr>
        <p:sp>
          <p:nvSpPr>
            <p:cNvPr id="12" name="TextBox 11">
              <a:extLst>
                <a:ext uri="{FF2B5EF4-FFF2-40B4-BE49-F238E27FC236}">
                  <a16:creationId xmlns:a16="http://schemas.microsoft.com/office/drawing/2014/main" id="{ACF9D1A1-33D7-2601-C1AD-1B89463A3FB9}"/>
                </a:ext>
              </a:extLst>
            </p:cNvPr>
            <p:cNvSpPr txBox="1"/>
            <p:nvPr/>
          </p:nvSpPr>
          <p:spPr>
            <a:xfrm>
              <a:off x="5281860" y="3308322"/>
              <a:ext cx="1868063"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Instructional Design</a:t>
              </a:r>
            </a:p>
          </p:txBody>
        </p:sp>
        <p:pic>
          <p:nvPicPr>
            <p:cNvPr id="10" name="Picture 9">
              <a:extLst>
                <a:ext uri="{FF2B5EF4-FFF2-40B4-BE49-F238E27FC236}">
                  <a16:creationId xmlns:a16="http://schemas.microsoft.com/office/drawing/2014/main" id="{8F521440-DCAD-E97D-B8BD-1EC5749D6C80}"/>
                </a:ext>
              </a:extLst>
            </p:cNvPr>
            <p:cNvPicPr>
              <a:picLocks noChangeAspect="1"/>
            </p:cNvPicPr>
            <p:nvPr/>
          </p:nvPicPr>
          <p:blipFill rotWithShape="1">
            <a:blip r:embed="rId4">
              <a:extLst>
                <a:ext uri="{28A0092B-C50C-407E-A947-70E740481C1C}">
                  <a14:useLocalDpi xmlns:a14="http://schemas.microsoft.com/office/drawing/2010/main" val="0"/>
                </a:ext>
              </a:extLst>
            </a:blip>
            <a:srcRect l="49974" t="475" r="25453" b="56291"/>
            <a:stretch/>
          </p:blipFill>
          <p:spPr>
            <a:xfrm>
              <a:off x="5764652" y="1918016"/>
              <a:ext cx="864675" cy="855749"/>
            </a:xfrm>
            <a:prstGeom prst="rect">
              <a:avLst/>
            </a:prstGeom>
          </p:spPr>
        </p:pic>
      </p:grpSp>
      <p:grpSp>
        <p:nvGrpSpPr>
          <p:cNvPr id="26" name="Group 25">
            <a:extLst>
              <a:ext uri="{FF2B5EF4-FFF2-40B4-BE49-F238E27FC236}">
                <a16:creationId xmlns:a16="http://schemas.microsoft.com/office/drawing/2014/main" id="{0230E98F-E700-A33D-B5E6-7E3AFB219C4E}"/>
              </a:ext>
            </a:extLst>
          </p:cNvPr>
          <p:cNvGrpSpPr/>
          <p:nvPr/>
        </p:nvGrpSpPr>
        <p:grpSpPr>
          <a:xfrm>
            <a:off x="7961855" y="1840685"/>
            <a:ext cx="1487003" cy="2113968"/>
            <a:chOff x="7961855" y="1840685"/>
            <a:chExt cx="1487003" cy="2113968"/>
          </a:xfrm>
        </p:grpSpPr>
        <p:sp>
          <p:nvSpPr>
            <p:cNvPr id="13" name="TextBox 12">
              <a:extLst>
                <a:ext uri="{FF2B5EF4-FFF2-40B4-BE49-F238E27FC236}">
                  <a16:creationId xmlns:a16="http://schemas.microsoft.com/office/drawing/2014/main" id="{BAF94071-AFCE-8642-242B-EAC95A0754B4}"/>
                </a:ext>
              </a:extLst>
            </p:cNvPr>
            <p:cNvSpPr txBox="1"/>
            <p:nvPr/>
          </p:nvSpPr>
          <p:spPr>
            <a:xfrm>
              <a:off x="7961855" y="3308322"/>
              <a:ext cx="1487003" cy="646331"/>
            </a:xfrm>
            <a:prstGeom prst="rect">
              <a:avLst/>
            </a:prstGeom>
            <a:noFill/>
          </p:spPr>
          <p:txBody>
            <a:bodyPr wrap="square">
              <a:spAutoFit/>
            </a:bodyPr>
            <a:lstStyle>
              <a:defPPr>
                <a:defRPr lang="en-US"/>
              </a:defPPr>
              <a:lvl1pPr algn="ctr"/>
            </a:lstStyle>
            <a:p>
              <a:r>
                <a:rPr lang="en-IN" dirty="0">
                  <a:effectLst>
                    <a:outerShdw blurRad="38100" dist="38100" dir="2700000" algn="tl">
                      <a:srgbClr val="000000">
                        <a:alpha val="43137"/>
                      </a:srgbClr>
                    </a:outerShdw>
                  </a:effectLst>
                </a:rPr>
                <a:t>Facilitation Skills</a:t>
              </a:r>
            </a:p>
          </p:txBody>
        </p:sp>
        <p:pic>
          <p:nvPicPr>
            <p:cNvPr id="18" name="Picture 17">
              <a:extLst>
                <a:ext uri="{FF2B5EF4-FFF2-40B4-BE49-F238E27FC236}">
                  <a16:creationId xmlns:a16="http://schemas.microsoft.com/office/drawing/2014/main" id="{6C0EF70F-1858-3157-1006-66EFCFC896CF}"/>
                </a:ext>
              </a:extLst>
            </p:cNvPr>
            <p:cNvPicPr>
              <a:picLocks noChangeAspect="1"/>
            </p:cNvPicPr>
            <p:nvPr/>
          </p:nvPicPr>
          <p:blipFill rotWithShape="1">
            <a:blip r:embed="rId4">
              <a:extLst>
                <a:ext uri="{28A0092B-C50C-407E-A947-70E740481C1C}">
                  <a14:useLocalDpi xmlns:a14="http://schemas.microsoft.com/office/drawing/2010/main" val="0"/>
                </a:ext>
              </a:extLst>
            </a:blip>
            <a:srcRect l="76642" t="-1876" r="-1215" b="58642"/>
            <a:stretch/>
          </p:blipFill>
          <p:spPr>
            <a:xfrm>
              <a:off x="8189852" y="1840685"/>
              <a:ext cx="918907" cy="909421"/>
            </a:xfrm>
            <a:prstGeom prst="rect">
              <a:avLst/>
            </a:prstGeom>
          </p:spPr>
        </p:pic>
      </p:grpSp>
      <p:grpSp>
        <p:nvGrpSpPr>
          <p:cNvPr id="27" name="Group 26">
            <a:extLst>
              <a:ext uri="{FF2B5EF4-FFF2-40B4-BE49-F238E27FC236}">
                <a16:creationId xmlns:a16="http://schemas.microsoft.com/office/drawing/2014/main" id="{FC9DB80A-B0EB-0835-4BFD-60EA7CB9BCF7}"/>
              </a:ext>
            </a:extLst>
          </p:cNvPr>
          <p:cNvGrpSpPr/>
          <p:nvPr/>
        </p:nvGrpSpPr>
        <p:grpSpPr>
          <a:xfrm>
            <a:off x="2549094" y="4671352"/>
            <a:ext cx="1426345" cy="1913956"/>
            <a:chOff x="2549094" y="4671352"/>
            <a:chExt cx="1426345" cy="1913956"/>
          </a:xfrm>
        </p:grpSpPr>
        <p:sp>
          <p:nvSpPr>
            <p:cNvPr id="14" name="TextBox 13">
              <a:extLst>
                <a:ext uri="{FF2B5EF4-FFF2-40B4-BE49-F238E27FC236}">
                  <a16:creationId xmlns:a16="http://schemas.microsoft.com/office/drawing/2014/main" id="{2E9F11F8-3A0C-FDBC-9F04-DB045FCAAEBC}"/>
                </a:ext>
              </a:extLst>
            </p:cNvPr>
            <p:cNvSpPr txBox="1"/>
            <p:nvPr/>
          </p:nvSpPr>
          <p:spPr>
            <a:xfrm>
              <a:off x="2549094" y="5938977"/>
              <a:ext cx="1426345"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Time Management</a:t>
              </a:r>
            </a:p>
          </p:txBody>
        </p:sp>
        <p:pic>
          <p:nvPicPr>
            <p:cNvPr id="19" name="Picture 18">
              <a:extLst>
                <a:ext uri="{FF2B5EF4-FFF2-40B4-BE49-F238E27FC236}">
                  <a16:creationId xmlns:a16="http://schemas.microsoft.com/office/drawing/2014/main" id="{FDB71E2F-69C5-7D0D-5371-20A3549B3649}"/>
                </a:ext>
              </a:extLst>
            </p:cNvPr>
            <p:cNvPicPr>
              <a:picLocks noChangeAspect="1"/>
            </p:cNvPicPr>
            <p:nvPr/>
          </p:nvPicPr>
          <p:blipFill rotWithShape="1">
            <a:blip r:embed="rId4">
              <a:extLst>
                <a:ext uri="{28A0092B-C50C-407E-A947-70E740481C1C}">
                  <a14:useLocalDpi xmlns:a14="http://schemas.microsoft.com/office/drawing/2010/main" val="0"/>
                </a:ext>
              </a:extLst>
            </a:blip>
            <a:srcRect l="-943" t="55730" r="76370" b="1036"/>
            <a:stretch/>
          </p:blipFill>
          <p:spPr>
            <a:xfrm>
              <a:off x="2819950" y="4671352"/>
              <a:ext cx="806807" cy="798478"/>
            </a:xfrm>
            <a:prstGeom prst="rect">
              <a:avLst/>
            </a:prstGeom>
          </p:spPr>
        </p:pic>
      </p:grpSp>
      <p:grpSp>
        <p:nvGrpSpPr>
          <p:cNvPr id="28" name="Group 27">
            <a:extLst>
              <a:ext uri="{FF2B5EF4-FFF2-40B4-BE49-F238E27FC236}">
                <a16:creationId xmlns:a16="http://schemas.microsoft.com/office/drawing/2014/main" id="{4EF2E605-D357-3BD1-4859-50BC5F166404}"/>
              </a:ext>
            </a:extLst>
          </p:cNvPr>
          <p:cNvGrpSpPr/>
          <p:nvPr/>
        </p:nvGrpSpPr>
        <p:grpSpPr>
          <a:xfrm>
            <a:off x="4693478" y="4601187"/>
            <a:ext cx="1932214" cy="1982497"/>
            <a:chOff x="4693478" y="4601187"/>
            <a:chExt cx="1932214" cy="1982497"/>
          </a:xfrm>
        </p:grpSpPr>
        <p:sp>
          <p:nvSpPr>
            <p:cNvPr id="15" name="TextBox 14">
              <a:extLst>
                <a:ext uri="{FF2B5EF4-FFF2-40B4-BE49-F238E27FC236}">
                  <a16:creationId xmlns:a16="http://schemas.microsoft.com/office/drawing/2014/main" id="{6B06FE6B-F3AE-EA78-06FB-D92C40BBA911}"/>
                </a:ext>
              </a:extLst>
            </p:cNvPr>
            <p:cNvSpPr txBox="1"/>
            <p:nvPr/>
          </p:nvSpPr>
          <p:spPr>
            <a:xfrm>
              <a:off x="4693478" y="5937353"/>
              <a:ext cx="1932214" cy="646331"/>
            </a:xfrm>
            <a:prstGeom prst="rect">
              <a:avLst/>
            </a:prstGeom>
            <a:noFill/>
          </p:spPr>
          <p:txBody>
            <a:bodyPr wrap="square">
              <a:spAutoFit/>
            </a:bodyPr>
            <a:lstStyle>
              <a:defPPr>
                <a:defRPr lang="en-US"/>
              </a:defPPr>
              <a:lvl1pPr algn="ctr"/>
            </a:lstStyle>
            <a:p>
              <a:r>
                <a:rPr lang="en-IN" dirty="0">
                  <a:effectLst>
                    <a:outerShdw blurRad="38100" dist="38100" dir="2700000" algn="tl">
                      <a:srgbClr val="000000">
                        <a:alpha val="43137"/>
                      </a:srgbClr>
                    </a:outerShdw>
                  </a:effectLst>
                </a:rPr>
                <a:t>Active Learning Techniques</a:t>
              </a:r>
            </a:p>
          </p:txBody>
        </p:sp>
        <p:pic>
          <p:nvPicPr>
            <p:cNvPr id="20" name="Picture 19">
              <a:extLst>
                <a:ext uri="{FF2B5EF4-FFF2-40B4-BE49-F238E27FC236}">
                  <a16:creationId xmlns:a16="http://schemas.microsoft.com/office/drawing/2014/main" id="{EC56A09F-21CB-F9CE-C8B7-AC7790847D20}"/>
                </a:ext>
              </a:extLst>
            </p:cNvPr>
            <p:cNvPicPr>
              <a:picLocks noChangeAspect="1"/>
            </p:cNvPicPr>
            <p:nvPr/>
          </p:nvPicPr>
          <p:blipFill rotWithShape="1">
            <a:blip r:embed="rId4">
              <a:extLst>
                <a:ext uri="{28A0092B-C50C-407E-A947-70E740481C1C}">
                  <a14:useLocalDpi xmlns:a14="http://schemas.microsoft.com/office/drawing/2010/main" val="0"/>
                </a:ext>
              </a:extLst>
            </a:blip>
            <a:srcRect l="24236" t="55476" r="51191" b="1290"/>
            <a:stretch/>
          </p:blipFill>
          <p:spPr>
            <a:xfrm>
              <a:off x="5261056" y="4601187"/>
              <a:ext cx="905182" cy="895837"/>
            </a:xfrm>
            <a:prstGeom prst="rect">
              <a:avLst/>
            </a:prstGeom>
          </p:spPr>
        </p:pic>
      </p:grpSp>
      <p:grpSp>
        <p:nvGrpSpPr>
          <p:cNvPr id="29" name="Group 28">
            <a:extLst>
              <a:ext uri="{FF2B5EF4-FFF2-40B4-BE49-F238E27FC236}">
                <a16:creationId xmlns:a16="http://schemas.microsoft.com/office/drawing/2014/main" id="{C9AC25A4-4E8B-3ED7-1B52-D76495F08F12}"/>
              </a:ext>
            </a:extLst>
          </p:cNvPr>
          <p:cNvGrpSpPr/>
          <p:nvPr/>
        </p:nvGrpSpPr>
        <p:grpSpPr>
          <a:xfrm>
            <a:off x="7079501" y="4546731"/>
            <a:ext cx="1868063" cy="2035445"/>
            <a:chOff x="7079501" y="4546731"/>
            <a:chExt cx="1868063" cy="2035445"/>
          </a:xfrm>
        </p:grpSpPr>
        <p:sp>
          <p:nvSpPr>
            <p:cNvPr id="16" name="TextBox 15">
              <a:extLst>
                <a:ext uri="{FF2B5EF4-FFF2-40B4-BE49-F238E27FC236}">
                  <a16:creationId xmlns:a16="http://schemas.microsoft.com/office/drawing/2014/main" id="{54EB1B3D-2CB4-DC93-3D28-5BBC7141E021}"/>
                </a:ext>
              </a:extLst>
            </p:cNvPr>
            <p:cNvSpPr txBox="1"/>
            <p:nvPr/>
          </p:nvSpPr>
          <p:spPr>
            <a:xfrm>
              <a:off x="7079501" y="5935845"/>
              <a:ext cx="1868063"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Technology Proficiency</a:t>
              </a:r>
            </a:p>
          </p:txBody>
        </p:sp>
        <p:pic>
          <p:nvPicPr>
            <p:cNvPr id="21" name="Picture 20">
              <a:extLst>
                <a:ext uri="{FF2B5EF4-FFF2-40B4-BE49-F238E27FC236}">
                  <a16:creationId xmlns:a16="http://schemas.microsoft.com/office/drawing/2014/main" id="{3EC8F60B-FAF8-00CF-B8F3-A3CE1B67615F}"/>
                </a:ext>
              </a:extLst>
            </p:cNvPr>
            <p:cNvPicPr>
              <a:picLocks noChangeAspect="1"/>
            </p:cNvPicPr>
            <p:nvPr/>
          </p:nvPicPr>
          <p:blipFill rotWithShape="1">
            <a:blip r:embed="rId4">
              <a:extLst>
                <a:ext uri="{28A0092B-C50C-407E-A947-70E740481C1C}">
                  <a14:useLocalDpi xmlns:a14="http://schemas.microsoft.com/office/drawing/2010/main" val="0"/>
                </a:ext>
              </a:extLst>
            </a:blip>
            <a:srcRect l="50078" t="56403" r="25349" b="363"/>
            <a:stretch/>
          </p:blipFill>
          <p:spPr>
            <a:xfrm>
              <a:off x="7546663" y="4546731"/>
              <a:ext cx="960206" cy="950293"/>
            </a:xfrm>
            <a:prstGeom prst="rect">
              <a:avLst/>
            </a:prstGeom>
          </p:spPr>
        </p:pic>
      </p:grpSp>
      <p:grpSp>
        <p:nvGrpSpPr>
          <p:cNvPr id="30" name="Group 29">
            <a:extLst>
              <a:ext uri="{FF2B5EF4-FFF2-40B4-BE49-F238E27FC236}">
                <a16:creationId xmlns:a16="http://schemas.microsoft.com/office/drawing/2014/main" id="{025BA8D4-CC5F-32C9-F00A-16FE96503062}"/>
              </a:ext>
            </a:extLst>
          </p:cNvPr>
          <p:cNvGrpSpPr/>
          <p:nvPr/>
        </p:nvGrpSpPr>
        <p:grpSpPr>
          <a:xfrm>
            <a:off x="9759496" y="4644649"/>
            <a:ext cx="1487003" cy="1937527"/>
            <a:chOff x="9759496" y="4644649"/>
            <a:chExt cx="1487003" cy="1937527"/>
          </a:xfrm>
        </p:grpSpPr>
        <p:sp>
          <p:nvSpPr>
            <p:cNvPr id="17" name="TextBox 16">
              <a:extLst>
                <a:ext uri="{FF2B5EF4-FFF2-40B4-BE49-F238E27FC236}">
                  <a16:creationId xmlns:a16="http://schemas.microsoft.com/office/drawing/2014/main" id="{44970347-F78E-D58A-EFA8-FA8D09DCDF4E}"/>
                </a:ext>
              </a:extLst>
            </p:cNvPr>
            <p:cNvSpPr txBox="1"/>
            <p:nvPr/>
          </p:nvSpPr>
          <p:spPr>
            <a:xfrm>
              <a:off x="9759496" y="5935845"/>
              <a:ext cx="1487003" cy="646331"/>
            </a:xfrm>
            <a:prstGeom prst="rect">
              <a:avLst/>
            </a:prstGeom>
            <a:noFill/>
          </p:spPr>
          <p:txBody>
            <a:bodyPr wrap="square">
              <a:spAutoFit/>
            </a:bodyPr>
            <a:lstStyle>
              <a:defPPr>
                <a:defRPr lang="en-US"/>
              </a:defPPr>
              <a:lvl1pPr algn="ctr"/>
            </a:lstStyle>
            <a:p>
              <a:r>
                <a:rPr lang="en-IN" dirty="0">
                  <a:effectLst>
                    <a:outerShdw blurRad="38100" dist="38100" dir="2700000" algn="tl">
                      <a:srgbClr val="000000">
                        <a:alpha val="43137"/>
                      </a:srgbClr>
                    </a:outerShdw>
                  </a:effectLst>
                </a:rPr>
                <a:t>Presentation Skills</a:t>
              </a:r>
            </a:p>
          </p:txBody>
        </p:sp>
        <p:pic>
          <p:nvPicPr>
            <p:cNvPr id="22" name="Picture 21">
              <a:extLst>
                <a:ext uri="{FF2B5EF4-FFF2-40B4-BE49-F238E27FC236}">
                  <a16:creationId xmlns:a16="http://schemas.microsoft.com/office/drawing/2014/main" id="{8A7828A0-BDF0-2C62-FBE6-1231AE42848C}"/>
                </a:ext>
              </a:extLst>
            </p:cNvPr>
            <p:cNvPicPr>
              <a:picLocks noChangeAspect="1"/>
            </p:cNvPicPr>
            <p:nvPr/>
          </p:nvPicPr>
          <p:blipFill rotWithShape="1">
            <a:blip r:embed="rId4">
              <a:extLst>
                <a:ext uri="{28A0092B-C50C-407E-A947-70E740481C1C}">
                  <a14:useLocalDpi xmlns:a14="http://schemas.microsoft.com/office/drawing/2010/main" val="0"/>
                </a:ext>
              </a:extLst>
            </a:blip>
            <a:srcRect l="75837" t="51364" r="-410" b="5402"/>
            <a:stretch/>
          </p:blipFill>
          <p:spPr>
            <a:xfrm>
              <a:off x="10015666" y="4644649"/>
              <a:ext cx="806807" cy="798478"/>
            </a:xfrm>
            <a:prstGeom prst="rect">
              <a:avLst/>
            </a:prstGeom>
          </p:spPr>
        </p:pic>
      </p:grpSp>
    </p:spTree>
    <p:extLst>
      <p:ext uri="{BB962C8B-B14F-4D97-AF65-F5344CB8AC3E}">
        <p14:creationId xmlns:p14="http://schemas.microsoft.com/office/powerpoint/2010/main" val="7865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00A5C8-9DC9-4327-FB56-E1F494DDF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091" y="709955"/>
            <a:ext cx="8847483" cy="5898322"/>
          </a:xfrm>
          <a:prstGeom prst="rect">
            <a:avLst/>
          </a:prstGeom>
        </p:spPr>
      </p:pic>
      <p:sp>
        <p:nvSpPr>
          <p:cNvPr id="4" name="Title 3">
            <a:extLst>
              <a:ext uri="{FF2B5EF4-FFF2-40B4-BE49-F238E27FC236}">
                <a16:creationId xmlns:a16="http://schemas.microsoft.com/office/drawing/2014/main" id="{32FC2817-A195-D621-7938-D468C88485E6}"/>
              </a:ext>
            </a:extLst>
          </p:cNvPr>
          <p:cNvSpPr>
            <a:spLocks noGrp="1"/>
          </p:cNvSpPr>
          <p:nvPr>
            <p:ph type="title"/>
          </p:nvPr>
        </p:nvSpPr>
        <p:spPr/>
        <p:txBody>
          <a:bodyPr/>
          <a:lstStyle/>
          <a:p>
            <a:pPr algn="ctr"/>
            <a:r>
              <a:rPr lang="en-US" dirty="0"/>
              <a:t>Understanding Adult Learning Styles</a:t>
            </a:r>
            <a:endParaRPr lang="en-IN" dirty="0"/>
          </a:p>
        </p:txBody>
      </p:sp>
      <p:sp>
        <p:nvSpPr>
          <p:cNvPr id="22" name="Oval 21">
            <a:extLst>
              <a:ext uri="{FF2B5EF4-FFF2-40B4-BE49-F238E27FC236}">
                <a16:creationId xmlns:a16="http://schemas.microsoft.com/office/drawing/2014/main" id="{F807362C-4B57-8B2B-77F9-C2F819E8E1E9}"/>
              </a:ext>
            </a:extLst>
          </p:cNvPr>
          <p:cNvSpPr/>
          <p:nvPr/>
        </p:nvSpPr>
        <p:spPr>
          <a:xfrm>
            <a:off x="5050832" y="2777116"/>
            <a:ext cx="1764000" cy="1764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grpSp>
        <p:nvGrpSpPr>
          <p:cNvPr id="33" name="Group 32">
            <a:extLst>
              <a:ext uri="{FF2B5EF4-FFF2-40B4-BE49-F238E27FC236}">
                <a16:creationId xmlns:a16="http://schemas.microsoft.com/office/drawing/2014/main" id="{BF5301AF-E308-F0C9-24FF-8AE35220B7A7}"/>
              </a:ext>
            </a:extLst>
          </p:cNvPr>
          <p:cNvGrpSpPr/>
          <p:nvPr/>
        </p:nvGrpSpPr>
        <p:grpSpPr>
          <a:xfrm>
            <a:off x="1835426" y="1232459"/>
            <a:ext cx="2936100" cy="646331"/>
            <a:chOff x="1835426" y="1232459"/>
            <a:chExt cx="2936100" cy="646331"/>
          </a:xfrm>
        </p:grpSpPr>
        <p:sp>
          <p:nvSpPr>
            <p:cNvPr id="9" name="TextBox 8">
              <a:extLst>
                <a:ext uri="{FF2B5EF4-FFF2-40B4-BE49-F238E27FC236}">
                  <a16:creationId xmlns:a16="http://schemas.microsoft.com/office/drawing/2014/main" id="{54C691C6-8652-4567-9FAD-F5DCAECE0266}"/>
                </a:ext>
              </a:extLst>
            </p:cNvPr>
            <p:cNvSpPr txBox="1"/>
            <p:nvPr/>
          </p:nvSpPr>
          <p:spPr>
            <a:xfrm>
              <a:off x="1835426" y="1232459"/>
              <a:ext cx="14395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Visual Learners</a:t>
              </a:r>
            </a:p>
          </p:txBody>
        </p:sp>
        <p:sp>
          <p:nvSpPr>
            <p:cNvPr id="23" name="TextBox 22">
              <a:extLst>
                <a:ext uri="{FF2B5EF4-FFF2-40B4-BE49-F238E27FC236}">
                  <a16:creationId xmlns:a16="http://schemas.microsoft.com/office/drawing/2014/main" id="{8C158810-12E1-E4B0-1380-0AC642DB388F}"/>
                </a:ext>
              </a:extLst>
            </p:cNvPr>
            <p:cNvSpPr txBox="1"/>
            <p:nvPr/>
          </p:nvSpPr>
          <p:spPr>
            <a:xfrm>
              <a:off x="3332009" y="1353891"/>
              <a:ext cx="14395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1</a:t>
              </a:r>
            </a:p>
          </p:txBody>
        </p:sp>
      </p:grpSp>
      <p:grpSp>
        <p:nvGrpSpPr>
          <p:cNvPr id="34" name="Group 33">
            <a:extLst>
              <a:ext uri="{FF2B5EF4-FFF2-40B4-BE49-F238E27FC236}">
                <a16:creationId xmlns:a16="http://schemas.microsoft.com/office/drawing/2014/main" id="{B2067AEF-3054-397A-BAC4-30A6BDE4A65E}"/>
              </a:ext>
            </a:extLst>
          </p:cNvPr>
          <p:cNvGrpSpPr/>
          <p:nvPr/>
        </p:nvGrpSpPr>
        <p:grpSpPr>
          <a:xfrm>
            <a:off x="1968775" y="2283558"/>
            <a:ext cx="2669400" cy="646331"/>
            <a:chOff x="1968775" y="2283558"/>
            <a:chExt cx="2669400" cy="646331"/>
          </a:xfrm>
        </p:grpSpPr>
        <p:sp>
          <p:nvSpPr>
            <p:cNvPr id="11" name="TextBox 10">
              <a:extLst>
                <a:ext uri="{FF2B5EF4-FFF2-40B4-BE49-F238E27FC236}">
                  <a16:creationId xmlns:a16="http://schemas.microsoft.com/office/drawing/2014/main" id="{74CC67FF-D169-6A9F-CF2E-E74178D2A13A}"/>
                </a:ext>
              </a:extLst>
            </p:cNvPr>
            <p:cNvSpPr txBox="1"/>
            <p:nvPr/>
          </p:nvSpPr>
          <p:spPr>
            <a:xfrm>
              <a:off x="1968775" y="2283558"/>
              <a:ext cx="11728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Auditory Learners</a:t>
              </a:r>
            </a:p>
          </p:txBody>
        </p:sp>
        <p:sp>
          <p:nvSpPr>
            <p:cNvPr id="24" name="TextBox 23">
              <a:extLst>
                <a:ext uri="{FF2B5EF4-FFF2-40B4-BE49-F238E27FC236}">
                  <a16:creationId xmlns:a16="http://schemas.microsoft.com/office/drawing/2014/main" id="{0412E1A2-0FE7-5210-C3A8-AAF5B53269D5}"/>
                </a:ext>
              </a:extLst>
            </p:cNvPr>
            <p:cNvSpPr txBox="1"/>
            <p:nvPr/>
          </p:nvSpPr>
          <p:spPr>
            <a:xfrm>
              <a:off x="3465358" y="2415904"/>
              <a:ext cx="11728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2</a:t>
              </a:r>
            </a:p>
          </p:txBody>
        </p:sp>
      </p:grpSp>
      <p:grpSp>
        <p:nvGrpSpPr>
          <p:cNvPr id="35" name="Group 34">
            <a:extLst>
              <a:ext uri="{FF2B5EF4-FFF2-40B4-BE49-F238E27FC236}">
                <a16:creationId xmlns:a16="http://schemas.microsoft.com/office/drawing/2014/main" id="{4A2C9226-395C-2E72-595F-BA2107157211}"/>
              </a:ext>
            </a:extLst>
          </p:cNvPr>
          <p:cNvGrpSpPr/>
          <p:nvPr/>
        </p:nvGrpSpPr>
        <p:grpSpPr>
          <a:xfrm>
            <a:off x="1968774" y="3363318"/>
            <a:ext cx="2669400" cy="646331"/>
            <a:chOff x="1968774" y="3363318"/>
            <a:chExt cx="2669400" cy="646331"/>
          </a:xfrm>
        </p:grpSpPr>
        <p:sp>
          <p:nvSpPr>
            <p:cNvPr id="12" name="TextBox 11">
              <a:extLst>
                <a:ext uri="{FF2B5EF4-FFF2-40B4-BE49-F238E27FC236}">
                  <a16:creationId xmlns:a16="http://schemas.microsoft.com/office/drawing/2014/main" id="{2EFFD3A6-51FE-1C0E-BBC7-E9F110AB5D1F}"/>
                </a:ext>
              </a:extLst>
            </p:cNvPr>
            <p:cNvSpPr txBox="1"/>
            <p:nvPr/>
          </p:nvSpPr>
          <p:spPr>
            <a:xfrm>
              <a:off x="1968774" y="3363318"/>
              <a:ext cx="11728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Kinesthetic Learners</a:t>
              </a:r>
            </a:p>
          </p:txBody>
        </p:sp>
        <p:sp>
          <p:nvSpPr>
            <p:cNvPr id="25" name="TextBox 24">
              <a:extLst>
                <a:ext uri="{FF2B5EF4-FFF2-40B4-BE49-F238E27FC236}">
                  <a16:creationId xmlns:a16="http://schemas.microsoft.com/office/drawing/2014/main" id="{912FBF85-7360-AFA7-03F5-768097A67CEC}"/>
                </a:ext>
              </a:extLst>
            </p:cNvPr>
            <p:cNvSpPr txBox="1"/>
            <p:nvPr/>
          </p:nvSpPr>
          <p:spPr>
            <a:xfrm>
              <a:off x="3465357" y="3474450"/>
              <a:ext cx="11728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3</a:t>
              </a:r>
            </a:p>
          </p:txBody>
        </p:sp>
      </p:grpSp>
      <p:grpSp>
        <p:nvGrpSpPr>
          <p:cNvPr id="36" name="Group 35">
            <a:extLst>
              <a:ext uri="{FF2B5EF4-FFF2-40B4-BE49-F238E27FC236}">
                <a16:creationId xmlns:a16="http://schemas.microsoft.com/office/drawing/2014/main" id="{174FBF96-A2D5-032F-8E97-66657C6D9F80}"/>
              </a:ext>
            </a:extLst>
          </p:cNvPr>
          <p:cNvGrpSpPr/>
          <p:nvPr/>
        </p:nvGrpSpPr>
        <p:grpSpPr>
          <a:xfrm>
            <a:off x="1740585" y="4403806"/>
            <a:ext cx="3125775" cy="646331"/>
            <a:chOff x="1740585" y="4403806"/>
            <a:chExt cx="3125775" cy="646331"/>
          </a:xfrm>
        </p:grpSpPr>
        <p:sp>
          <p:nvSpPr>
            <p:cNvPr id="13" name="TextBox 12">
              <a:extLst>
                <a:ext uri="{FF2B5EF4-FFF2-40B4-BE49-F238E27FC236}">
                  <a16:creationId xmlns:a16="http://schemas.microsoft.com/office/drawing/2014/main" id="{B0AA57BB-7DDE-BA0A-1241-1F5D12AB658B}"/>
                </a:ext>
              </a:extLst>
            </p:cNvPr>
            <p:cNvSpPr txBox="1"/>
            <p:nvPr/>
          </p:nvSpPr>
          <p:spPr>
            <a:xfrm>
              <a:off x="1740585" y="4403806"/>
              <a:ext cx="1629191"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Reading/</a:t>
              </a:r>
            </a:p>
            <a:p>
              <a:pPr algn="ctr"/>
              <a:r>
                <a:rPr lang="en-IN" dirty="0">
                  <a:effectLst>
                    <a:outerShdw blurRad="38100" dist="38100" dir="2700000" algn="tl">
                      <a:srgbClr val="000000">
                        <a:alpha val="43137"/>
                      </a:srgbClr>
                    </a:outerShdw>
                  </a:effectLst>
                </a:rPr>
                <a:t>Writing Learners</a:t>
              </a:r>
            </a:p>
          </p:txBody>
        </p:sp>
        <p:sp>
          <p:nvSpPr>
            <p:cNvPr id="26" name="TextBox 25">
              <a:extLst>
                <a:ext uri="{FF2B5EF4-FFF2-40B4-BE49-F238E27FC236}">
                  <a16:creationId xmlns:a16="http://schemas.microsoft.com/office/drawing/2014/main" id="{140627E7-1B43-10C4-2721-F3728BC53257}"/>
                </a:ext>
              </a:extLst>
            </p:cNvPr>
            <p:cNvSpPr txBox="1"/>
            <p:nvPr/>
          </p:nvSpPr>
          <p:spPr>
            <a:xfrm>
              <a:off x="3237169" y="4548763"/>
              <a:ext cx="1629191"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4</a:t>
              </a:r>
            </a:p>
          </p:txBody>
        </p:sp>
      </p:grpSp>
      <p:grpSp>
        <p:nvGrpSpPr>
          <p:cNvPr id="37" name="Group 36">
            <a:extLst>
              <a:ext uri="{FF2B5EF4-FFF2-40B4-BE49-F238E27FC236}">
                <a16:creationId xmlns:a16="http://schemas.microsoft.com/office/drawing/2014/main" id="{D6E90DE0-108B-A20B-0AFD-3BF8450E6349}"/>
              </a:ext>
            </a:extLst>
          </p:cNvPr>
          <p:cNvGrpSpPr/>
          <p:nvPr/>
        </p:nvGrpSpPr>
        <p:grpSpPr>
          <a:xfrm>
            <a:off x="1899609" y="5444294"/>
            <a:ext cx="2807725" cy="646331"/>
            <a:chOff x="1899609" y="5444294"/>
            <a:chExt cx="2807725" cy="646331"/>
          </a:xfrm>
        </p:grpSpPr>
        <p:sp>
          <p:nvSpPr>
            <p:cNvPr id="14" name="TextBox 13">
              <a:extLst>
                <a:ext uri="{FF2B5EF4-FFF2-40B4-BE49-F238E27FC236}">
                  <a16:creationId xmlns:a16="http://schemas.microsoft.com/office/drawing/2014/main" id="{D1F056CE-8142-2BC0-A68F-BE6C8ED4611F}"/>
                </a:ext>
              </a:extLst>
            </p:cNvPr>
            <p:cNvSpPr txBox="1"/>
            <p:nvPr/>
          </p:nvSpPr>
          <p:spPr>
            <a:xfrm>
              <a:off x="1899609" y="5444294"/>
              <a:ext cx="1311141"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Logical Learners</a:t>
              </a:r>
            </a:p>
          </p:txBody>
        </p:sp>
        <p:sp>
          <p:nvSpPr>
            <p:cNvPr id="27" name="TextBox 26">
              <a:extLst>
                <a:ext uri="{FF2B5EF4-FFF2-40B4-BE49-F238E27FC236}">
                  <a16:creationId xmlns:a16="http://schemas.microsoft.com/office/drawing/2014/main" id="{FECDCEDB-6469-218A-528F-776CFB69BD3E}"/>
                </a:ext>
              </a:extLst>
            </p:cNvPr>
            <p:cNvSpPr txBox="1"/>
            <p:nvPr/>
          </p:nvSpPr>
          <p:spPr>
            <a:xfrm>
              <a:off x="3396193" y="5595009"/>
              <a:ext cx="1311141"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5</a:t>
              </a:r>
            </a:p>
          </p:txBody>
        </p:sp>
      </p:grpSp>
      <p:grpSp>
        <p:nvGrpSpPr>
          <p:cNvPr id="38" name="Group 37">
            <a:extLst>
              <a:ext uri="{FF2B5EF4-FFF2-40B4-BE49-F238E27FC236}">
                <a16:creationId xmlns:a16="http://schemas.microsoft.com/office/drawing/2014/main" id="{527E5B44-3A29-E722-7EDF-12E93954527F}"/>
              </a:ext>
            </a:extLst>
          </p:cNvPr>
          <p:cNvGrpSpPr/>
          <p:nvPr/>
        </p:nvGrpSpPr>
        <p:grpSpPr>
          <a:xfrm>
            <a:off x="7093695" y="1232459"/>
            <a:ext cx="2910396" cy="646331"/>
            <a:chOff x="7093695" y="1232459"/>
            <a:chExt cx="2910396" cy="646331"/>
          </a:xfrm>
        </p:grpSpPr>
        <p:sp>
          <p:nvSpPr>
            <p:cNvPr id="15" name="TextBox 14">
              <a:extLst>
                <a:ext uri="{FF2B5EF4-FFF2-40B4-BE49-F238E27FC236}">
                  <a16:creationId xmlns:a16="http://schemas.microsoft.com/office/drawing/2014/main" id="{60AD0914-11BC-FD42-0781-2E0BCC9071FB}"/>
                </a:ext>
              </a:extLst>
            </p:cNvPr>
            <p:cNvSpPr txBox="1"/>
            <p:nvPr/>
          </p:nvSpPr>
          <p:spPr>
            <a:xfrm>
              <a:off x="8564574" y="1232459"/>
              <a:ext cx="14395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Social Learners</a:t>
              </a:r>
            </a:p>
          </p:txBody>
        </p:sp>
        <p:sp>
          <p:nvSpPr>
            <p:cNvPr id="28" name="TextBox 27">
              <a:extLst>
                <a:ext uri="{FF2B5EF4-FFF2-40B4-BE49-F238E27FC236}">
                  <a16:creationId xmlns:a16="http://schemas.microsoft.com/office/drawing/2014/main" id="{AA43FE32-A0C8-4797-7CE4-D7A0E2265871}"/>
                </a:ext>
              </a:extLst>
            </p:cNvPr>
            <p:cNvSpPr txBox="1"/>
            <p:nvPr/>
          </p:nvSpPr>
          <p:spPr>
            <a:xfrm>
              <a:off x="7093695" y="1353891"/>
              <a:ext cx="14395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6</a:t>
              </a:r>
            </a:p>
          </p:txBody>
        </p:sp>
      </p:grpSp>
      <p:grpSp>
        <p:nvGrpSpPr>
          <p:cNvPr id="39" name="Group 38">
            <a:extLst>
              <a:ext uri="{FF2B5EF4-FFF2-40B4-BE49-F238E27FC236}">
                <a16:creationId xmlns:a16="http://schemas.microsoft.com/office/drawing/2014/main" id="{D83899EA-E014-0A82-7F79-FD8CD7CC4C52}"/>
              </a:ext>
            </a:extLst>
          </p:cNvPr>
          <p:cNvGrpSpPr/>
          <p:nvPr/>
        </p:nvGrpSpPr>
        <p:grpSpPr>
          <a:xfrm>
            <a:off x="7217713" y="2283558"/>
            <a:ext cx="2653027" cy="646331"/>
            <a:chOff x="7217713" y="2283558"/>
            <a:chExt cx="2653027" cy="646331"/>
          </a:xfrm>
        </p:grpSpPr>
        <p:sp>
          <p:nvSpPr>
            <p:cNvPr id="16" name="TextBox 15">
              <a:extLst>
                <a:ext uri="{FF2B5EF4-FFF2-40B4-BE49-F238E27FC236}">
                  <a16:creationId xmlns:a16="http://schemas.microsoft.com/office/drawing/2014/main" id="{4A9FCF02-F345-B741-EAEC-3B5B1A4B1BC7}"/>
                </a:ext>
              </a:extLst>
            </p:cNvPr>
            <p:cNvSpPr txBox="1"/>
            <p:nvPr/>
          </p:nvSpPr>
          <p:spPr>
            <a:xfrm>
              <a:off x="8697923" y="2283558"/>
              <a:ext cx="11728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Solitary Learners</a:t>
              </a:r>
            </a:p>
          </p:txBody>
        </p:sp>
        <p:sp>
          <p:nvSpPr>
            <p:cNvPr id="29" name="TextBox 28">
              <a:extLst>
                <a:ext uri="{FF2B5EF4-FFF2-40B4-BE49-F238E27FC236}">
                  <a16:creationId xmlns:a16="http://schemas.microsoft.com/office/drawing/2014/main" id="{0CBCD768-94FE-D6A1-D58B-91B487F51157}"/>
                </a:ext>
              </a:extLst>
            </p:cNvPr>
            <p:cNvSpPr txBox="1"/>
            <p:nvPr/>
          </p:nvSpPr>
          <p:spPr>
            <a:xfrm>
              <a:off x="7217713" y="2415904"/>
              <a:ext cx="11728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7</a:t>
              </a:r>
            </a:p>
          </p:txBody>
        </p:sp>
      </p:grpSp>
      <p:grpSp>
        <p:nvGrpSpPr>
          <p:cNvPr id="40" name="Group 39">
            <a:extLst>
              <a:ext uri="{FF2B5EF4-FFF2-40B4-BE49-F238E27FC236}">
                <a16:creationId xmlns:a16="http://schemas.microsoft.com/office/drawing/2014/main" id="{57F31584-D1FD-36D3-3670-3513B8EE3E3D}"/>
              </a:ext>
            </a:extLst>
          </p:cNvPr>
          <p:cNvGrpSpPr/>
          <p:nvPr/>
        </p:nvGrpSpPr>
        <p:grpSpPr>
          <a:xfrm>
            <a:off x="7217712" y="3363318"/>
            <a:ext cx="2653027" cy="646331"/>
            <a:chOff x="7217712" y="3363318"/>
            <a:chExt cx="2653027" cy="646331"/>
          </a:xfrm>
        </p:grpSpPr>
        <p:sp>
          <p:nvSpPr>
            <p:cNvPr id="17" name="TextBox 16">
              <a:extLst>
                <a:ext uri="{FF2B5EF4-FFF2-40B4-BE49-F238E27FC236}">
                  <a16:creationId xmlns:a16="http://schemas.microsoft.com/office/drawing/2014/main" id="{D311E25D-6AF7-5DC2-96A6-38A19EBBC2D5}"/>
                </a:ext>
              </a:extLst>
            </p:cNvPr>
            <p:cNvSpPr txBox="1"/>
            <p:nvPr/>
          </p:nvSpPr>
          <p:spPr>
            <a:xfrm>
              <a:off x="8697922" y="3363318"/>
              <a:ext cx="1172817"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Global Learners</a:t>
              </a:r>
            </a:p>
          </p:txBody>
        </p:sp>
        <p:sp>
          <p:nvSpPr>
            <p:cNvPr id="30" name="TextBox 29">
              <a:extLst>
                <a:ext uri="{FF2B5EF4-FFF2-40B4-BE49-F238E27FC236}">
                  <a16:creationId xmlns:a16="http://schemas.microsoft.com/office/drawing/2014/main" id="{1163A001-778F-5FE6-967A-C37C2FD7B946}"/>
                </a:ext>
              </a:extLst>
            </p:cNvPr>
            <p:cNvSpPr txBox="1"/>
            <p:nvPr/>
          </p:nvSpPr>
          <p:spPr>
            <a:xfrm>
              <a:off x="7217712" y="3474450"/>
              <a:ext cx="1172817"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8</a:t>
              </a:r>
            </a:p>
          </p:txBody>
        </p:sp>
      </p:grpSp>
      <p:grpSp>
        <p:nvGrpSpPr>
          <p:cNvPr id="41" name="Group 40">
            <a:extLst>
              <a:ext uri="{FF2B5EF4-FFF2-40B4-BE49-F238E27FC236}">
                <a16:creationId xmlns:a16="http://schemas.microsoft.com/office/drawing/2014/main" id="{137202B4-20CE-3CB6-85A1-8614004D3A91}"/>
              </a:ext>
            </a:extLst>
          </p:cNvPr>
          <p:cNvGrpSpPr/>
          <p:nvPr/>
        </p:nvGrpSpPr>
        <p:grpSpPr>
          <a:xfrm>
            <a:off x="6989524" y="4403806"/>
            <a:ext cx="2881216" cy="646331"/>
            <a:chOff x="6989524" y="4403806"/>
            <a:chExt cx="2881216" cy="646331"/>
          </a:xfrm>
        </p:grpSpPr>
        <p:sp>
          <p:nvSpPr>
            <p:cNvPr id="18" name="TextBox 17">
              <a:extLst>
                <a:ext uri="{FF2B5EF4-FFF2-40B4-BE49-F238E27FC236}">
                  <a16:creationId xmlns:a16="http://schemas.microsoft.com/office/drawing/2014/main" id="{DD9EE417-B0E4-148C-2C5C-674D7E905D3F}"/>
                </a:ext>
              </a:extLst>
            </p:cNvPr>
            <p:cNvSpPr txBox="1"/>
            <p:nvPr/>
          </p:nvSpPr>
          <p:spPr>
            <a:xfrm>
              <a:off x="8469734" y="4403806"/>
              <a:ext cx="1401006"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Sequential Learners</a:t>
              </a:r>
            </a:p>
          </p:txBody>
        </p:sp>
        <p:sp>
          <p:nvSpPr>
            <p:cNvPr id="31" name="TextBox 30">
              <a:extLst>
                <a:ext uri="{FF2B5EF4-FFF2-40B4-BE49-F238E27FC236}">
                  <a16:creationId xmlns:a16="http://schemas.microsoft.com/office/drawing/2014/main" id="{12B813C4-1D7D-1320-3909-63CE46DD3A5B}"/>
                </a:ext>
              </a:extLst>
            </p:cNvPr>
            <p:cNvSpPr txBox="1"/>
            <p:nvPr/>
          </p:nvSpPr>
          <p:spPr>
            <a:xfrm>
              <a:off x="6989524" y="4548763"/>
              <a:ext cx="1629191"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9</a:t>
              </a:r>
            </a:p>
          </p:txBody>
        </p:sp>
      </p:grpSp>
      <p:grpSp>
        <p:nvGrpSpPr>
          <p:cNvPr id="42" name="Group 41">
            <a:extLst>
              <a:ext uri="{FF2B5EF4-FFF2-40B4-BE49-F238E27FC236}">
                <a16:creationId xmlns:a16="http://schemas.microsoft.com/office/drawing/2014/main" id="{55EB8A54-9F2E-9EC6-B05A-AA795DCB02E3}"/>
              </a:ext>
            </a:extLst>
          </p:cNvPr>
          <p:cNvGrpSpPr/>
          <p:nvPr/>
        </p:nvGrpSpPr>
        <p:grpSpPr>
          <a:xfrm>
            <a:off x="7148548" y="5444294"/>
            <a:ext cx="2791350" cy="646331"/>
            <a:chOff x="7148548" y="5444294"/>
            <a:chExt cx="2791350" cy="646331"/>
          </a:xfrm>
        </p:grpSpPr>
        <p:sp>
          <p:nvSpPr>
            <p:cNvPr id="19" name="TextBox 18">
              <a:extLst>
                <a:ext uri="{FF2B5EF4-FFF2-40B4-BE49-F238E27FC236}">
                  <a16:creationId xmlns:a16="http://schemas.microsoft.com/office/drawing/2014/main" id="{1AE19FE0-FB61-59D4-ABC0-DB1BD4D413C9}"/>
                </a:ext>
              </a:extLst>
            </p:cNvPr>
            <p:cNvSpPr txBox="1"/>
            <p:nvPr/>
          </p:nvSpPr>
          <p:spPr>
            <a:xfrm>
              <a:off x="8628757" y="5444294"/>
              <a:ext cx="1311141"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Concrete Learners</a:t>
              </a:r>
            </a:p>
          </p:txBody>
        </p:sp>
        <p:sp>
          <p:nvSpPr>
            <p:cNvPr id="32" name="TextBox 31">
              <a:extLst>
                <a:ext uri="{FF2B5EF4-FFF2-40B4-BE49-F238E27FC236}">
                  <a16:creationId xmlns:a16="http://schemas.microsoft.com/office/drawing/2014/main" id="{BBE3F80C-C5AE-CB55-BA0E-B32F706D6458}"/>
                </a:ext>
              </a:extLst>
            </p:cNvPr>
            <p:cNvSpPr txBox="1"/>
            <p:nvPr/>
          </p:nvSpPr>
          <p:spPr>
            <a:xfrm>
              <a:off x="7148548" y="5595009"/>
              <a:ext cx="1311141" cy="369332"/>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rPr>
                <a:t>10</a:t>
              </a:r>
            </a:p>
          </p:txBody>
        </p:sp>
      </p:grpSp>
    </p:spTree>
    <p:extLst>
      <p:ext uri="{BB962C8B-B14F-4D97-AF65-F5344CB8AC3E}">
        <p14:creationId xmlns:p14="http://schemas.microsoft.com/office/powerpoint/2010/main" val="41192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0674-7344-E451-BC3D-AEB980B9901F}"/>
              </a:ext>
            </a:extLst>
          </p:cNvPr>
          <p:cNvSpPr>
            <a:spLocks noGrp="1"/>
          </p:cNvSpPr>
          <p:nvPr>
            <p:ph type="title"/>
          </p:nvPr>
        </p:nvSpPr>
        <p:spPr/>
        <p:txBody>
          <a:bodyPr/>
          <a:lstStyle/>
          <a:p>
            <a:pPr algn="ctr"/>
            <a:r>
              <a:rPr lang="en-IN" u="none" strike="noStrike"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a Storyboard</a:t>
            </a:r>
            <a:endParaRPr lang="en-IN" sz="6000" dirty="0"/>
          </a:p>
        </p:txBody>
      </p:sp>
      <p:graphicFrame>
        <p:nvGraphicFramePr>
          <p:cNvPr id="4" name="Content Placeholder 3">
            <a:extLst>
              <a:ext uri="{FF2B5EF4-FFF2-40B4-BE49-F238E27FC236}">
                <a16:creationId xmlns:a16="http://schemas.microsoft.com/office/drawing/2014/main" id="{E5A1F544-B301-E9F1-9FF4-CBCEA32A40FF}"/>
              </a:ext>
            </a:extLst>
          </p:cNvPr>
          <p:cNvGraphicFramePr>
            <a:graphicFrameLocks noGrp="1"/>
          </p:cNvGraphicFramePr>
          <p:nvPr>
            <p:ph idx="1"/>
          </p:nvPr>
        </p:nvGraphicFramePr>
        <p:xfrm>
          <a:off x="793555" y="860254"/>
          <a:ext cx="10763913" cy="592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3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0279A91-34B3-455B-A7EC-D2869EC4A7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0635F29-38DC-42C7-A0B5-07192CD75F9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B876A81-6FD2-4E86-9906-1D92E19B5F6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C9F9140-0E68-40B5-AB39-2F780424237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A05781E-C6B0-4535-9284-E520266DF2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1C5F325-410F-4241-A041-851F55F6C6E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31B711F-4209-4085-9711-C32399D9833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A9112BC-A175-4317-9A7E-18352C687DE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BF5B4880-2F75-4F04-A2A8-FC26EA2D08A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4CD6BF29-668A-4A3F-93B5-0E6D80660FC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22A1BCA-6ACE-4CA5-B73C-7078326DFBA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C87560D1-7B1B-4074-9374-397031D3FD4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DA797E72-9365-46D1-B25C-50F6BB3BC89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EB592A20-1319-4311-8DBB-EB6095060C2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7F9F39D8-44E2-40FD-B626-6151C4BB72C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4D7D41F2-FFD5-4DBF-9111-DE7911E5433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6F905A7D-EEBC-4B2B-8EF6-4F53471B4CC3}"/>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96A2D1FE-4154-445F-A7E8-0347F828CA32}"/>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B7998ECC-6183-44EB-BCA5-52ADC1101DFC}"/>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9D03F345-D064-42E8-A347-7962609058F4}"/>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6C54D025-2AE2-476B-A73A-19C70FB827A0}"/>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2C991F75-9400-4BE3-B3B8-B030D34C6B33}"/>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78A26D3F-90EC-4F9D-A56F-6080E384E583}"/>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DF901351-F2BC-4BCB-B283-184563D9B22D}"/>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0207F7FF-E465-4CEE-9B55-D0B298DF3AF9}"/>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graphicEl>
                                              <a:dgm id="{569EECFB-C07A-422F-B64D-1D7E5D7320B3}"/>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
                                            <p:graphicEl>
                                              <a:dgm id="{FFFEA23C-A027-4556-9768-5E2094677B45}"/>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graphicEl>
                                              <a:dgm id="{4A6CDAAE-341C-41E1-8ED7-847AD84A69C4}"/>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
                                            <p:graphicEl>
                                              <a:dgm id="{4C98C1A2-9BB7-4C17-B311-9FEC9C7D29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3110</Words>
  <Application>Microsoft Office PowerPoint</Application>
  <PresentationFormat>Widescreen</PresentationFormat>
  <Paragraphs>256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Swis721 Cn BT</vt:lpstr>
      <vt:lpstr>Office Theme</vt:lpstr>
      <vt:lpstr>PowerPoint Presentation</vt:lpstr>
      <vt:lpstr>Train The Trainer (TTT) Workshop- 3 Days</vt:lpstr>
      <vt:lpstr>Workshop Agenda</vt:lpstr>
      <vt:lpstr>What is Training at Workplace</vt:lpstr>
      <vt:lpstr>Understanding Training Process &amp; Components</vt:lpstr>
      <vt:lpstr>Importance of TNA in designing a Training Workshop</vt:lpstr>
      <vt:lpstr>Skills Required for a World Class Trainer</vt:lpstr>
      <vt:lpstr>Understanding Adult Learning Styles</vt:lpstr>
      <vt:lpstr>Building a Storyboard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Priya Nayak</dc:creator>
  <cp:lastModifiedBy>Priya Nayak</cp:lastModifiedBy>
  <cp:revision>1</cp:revision>
  <dcterms:created xsi:type="dcterms:W3CDTF">2026-06-01T10:09:58Z</dcterms:created>
  <dcterms:modified xsi:type="dcterms:W3CDTF">2026-06-01T10:09:59Z</dcterms:modified>
</cp:coreProperties>
</file>