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7"/>
  </p:notesMasterIdLst>
  <p:sldIdLst>
    <p:sldId id="256" r:id="rId3"/>
    <p:sldId id="3782" r:id="rId4"/>
    <p:sldId id="443" r:id="rId5"/>
    <p:sldId id="3231" r:id="rId6"/>
    <p:sldId id="3392" r:id="rId7"/>
    <p:sldId id="3819" r:id="rId8"/>
    <p:sldId id="3401" r:id="rId9"/>
    <p:sldId id="3820" r:id="rId10"/>
    <p:sldId id="3859" r:id="rId11"/>
    <p:sldId id="3673" r:id="rId12"/>
    <p:sldId id="460" r:id="rId13"/>
    <p:sldId id="3855" r:id="rId14"/>
    <p:sldId id="3664" r:id="rId15"/>
    <p:sldId id="37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hammad Armaan" initials="MA" lastIdx="18" clrIdx="0">
    <p:extLst>
      <p:ext uri="{19B8F6BF-5375-455C-9EA6-DF929625EA0E}">
        <p15:presenceInfo xmlns:p15="http://schemas.microsoft.com/office/powerpoint/2012/main" userId="31aef47c891f50ed" providerId="Windows Live"/>
      </p:ext>
    </p:extLst>
  </p:cmAuthor>
  <p:cmAuthor id="2" name="Mohammad" initials="M" lastIdx="3" clrIdx="1">
    <p:extLst>
      <p:ext uri="{19B8F6BF-5375-455C-9EA6-DF929625EA0E}">
        <p15:presenceInfo xmlns:p15="http://schemas.microsoft.com/office/powerpoint/2012/main" userId="315c467f4dbd61de" providerId="Windows Live"/>
      </p:ext>
    </p:extLst>
  </p:cmAuthor>
  <p:cmAuthor id="3" name="Sidharth Bhandari" initials="SB" lastIdx="35" clrIdx="2">
    <p:extLst>
      <p:ext uri="{19B8F6BF-5375-455C-9EA6-DF929625EA0E}">
        <p15:presenceInfo xmlns:p15="http://schemas.microsoft.com/office/powerpoint/2012/main" userId="408c4fe377057d5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8CB"/>
    <a:srgbClr val="5B9BD5"/>
    <a:srgbClr val="3FE19B"/>
    <a:srgbClr val="67EF21"/>
    <a:srgbClr val="FFC000"/>
    <a:srgbClr val="E7D6BE"/>
    <a:srgbClr val="C1CACB"/>
    <a:srgbClr val="73ACBF"/>
    <a:srgbClr val="F1F2F6"/>
    <a:srgbClr val="F8F5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19" autoAdjust="0"/>
    <p:restoredTop sz="75474" autoAdjust="0"/>
  </p:normalViewPr>
  <p:slideViewPr>
    <p:cSldViewPr snapToGrid="0">
      <p:cViewPr varScale="1">
        <p:scale>
          <a:sx n="63" d="100"/>
          <a:sy n="63" d="100"/>
        </p:scale>
        <p:origin x="66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Swis721 Cn BT" panose="020B0506020202030204" pitchFamily="34" charset="0"/>
              </a:defRPr>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Swis721 Cn BT" panose="020B0506020202030204" pitchFamily="34" charset="0"/>
              </a:defRPr>
            </a:lvl1pPr>
          </a:lstStyle>
          <a:p>
            <a:fld id="{B08F56B1-BB0C-4E8B-BF7A-39A3F52FD11A}" type="datetimeFigureOut">
              <a:rPr lang="en-IN" smtClean="0"/>
              <a:pPr/>
              <a:t>06-09-2024</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Swis721 Cn BT" panose="020B0506020202030204" pitchFamily="34" charset="0"/>
              </a:defRPr>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Swis721 Cn BT" panose="020B0506020202030204" pitchFamily="34" charset="0"/>
              </a:defRPr>
            </a:lvl1pPr>
          </a:lstStyle>
          <a:p>
            <a:fld id="{EFFF36BA-025A-43B7-BDD6-24C20BDBFD20}" type="slidenum">
              <a:rPr lang="en-IN" smtClean="0"/>
              <a:pPr/>
              <a:t>‹#›</a:t>
            </a:fld>
            <a:endParaRPr lang="en-IN" dirty="0"/>
          </a:p>
        </p:txBody>
      </p:sp>
    </p:spTree>
    <p:extLst>
      <p:ext uri="{BB962C8B-B14F-4D97-AF65-F5344CB8AC3E}">
        <p14:creationId xmlns:p14="http://schemas.microsoft.com/office/powerpoint/2010/main" val="4244824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wis721 Cn BT" panose="020B0506020202030204" pitchFamily="34" charset="0"/>
        <a:ea typeface="+mn-ea"/>
        <a:cs typeface="+mn-cs"/>
      </a:defRPr>
    </a:lvl1pPr>
    <a:lvl2pPr marL="457200" algn="l" defTabSz="914400" rtl="0" eaLnBrk="1" latinLnBrk="0" hangingPunct="1">
      <a:defRPr sz="1200" kern="1200">
        <a:solidFill>
          <a:schemeClr val="tx1"/>
        </a:solidFill>
        <a:latin typeface="Swis721 Cn BT" panose="020B0506020202030204" pitchFamily="34" charset="0"/>
        <a:ea typeface="+mn-ea"/>
        <a:cs typeface="+mn-cs"/>
      </a:defRPr>
    </a:lvl2pPr>
    <a:lvl3pPr marL="914400" algn="l" defTabSz="914400" rtl="0" eaLnBrk="1" latinLnBrk="0" hangingPunct="1">
      <a:defRPr sz="1200" kern="1200">
        <a:solidFill>
          <a:schemeClr val="tx1"/>
        </a:solidFill>
        <a:latin typeface="Swis721 Cn BT" panose="020B0506020202030204" pitchFamily="34" charset="0"/>
        <a:ea typeface="+mn-ea"/>
        <a:cs typeface="+mn-cs"/>
      </a:defRPr>
    </a:lvl3pPr>
    <a:lvl4pPr marL="1371600" algn="l" defTabSz="914400" rtl="0" eaLnBrk="1" latinLnBrk="0" hangingPunct="1">
      <a:defRPr sz="1200" kern="1200">
        <a:solidFill>
          <a:schemeClr val="tx1"/>
        </a:solidFill>
        <a:latin typeface="Swis721 Cn BT" panose="020B0506020202030204" pitchFamily="34" charset="0"/>
        <a:ea typeface="+mn-ea"/>
        <a:cs typeface="+mn-cs"/>
      </a:defRPr>
    </a:lvl4pPr>
    <a:lvl5pPr marL="1828800" algn="l" defTabSz="914400" rtl="0" eaLnBrk="1" latinLnBrk="0" hangingPunct="1">
      <a:defRPr sz="1200" kern="1200">
        <a:solidFill>
          <a:schemeClr val="tx1"/>
        </a:solidFill>
        <a:latin typeface="Swis721 Cn BT" panose="020B0506020202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hbswk.hbs.edu/item/you-re-right-you-are-working-longer-and-attending-more-meetings"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economictimes.indiatimes.com/jobs/indians-spend-7-of-their-day-getting-to-their-office/articleshow/70954228.cms?utm_source=contentofinterest&amp;utm_medium=text&amp;utm_campaign=cppst"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ultivateadvisors.com/toolkits/block-scheduling-plannin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IN" sz="1200" b="1" kern="100" dirty="0">
                <a:effectLst/>
                <a:latin typeface="Swis721 Cn BT" panose="020B0506020202030204" pitchFamily="34" charset="0"/>
                <a:ea typeface="Calibri" panose="020F0502020204030204" pitchFamily="34" charset="0"/>
                <a:cs typeface="Mangal" panose="02040503050203030202" pitchFamily="18" charset="0"/>
              </a:rPr>
              <a:t>Note for the trainer:</a:t>
            </a:r>
            <a:r>
              <a:rPr lang="en-IN" sz="1200" kern="100" dirty="0">
                <a:effectLst/>
                <a:latin typeface="Swis721 Cn BT" panose="020B0506020202030204" pitchFamily="34" charset="0"/>
                <a:ea typeface="Calibri" panose="020F0502020204030204" pitchFamily="34" charset="0"/>
                <a:cs typeface="Mangal" panose="02040503050203030202" pitchFamily="18" charset="0"/>
              </a:rPr>
              <a:t> Start the day with enthusiasm. Your enthusiasm should reflect in your tone of voice and body language. </a:t>
            </a:r>
            <a:endParaRPr lang="en-IN" sz="1100"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sz="1200" kern="100" dirty="0">
                <a:effectLst/>
                <a:latin typeface="Swis721 Cn BT" panose="020B0506020202030204" pitchFamily="34" charset="0"/>
                <a:ea typeface="Calibri" panose="020F0502020204030204" pitchFamily="34" charset="0"/>
                <a:cs typeface="Mangal" panose="02040503050203030202" pitchFamily="18" charset="0"/>
              </a:rPr>
              <a:t> </a:t>
            </a:r>
            <a:endParaRPr lang="en-IN" sz="1100"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sz="1200" b="1" kern="100" dirty="0">
                <a:effectLst/>
                <a:latin typeface="Swis721 Cn BT" panose="020B0506020202030204" pitchFamily="34" charset="0"/>
                <a:ea typeface="Calibri" panose="020F0502020204030204" pitchFamily="34" charset="0"/>
                <a:cs typeface="Mangal" panose="02040503050203030202" pitchFamily="18" charset="0"/>
              </a:rPr>
              <a:t>Say:</a:t>
            </a:r>
            <a:r>
              <a:rPr lang="en-IN" sz="1200" kern="100" dirty="0">
                <a:effectLst/>
                <a:latin typeface="Swis721 Cn BT" panose="020B0506020202030204" pitchFamily="34" charset="0"/>
                <a:ea typeface="Calibri" panose="020F0502020204030204" pitchFamily="34" charset="0"/>
                <a:cs typeface="Mangal" panose="02040503050203030202" pitchFamily="18" charset="0"/>
              </a:rPr>
              <a:t> Good morning, ladies and gentlemen! (Pause for a moment) Can you all hear me clearly? (Trainer: Good Morning!)</a:t>
            </a:r>
          </a:p>
          <a:p>
            <a:pPr>
              <a:lnSpc>
                <a:spcPct val="107000"/>
              </a:lnSpc>
              <a:spcAft>
                <a:spcPts val="800"/>
              </a:spcAft>
            </a:pPr>
            <a:endParaRPr lang="en-IN" sz="1100"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sz="1200" kern="100" dirty="0">
                <a:effectLst/>
                <a:latin typeface="Swis721 Cn BT" panose="020B0506020202030204" pitchFamily="34" charset="0"/>
                <a:ea typeface="Calibri" panose="020F0502020204030204" pitchFamily="34" charset="0"/>
                <a:cs typeface="Mangal" panose="02040503050203030202" pitchFamily="18" charset="0"/>
              </a:rPr>
              <a:t>Thank you for joining us today. I hope you're all feeling energized and ready for an exciting learning experience. (Pause for a moment) Let's begin by setting the tone for the day. (Trainer: Good Morning!)</a:t>
            </a:r>
          </a:p>
          <a:p>
            <a:pPr>
              <a:lnSpc>
                <a:spcPct val="107000"/>
              </a:lnSpc>
              <a:spcAft>
                <a:spcPts val="800"/>
              </a:spcAft>
            </a:pPr>
            <a:endParaRPr lang="en-IN" sz="1100"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sz="1200" kern="100" dirty="0">
                <a:effectLst/>
                <a:latin typeface="Swis721 Cn BT" panose="020B0506020202030204" pitchFamily="34" charset="0"/>
                <a:ea typeface="Calibri" panose="020F0502020204030204" pitchFamily="34" charset="0"/>
                <a:cs typeface="Mangal" panose="02040503050203030202" pitchFamily="18" charset="0"/>
              </a:rPr>
              <a:t>Now, I want everyone to take a deep breath in... and let it out with a big "Good morning!" on the count of three. Are you ready? One, two, three... Good morning! (Trainer: Good Morning!)</a:t>
            </a:r>
          </a:p>
          <a:p>
            <a:pPr>
              <a:lnSpc>
                <a:spcPct val="107000"/>
              </a:lnSpc>
              <a:spcAft>
                <a:spcPts val="800"/>
              </a:spcAft>
            </a:pPr>
            <a:endParaRPr lang="en-IN" sz="1100"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sz="1200" kern="100" dirty="0">
                <a:effectLst/>
                <a:latin typeface="Swis721 Cn BT" panose="020B0506020202030204" pitchFamily="34" charset="0"/>
                <a:ea typeface="Calibri" panose="020F0502020204030204" pitchFamily="34" charset="0"/>
                <a:cs typeface="Mangal" panose="02040503050203030202" pitchFamily="18" charset="0"/>
              </a:rPr>
              <a:t>Fantastic! Give yourselves a round of applause for that enthusiastic start. (Applaud the participants)</a:t>
            </a:r>
          </a:p>
          <a:p>
            <a:pPr>
              <a:lnSpc>
                <a:spcPct val="107000"/>
              </a:lnSpc>
              <a:spcAft>
                <a:spcPts val="800"/>
              </a:spcAft>
            </a:pPr>
            <a:endParaRPr lang="en-IN" sz="1100"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sz="1200" kern="100" dirty="0">
                <a:effectLst/>
                <a:latin typeface="Swis721 Cn BT" panose="020B0506020202030204" pitchFamily="34" charset="0"/>
                <a:ea typeface="Calibri" panose="020F0502020204030204" pitchFamily="34" charset="0"/>
                <a:cs typeface="Mangal" panose="02040503050203030202" pitchFamily="18" charset="0"/>
              </a:rPr>
              <a:t>Today is not going to be a typical presentation where you sit back and listen passively. No, it's going to be a dynamic, engaging journey where we all participate and learn from one another. We'll be incorporating activities, discussions, and experiential learning to make the most of our time together. (Pause for a moment)</a:t>
            </a:r>
          </a:p>
          <a:p>
            <a:pPr>
              <a:lnSpc>
                <a:spcPct val="107000"/>
              </a:lnSpc>
              <a:spcAft>
                <a:spcPts val="800"/>
              </a:spcAft>
            </a:pPr>
            <a:endParaRPr lang="en-IN" sz="1100"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sz="1200" kern="100" dirty="0">
                <a:effectLst/>
                <a:latin typeface="Swis721 Cn BT" panose="020B0506020202030204" pitchFamily="34" charset="0"/>
                <a:ea typeface="Calibri" panose="020F0502020204030204" pitchFamily="34" charset="0"/>
                <a:cs typeface="Mangal" panose="02040503050203030202" pitchFamily="18" charset="0"/>
              </a:rPr>
              <a:t>But before we dive into the workshop, I kindly request everyone to switch their mobile phones to silent mode. This will ensure minimal distractions and allow us to fully focus on the valuable content and activities we have planned. You can always check your phones during the scheduled breaks. (Pause for a moment)</a:t>
            </a:r>
          </a:p>
          <a:p>
            <a:pPr>
              <a:lnSpc>
                <a:spcPct val="107000"/>
              </a:lnSpc>
              <a:spcAft>
                <a:spcPts val="800"/>
              </a:spcAft>
            </a:pPr>
            <a:endParaRPr lang="en-IN" sz="1100"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sz="1200" kern="100" dirty="0">
                <a:effectLst/>
                <a:latin typeface="Swis721 Cn BT" panose="020B0506020202030204" pitchFamily="34" charset="0"/>
                <a:ea typeface="Calibri" panose="020F0502020204030204" pitchFamily="34" charset="0"/>
                <a:cs typeface="Mangal" panose="02040503050203030202" pitchFamily="18" charset="0"/>
              </a:rPr>
              <a:t>So, are you ready to embark on this exciting learning adventure? (Pause for a moment) Great! Let's get started and make today a memorable and enriching experience for all of us. (Trainer: Good Morning!)</a:t>
            </a:r>
          </a:p>
          <a:p>
            <a:pPr>
              <a:lnSpc>
                <a:spcPct val="107000"/>
              </a:lnSpc>
              <a:spcAft>
                <a:spcPts val="800"/>
              </a:spcAft>
            </a:pPr>
            <a:endParaRPr lang="en-IN" sz="1100"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sz="1200" b="1" kern="100" dirty="0">
                <a:effectLst/>
                <a:latin typeface="Swis721 Cn BT" panose="020B0506020202030204" pitchFamily="34" charset="0"/>
                <a:ea typeface="Calibri" panose="020F0502020204030204" pitchFamily="34" charset="0"/>
                <a:cs typeface="Mangal" panose="02040503050203030202" pitchFamily="18" charset="0"/>
              </a:rPr>
              <a:t>Today`s, workshop modules are designed to understand “Time Management”</a:t>
            </a:r>
            <a:endParaRPr lang="en-IN" sz="1100"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endParaRPr lang="en-IN" sz="1200" b="1" kern="100" dirty="0">
              <a:effectLst/>
              <a:latin typeface="Swis721 Cn BT" panose="020B0506020202030204" pitchFamily="34" charset="0"/>
              <a:ea typeface="Calibri" panose="020F0502020204030204" pitchFamily="34" charset="0"/>
              <a:cs typeface="Mangal" panose="02040503050203030202" pitchFamily="18" charset="0"/>
            </a:endParaRPr>
          </a:p>
          <a:p>
            <a:pPr>
              <a:lnSpc>
                <a:spcPct val="107000"/>
              </a:lnSpc>
              <a:spcAft>
                <a:spcPts val="800"/>
              </a:spcAft>
            </a:pPr>
            <a:r>
              <a:rPr lang="en-IN" sz="1200" b="1" kern="100" dirty="0">
                <a:effectLst/>
                <a:latin typeface="Swis721 Cn BT" panose="020B0506020202030204" pitchFamily="34" charset="0"/>
                <a:ea typeface="Calibri" panose="020F0502020204030204" pitchFamily="34" charset="0"/>
                <a:cs typeface="Mangal" panose="02040503050203030202" pitchFamily="18" charset="0"/>
              </a:rPr>
              <a:t>Note: Before proceeding to the workshop, please make sure your mobile phones are on silent mode and avoid attending or checking them during the workshop. You can check your phones during the breaks.</a:t>
            </a:r>
            <a:endParaRPr lang="en-IN" dirty="0"/>
          </a:p>
        </p:txBody>
      </p:sp>
      <p:sp>
        <p:nvSpPr>
          <p:cNvPr id="4" name="Slide Number Placeholder 3"/>
          <p:cNvSpPr>
            <a:spLocks noGrp="1"/>
          </p:cNvSpPr>
          <p:nvPr>
            <p:ph type="sldNum" sz="quarter" idx="5"/>
          </p:nvPr>
        </p:nvSpPr>
        <p:spPr/>
        <p:txBody>
          <a:bodyPr/>
          <a:lstStyle/>
          <a:p>
            <a:fld id="{8CEE670E-4A6B-4F29-893C-A77A5F261C91}" type="slidenum">
              <a:rPr lang="en-IN" smtClean="0"/>
              <a:t>1</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Time robbers, also known as time thieves or time wasters, are activities or factors that consume or steal valuable time at the workplace, often resulting in decreased productivity and efficiency. Here are some common types of time robbers you may encounter:</a:t>
            </a:r>
          </a:p>
          <a:p>
            <a:endParaRPr lang="en-US" dirty="0"/>
          </a:p>
          <a:p>
            <a:pPr marL="171450" indent="-171450">
              <a:lnSpc>
                <a:spcPct val="150000"/>
              </a:lnSpc>
              <a:spcBef>
                <a:spcPts val="0"/>
              </a:spcBef>
              <a:spcAft>
                <a:spcPts val="2000"/>
              </a:spcAft>
              <a:buFont typeface="Arial" panose="020B0604020202020204" pitchFamily="34" charset="0"/>
              <a:buChar char="•"/>
            </a:pPr>
            <a:r>
              <a:rPr lang="en-US" dirty="0"/>
              <a:t>Procrastination</a:t>
            </a:r>
          </a:p>
          <a:p>
            <a:pPr marL="171450" indent="-171450">
              <a:lnSpc>
                <a:spcPct val="150000"/>
              </a:lnSpc>
              <a:spcBef>
                <a:spcPts val="0"/>
              </a:spcBef>
              <a:spcAft>
                <a:spcPts val="2000"/>
              </a:spcAft>
              <a:buFont typeface="Arial" panose="020B0604020202020204" pitchFamily="34" charset="0"/>
              <a:buChar char="•"/>
            </a:pPr>
            <a:r>
              <a:rPr lang="en-US" dirty="0"/>
              <a:t>Meetings</a:t>
            </a:r>
          </a:p>
          <a:p>
            <a:pPr marL="171450" indent="-171450">
              <a:lnSpc>
                <a:spcPct val="150000"/>
              </a:lnSpc>
              <a:spcBef>
                <a:spcPts val="0"/>
              </a:spcBef>
              <a:spcAft>
                <a:spcPts val="2000"/>
              </a:spcAft>
              <a:buFont typeface="Arial" panose="020B0604020202020204" pitchFamily="34" charset="0"/>
              <a:buChar char="•"/>
            </a:pPr>
            <a:r>
              <a:rPr lang="en-US" dirty="0"/>
              <a:t>Interruptions</a:t>
            </a:r>
          </a:p>
          <a:p>
            <a:pPr marL="171450" indent="-171450">
              <a:lnSpc>
                <a:spcPct val="150000"/>
              </a:lnSpc>
              <a:spcBef>
                <a:spcPts val="0"/>
              </a:spcBef>
              <a:spcAft>
                <a:spcPts val="2000"/>
              </a:spcAft>
              <a:buFont typeface="Arial" panose="020B0604020202020204" pitchFamily="34" charset="0"/>
              <a:buChar char="•"/>
            </a:pPr>
            <a:r>
              <a:rPr lang="en-US" dirty="0"/>
              <a:t>Multitasking</a:t>
            </a:r>
          </a:p>
          <a:p>
            <a:pPr marL="171450" indent="-171450">
              <a:lnSpc>
                <a:spcPct val="150000"/>
              </a:lnSpc>
              <a:spcBef>
                <a:spcPts val="0"/>
              </a:spcBef>
              <a:spcAft>
                <a:spcPts val="2000"/>
              </a:spcAft>
              <a:buFont typeface="Arial" panose="020B0604020202020204" pitchFamily="34" charset="0"/>
              <a:buChar char="•"/>
            </a:pPr>
            <a:r>
              <a:rPr lang="en-US" dirty="0"/>
              <a:t>Excessive internet and social media use</a:t>
            </a:r>
          </a:p>
          <a:p>
            <a:pPr marL="171450" indent="-171450">
              <a:lnSpc>
                <a:spcPct val="150000"/>
              </a:lnSpc>
              <a:spcBef>
                <a:spcPts val="0"/>
              </a:spcBef>
              <a:spcAft>
                <a:spcPts val="2000"/>
              </a:spcAft>
              <a:buFont typeface="Arial" panose="020B0604020202020204" pitchFamily="34" charset="0"/>
              <a:buChar char="•"/>
            </a:pPr>
            <a:r>
              <a:rPr lang="en-US" dirty="0"/>
              <a:t>Poorly defined goals and priorities</a:t>
            </a:r>
          </a:p>
          <a:p>
            <a:pPr marL="171450" indent="-171450">
              <a:lnSpc>
                <a:spcPct val="150000"/>
              </a:lnSpc>
              <a:spcBef>
                <a:spcPts val="0"/>
              </a:spcBef>
              <a:spcAft>
                <a:spcPts val="2000"/>
              </a:spcAft>
              <a:buFont typeface="Arial" panose="020B0604020202020204" pitchFamily="34" charset="0"/>
              <a:buChar char="•"/>
            </a:pPr>
            <a:r>
              <a:rPr lang="en-US" dirty="0"/>
              <a:t>Inefficient processes and systems</a:t>
            </a:r>
          </a:p>
          <a:p>
            <a:pPr marL="171450" indent="-171450">
              <a:lnSpc>
                <a:spcPct val="150000"/>
              </a:lnSpc>
              <a:spcBef>
                <a:spcPts val="0"/>
              </a:spcBef>
              <a:spcAft>
                <a:spcPts val="2000"/>
              </a:spcAft>
              <a:buFont typeface="Arial" panose="020B0604020202020204" pitchFamily="34" charset="0"/>
              <a:buChar char="•"/>
            </a:pPr>
            <a:r>
              <a:rPr lang="en-US" dirty="0"/>
              <a:t>Lack of delegation or teamwork</a:t>
            </a:r>
          </a:p>
          <a:p>
            <a:pPr marL="171450" indent="-171450">
              <a:lnSpc>
                <a:spcPct val="150000"/>
              </a:lnSpc>
              <a:spcBef>
                <a:spcPts val="0"/>
              </a:spcBef>
              <a:spcAft>
                <a:spcPts val="2000"/>
              </a:spcAft>
              <a:buFont typeface="Arial" panose="020B0604020202020204" pitchFamily="34" charset="0"/>
              <a:buChar char="•"/>
            </a:pPr>
            <a:r>
              <a:rPr lang="en-US" dirty="0"/>
              <a:t>Personal distractions</a:t>
            </a:r>
          </a:p>
          <a:p>
            <a:pPr marL="171450" indent="-171450">
              <a:lnSpc>
                <a:spcPct val="150000"/>
              </a:lnSpc>
              <a:spcBef>
                <a:spcPts val="0"/>
              </a:spcBef>
              <a:spcAft>
                <a:spcPts val="2000"/>
              </a:spcAft>
              <a:buFont typeface="Arial" panose="020B0604020202020204" pitchFamily="34" charset="0"/>
              <a:buChar char="•"/>
            </a:pPr>
            <a:r>
              <a:rPr lang="en-US" dirty="0"/>
              <a:t>Poor time management</a:t>
            </a:r>
          </a:p>
          <a:p>
            <a:endParaRPr lang="en-US" b="1" dirty="0"/>
          </a:p>
          <a:p>
            <a:endParaRPr lang="en-US" b="1" dirty="0"/>
          </a:p>
          <a:p>
            <a:endParaRPr lang="en-US" b="1" dirty="0"/>
          </a:p>
          <a:p>
            <a:endParaRPr lang="en-US" dirty="0"/>
          </a:p>
          <a:p>
            <a:r>
              <a:rPr lang="en-US" b="1" dirty="0"/>
              <a:t>Meetings: </a:t>
            </a:r>
            <a:r>
              <a:rPr lang="en-US" dirty="0"/>
              <a:t>While meetings are essential for communication and collaboration, they can become time robbers if they are disorganized, too frequent, or lack a clear agenda and purpose. Unproductive or lengthy meetings can consume valuable time that could be better utilized for productive work.</a:t>
            </a:r>
          </a:p>
          <a:p>
            <a:endParaRPr lang="en-US" dirty="0"/>
          </a:p>
          <a:p>
            <a:r>
              <a:rPr lang="en-US" b="1" dirty="0"/>
              <a:t>Interruptions: </a:t>
            </a:r>
            <a:r>
              <a:rPr lang="en-US" dirty="0"/>
              <a:t>Constant interruptions from coworkers, phone calls, emails, or instant messages can disrupt workflow and hinder concentration. Examples include unnecessary or prolonged conversations, frequent requests for assistance, or excessive socializing.</a:t>
            </a:r>
          </a:p>
          <a:p>
            <a:endParaRPr lang="en-US" dirty="0"/>
          </a:p>
          <a:p>
            <a:r>
              <a:rPr lang="en-US" b="1" dirty="0"/>
              <a:t>Multitasking: </a:t>
            </a:r>
            <a:r>
              <a:rPr lang="en-US" dirty="0"/>
              <a:t>Contrary to popular belief, multitasking often leads to decreased productivity. Constantly switching between tasks can result in loss of focus and reduced efficiency. It's more effective to prioritize and complete tasks one at a time.</a:t>
            </a:r>
          </a:p>
          <a:p>
            <a:endParaRPr lang="en-US" dirty="0"/>
          </a:p>
          <a:p>
            <a:r>
              <a:rPr lang="en-US" b="1" dirty="0"/>
              <a:t>Excessive internet and social media use: </a:t>
            </a:r>
            <a:r>
              <a:rPr lang="en-US" dirty="0"/>
              <a:t>While the internet is a valuable tool for work-related research and communication, excessive use of non-work-related websites, social media platforms, or personal email can easily become a time robber. It's important to maintain discipline and set boundaries to minimize distractions.</a:t>
            </a:r>
          </a:p>
          <a:p>
            <a:endParaRPr lang="en-US" dirty="0"/>
          </a:p>
          <a:p>
            <a:r>
              <a:rPr lang="en-US" b="1" dirty="0"/>
              <a:t>Poorly defined goals and priorities: </a:t>
            </a:r>
            <a:r>
              <a:rPr lang="en-US" dirty="0"/>
              <a:t>Without clear goals and priorities, it's easy to get caught up in unimportant or low-value tasks that consume time without contributing to overall productivity. It's crucial to establish clear objectives and identify tasks that align with them.</a:t>
            </a:r>
          </a:p>
          <a:p>
            <a:endParaRPr lang="en-US" dirty="0"/>
          </a:p>
          <a:p>
            <a:r>
              <a:rPr lang="en-US" b="1" dirty="0"/>
              <a:t>Inefficient processes and systems: </a:t>
            </a:r>
            <a:r>
              <a:rPr lang="en-US" dirty="0"/>
              <a:t>Cumbersome or outdated processes, systems, or tools can significantly impact productivity. Time spent navigating complex procedures, dealing with technical issues, or waiting for slow equipment can all contribute to time theft.</a:t>
            </a:r>
          </a:p>
          <a:p>
            <a:endParaRPr lang="en-US" dirty="0"/>
          </a:p>
          <a:p>
            <a:r>
              <a:rPr lang="en-US" b="1" dirty="0"/>
              <a:t>Lack of delegation or teamwork: </a:t>
            </a:r>
            <a:r>
              <a:rPr lang="en-US" dirty="0"/>
              <a:t>Failing to delegate tasks or effectively collaborate with colleagues can lead to unnecessary duplication of effort, delays, or overwhelmed individuals. Sharing responsibilities and utilizing the strengths of team members can save time and enhance productivity.</a:t>
            </a:r>
          </a:p>
          <a:p>
            <a:endParaRPr lang="en-US" dirty="0"/>
          </a:p>
          <a:p>
            <a:r>
              <a:rPr lang="en-US" b="1" dirty="0"/>
              <a:t>Personal distractions: </a:t>
            </a:r>
            <a:r>
              <a:rPr lang="en-US" dirty="0"/>
              <a:t>Personal matters, such as personal calls, excessive breaks, or non-work-related activities, can divert attention and time away from work. Maintaining discipline and separating personal tasks from work hours can help mitigate these distractions.</a:t>
            </a:r>
          </a:p>
          <a:p>
            <a:endParaRPr lang="en-US" dirty="0"/>
          </a:p>
          <a:p>
            <a:r>
              <a:rPr lang="en-US" b="1" dirty="0"/>
              <a:t>Poor time management: </a:t>
            </a:r>
            <a:r>
              <a:rPr lang="en-US" dirty="0"/>
              <a:t>Inadequate planning, failure to set deadlines, ineffective prioritization, or underestimating the time required for tasks can all contribute to time theft. Developing strong time management skills and utilizing tools like to-do lists or calendars can help improve efficiency.</a:t>
            </a:r>
          </a:p>
          <a:p>
            <a:endParaRPr lang="en-US" dirty="0"/>
          </a:p>
          <a:p>
            <a:r>
              <a:rPr lang="en-US" dirty="0"/>
              <a:t>By identifying these time robbers and implementing strategies to minimize or eliminate them, individuals and organizations can enhance productivity, improve time management, and make better use of their work hours.</a:t>
            </a:r>
            <a:endParaRPr lang="en-IN" dirty="0"/>
          </a:p>
        </p:txBody>
      </p:sp>
      <p:sp>
        <p:nvSpPr>
          <p:cNvPr id="4" name="Slide Number Placeholder 3"/>
          <p:cNvSpPr>
            <a:spLocks noGrp="1"/>
          </p:cNvSpPr>
          <p:nvPr>
            <p:ph type="sldNum" sz="quarter" idx="5"/>
          </p:nvPr>
        </p:nvSpPr>
        <p:spPr/>
        <p:txBody>
          <a:bodyPr/>
          <a:lstStyle/>
          <a:p>
            <a:fld id="{EFFF36BA-025A-43B7-BDD6-24C20BDBFD20}" type="slidenum">
              <a:rPr lang="en-IN" smtClean="0"/>
              <a:pPr/>
              <a:t>10</a:t>
            </a:fld>
            <a:endParaRPr lang="en-IN" dirty="0"/>
          </a:p>
        </p:txBody>
      </p:sp>
    </p:spTree>
    <p:extLst>
      <p:ext uri="{BB962C8B-B14F-4D97-AF65-F5344CB8AC3E}">
        <p14:creationId xmlns:p14="http://schemas.microsoft.com/office/powerpoint/2010/main" val="3683205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auto"/>
            <a:r>
              <a:rPr lang="en-US" b="0" i="0" dirty="0">
                <a:solidFill>
                  <a:srgbClr val="2A2B2C"/>
                </a:solidFill>
                <a:effectLst/>
                <a:latin typeface="gordita"/>
              </a:rPr>
              <a:t>Do the most important right in the morning </a:t>
            </a:r>
          </a:p>
          <a:p>
            <a:pPr algn="l" fontAlgn="auto"/>
            <a:r>
              <a:rPr lang="en-US" b="0" i="0" dirty="0">
                <a:solidFill>
                  <a:srgbClr val="2A2B2C"/>
                </a:solidFill>
                <a:effectLst/>
                <a:latin typeface="gordita"/>
              </a:rPr>
              <a:t>The eat the frog strategy is a prioritization and productivity method used to help people identify difficult tasks. The idea is that you identify one challenging task (the frog) and complete the task first thing in the morning (eating it). </a:t>
            </a:r>
          </a:p>
          <a:p>
            <a:pPr algn="l" fontAlgn="auto"/>
            <a:endParaRPr lang="en-US" b="0" i="0" dirty="0">
              <a:solidFill>
                <a:srgbClr val="2A2B2C"/>
              </a:solidFill>
              <a:effectLst/>
              <a:latin typeface="gordita"/>
            </a:endParaRPr>
          </a:p>
          <a:p>
            <a:pPr algn="l" fontAlgn="auto"/>
            <a:r>
              <a:rPr lang="en-US" b="0" i="0" dirty="0">
                <a:solidFill>
                  <a:srgbClr val="2A2B2C"/>
                </a:solidFill>
                <a:effectLst/>
                <a:latin typeface="gordita"/>
              </a:rPr>
              <a:t>To put it simply, eating the frog is the process of identifying your most difficult task of the day and completing it before you do any other work. If you have to eat two frogs, eat the bigger one first. Identify which task is more challenging, and do that first thing. </a:t>
            </a:r>
          </a:p>
          <a:p>
            <a:pPr marL="0" indent="0">
              <a:buNone/>
            </a:pPr>
            <a:endParaRPr lang="en-US" dirty="0"/>
          </a:p>
        </p:txBody>
      </p:sp>
      <p:sp>
        <p:nvSpPr>
          <p:cNvPr id="4" name="Slide Number Placeholder 3"/>
          <p:cNvSpPr>
            <a:spLocks noGrp="1"/>
          </p:cNvSpPr>
          <p:nvPr>
            <p:ph type="sldNum" sz="quarter" idx="5"/>
          </p:nvPr>
        </p:nvSpPr>
        <p:spPr/>
        <p:txBody>
          <a:bodyPr/>
          <a:lstStyle/>
          <a:p>
            <a:fld id="{F5453FCA-CD46-459E-A84D-61334D0A920D}" type="slidenum">
              <a:rPr lang="en-US" smtClean="0"/>
              <a:pPr/>
              <a:t>11</a:t>
            </a:fld>
            <a:endParaRPr lang="en-US"/>
          </a:p>
        </p:txBody>
      </p:sp>
    </p:spTree>
    <p:extLst>
      <p:ext uri="{BB962C8B-B14F-4D97-AF65-F5344CB8AC3E}">
        <p14:creationId xmlns:p14="http://schemas.microsoft.com/office/powerpoint/2010/main" val="2198398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Swis721 Cn BT" panose="020B0506020202030204" pitchFamily="34" charset="0"/>
              </a:rPr>
              <a:t>Implementing an action plan as an effective manager involves the following steps:</a:t>
            </a:r>
          </a:p>
          <a:p>
            <a:endParaRPr lang="en-US" dirty="0">
              <a:latin typeface="Swis721 Cn BT" panose="020B0506020202030204" pitchFamily="34" charset="0"/>
            </a:endParaRPr>
          </a:p>
          <a:p>
            <a:pPr marL="171450" indent="-171450">
              <a:buFont typeface="Arial" panose="020B0604020202020204" pitchFamily="34" charset="0"/>
              <a:buChar char="•"/>
            </a:pPr>
            <a:r>
              <a:rPr lang="en-US" b="1" dirty="0">
                <a:latin typeface="Swis721 Cn BT" panose="020B0506020202030204" pitchFamily="34" charset="0"/>
              </a:rPr>
              <a:t>Communicate the plan: </a:t>
            </a:r>
            <a:r>
              <a:rPr lang="en-US" dirty="0">
                <a:latin typeface="Swis721 Cn BT" panose="020B0506020202030204" pitchFamily="34" charset="0"/>
              </a:rPr>
              <a:t>Communicate the action plan to your team members, stakeholders, and anyone else who is involved in the implementation process. Ensure that everyone understands their roles and responsibilities, and what is expected of them.</a:t>
            </a:r>
          </a:p>
          <a:p>
            <a:pPr marL="171450" indent="-171450">
              <a:buFont typeface="Arial" panose="020B0604020202020204" pitchFamily="34" charset="0"/>
              <a:buChar char="•"/>
            </a:pPr>
            <a:endParaRPr lang="en-US" dirty="0">
              <a:latin typeface="Swis721 Cn BT" panose="020B0506020202030204" pitchFamily="34" charset="0"/>
            </a:endParaRPr>
          </a:p>
          <a:p>
            <a:pPr marL="171450" indent="-171450">
              <a:buFont typeface="Arial" panose="020B0604020202020204" pitchFamily="34" charset="0"/>
              <a:buChar char="•"/>
            </a:pPr>
            <a:r>
              <a:rPr lang="en-US" b="1" dirty="0">
                <a:latin typeface="Swis721 Cn BT" panose="020B0506020202030204" pitchFamily="34" charset="0"/>
              </a:rPr>
              <a:t>Set timelines and milestones: </a:t>
            </a:r>
            <a:r>
              <a:rPr lang="en-US" dirty="0">
                <a:latin typeface="Swis721 Cn BT" panose="020B0506020202030204" pitchFamily="34" charset="0"/>
              </a:rPr>
              <a:t>Set specific timelines and milestones for each step of the action plan. This will help keep the implementation on track and ensure that progress is being made.</a:t>
            </a:r>
          </a:p>
          <a:p>
            <a:pPr marL="171450" indent="-171450">
              <a:buFont typeface="Arial" panose="020B0604020202020204" pitchFamily="34" charset="0"/>
              <a:buChar char="•"/>
            </a:pPr>
            <a:endParaRPr lang="en-US" dirty="0">
              <a:latin typeface="Swis721 Cn BT" panose="020B0506020202030204" pitchFamily="34" charset="0"/>
            </a:endParaRPr>
          </a:p>
          <a:p>
            <a:pPr marL="171450" indent="-171450">
              <a:buFont typeface="Arial" panose="020B0604020202020204" pitchFamily="34" charset="0"/>
              <a:buChar char="•"/>
            </a:pPr>
            <a:r>
              <a:rPr lang="en-US" b="1" dirty="0">
                <a:latin typeface="Swis721 Cn BT" panose="020B0506020202030204" pitchFamily="34" charset="0"/>
              </a:rPr>
              <a:t>Assign tasks and delegate responsibilities: </a:t>
            </a:r>
            <a:r>
              <a:rPr lang="en-US" dirty="0">
                <a:latin typeface="Swis721 Cn BT" panose="020B0506020202030204" pitchFamily="34" charset="0"/>
              </a:rPr>
              <a:t>Assign specific tasks to team members and delegate responsibilities based on their strengths and areas of expertise. Ensure that everyone understands their role in the implementation process.</a:t>
            </a:r>
          </a:p>
          <a:p>
            <a:pPr marL="171450" indent="-171450">
              <a:buFont typeface="Arial" panose="020B0604020202020204" pitchFamily="34" charset="0"/>
              <a:buChar char="•"/>
            </a:pPr>
            <a:endParaRPr lang="en-US" dirty="0">
              <a:latin typeface="Swis721 Cn BT" panose="020B0506020202030204" pitchFamily="34" charset="0"/>
            </a:endParaRPr>
          </a:p>
          <a:p>
            <a:pPr marL="171450" indent="-171450">
              <a:buFont typeface="Arial" panose="020B0604020202020204" pitchFamily="34" charset="0"/>
              <a:buChar char="•"/>
            </a:pPr>
            <a:r>
              <a:rPr lang="en-US" b="1" dirty="0">
                <a:latin typeface="Swis721 Cn BT" panose="020B0506020202030204" pitchFamily="34" charset="0"/>
              </a:rPr>
              <a:t>Monitor progress: </a:t>
            </a:r>
            <a:r>
              <a:rPr lang="en-US" dirty="0">
                <a:latin typeface="Swis721 Cn BT" panose="020B0506020202030204" pitchFamily="34" charset="0"/>
              </a:rPr>
              <a:t>Regularly monitor progress and identify any issues or obstacles that arise. Address these issues in a timely manner to keep the implementation on track.</a:t>
            </a:r>
          </a:p>
          <a:p>
            <a:pPr marL="171450" indent="-171450">
              <a:buFont typeface="Arial" panose="020B0604020202020204" pitchFamily="34" charset="0"/>
              <a:buChar char="•"/>
            </a:pPr>
            <a:endParaRPr lang="en-US" dirty="0">
              <a:latin typeface="Swis721 Cn BT" panose="020B0506020202030204" pitchFamily="34" charset="0"/>
            </a:endParaRPr>
          </a:p>
          <a:p>
            <a:pPr marL="171450" indent="-171450">
              <a:buFont typeface="Arial" panose="020B0604020202020204" pitchFamily="34" charset="0"/>
              <a:buChar char="•"/>
            </a:pPr>
            <a:r>
              <a:rPr lang="en-US" b="1" dirty="0">
                <a:latin typeface="Swis721 Cn BT" panose="020B0506020202030204" pitchFamily="34" charset="0"/>
              </a:rPr>
              <a:t>Provide support and resources: </a:t>
            </a:r>
            <a:r>
              <a:rPr lang="en-US" dirty="0">
                <a:latin typeface="Swis721 Cn BT" panose="020B0506020202030204" pitchFamily="34" charset="0"/>
              </a:rPr>
              <a:t>Provide your team members with the resources they need to complete their tasks, including training, tools, and equipment. Provide support and guidance as needed.</a:t>
            </a:r>
          </a:p>
          <a:p>
            <a:pPr marL="171450" indent="-171450">
              <a:buFont typeface="Arial" panose="020B0604020202020204" pitchFamily="34" charset="0"/>
              <a:buChar char="•"/>
            </a:pPr>
            <a:endParaRPr lang="en-US" dirty="0">
              <a:latin typeface="Swis721 Cn BT" panose="020B0506020202030204" pitchFamily="34" charset="0"/>
            </a:endParaRPr>
          </a:p>
          <a:p>
            <a:pPr marL="171450" indent="-171450">
              <a:buFont typeface="Arial" panose="020B0604020202020204" pitchFamily="34" charset="0"/>
              <a:buChar char="•"/>
            </a:pPr>
            <a:r>
              <a:rPr lang="en-US" b="1" dirty="0">
                <a:latin typeface="Swis721 Cn BT" panose="020B0506020202030204" pitchFamily="34" charset="0"/>
              </a:rPr>
              <a:t>Evaluate and adjust: </a:t>
            </a:r>
            <a:r>
              <a:rPr lang="en-US" dirty="0">
                <a:latin typeface="Swis721 Cn BT" panose="020B0506020202030204" pitchFamily="34" charset="0"/>
              </a:rPr>
              <a:t>Continuously evaluate the progress of the action plan and make adjustments as needed. This may involve revising timelines, reallocating resources, or making changes to the plan itself.</a:t>
            </a:r>
          </a:p>
          <a:p>
            <a:pPr marL="171450" indent="-171450">
              <a:buFont typeface="Arial" panose="020B0604020202020204" pitchFamily="34" charset="0"/>
              <a:buChar char="•"/>
            </a:pPr>
            <a:endParaRPr lang="en-US" dirty="0">
              <a:latin typeface="Swis721 Cn BT" panose="020B0506020202030204" pitchFamily="34" charset="0"/>
            </a:endParaRPr>
          </a:p>
          <a:p>
            <a:pPr marL="171450" indent="-171450">
              <a:buFont typeface="Arial" panose="020B0604020202020204" pitchFamily="34" charset="0"/>
              <a:buChar char="•"/>
            </a:pPr>
            <a:r>
              <a:rPr lang="en-US" b="1" dirty="0">
                <a:latin typeface="Swis721 Cn BT" panose="020B0506020202030204" pitchFamily="34" charset="0"/>
              </a:rPr>
              <a:t>Celebrate successes: </a:t>
            </a:r>
            <a:r>
              <a:rPr lang="en-US" dirty="0">
                <a:latin typeface="Swis721 Cn BT" panose="020B0506020202030204" pitchFamily="34" charset="0"/>
              </a:rPr>
              <a:t>Celebrate successes and milestones along the way. This will help motivate your team and reinforce their commitment to the implementation process.</a:t>
            </a:r>
          </a:p>
          <a:p>
            <a:endParaRPr lang="en-US" dirty="0">
              <a:latin typeface="Swis721 Cn BT" panose="020B0506020202030204" pitchFamily="34" charset="0"/>
            </a:endParaRPr>
          </a:p>
          <a:p>
            <a:r>
              <a:rPr lang="en-US" dirty="0">
                <a:latin typeface="Swis721 Cn BT" panose="020B0506020202030204" pitchFamily="34" charset="0"/>
              </a:rPr>
              <a:t>By following these steps, you can effectively implement an action plan and achieve your goals.</a:t>
            </a:r>
            <a:endParaRPr lang="en-IN" dirty="0">
              <a:latin typeface="Swis721 Cn BT" panose="020B0506020202030204" pitchFamily="34" charset="0"/>
            </a:endParaRPr>
          </a:p>
        </p:txBody>
      </p:sp>
      <p:sp>
        <p:nvSpPr>
          <p:cNvPr id="4" name="Slide Number Placeholder 3"/>
          <p:cNvSpPr>
            <a:spLocks noGrp="1"/>
          </p:cNvSpPr>
          <p:nvPr>
            <p:ph type="sldNum" sz="quarter" idx="5"/>
          </p:nvPr>
        </p:nvSpPr>
        <p:spPr/>
        <p:txBody>
          <a:bodyPr/>
          <a:lstStyle/>
          <a:p>
            <a:fld id="{EFFF36BA-025A-43B7-BDD6-24C20BDBFD20}" type="slidenum">
              <a:rPr lang="en-IN" smtClean="0"/>
              <a:t>12</a:t>
            </a:fld>
            <a:endParaRPr lang="en-IN"/>
          </a:p>
        </p:txBody>
      </p:sp>
    </p:spTree>
    <p:extLst>
      <p:ext uri="{BB962C8B-B14F-4D97-AF65-F5344CB8AC3E}">
        <p14:creationId xmlns:p14="http://schemas.microsoft.com/office/powerpoint/2010/main" val="3306844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dirty="0"/>
              <a:t>The objective of this activity is to help the participants understand the meaning of Stakeholder and the importance of the stakeholders in your career progress. The trainer is free to choose any training activity to derive the same objective from their own resources,</a:t>
            </a:r>
          </a:p>
          <a:p>
            <a:pPr marL="0" indent="0" algn="l">
              <a:buNone/>
            </a:pPr>
            <a:endParaRPr lang="en-US" dirty="0"/>
          </a:p>
          <a:p>
            <a:pPr marL="0" indent="0" algn="l">
              <a:buNone/>
            </a:pPr>
            <a:r>
              <a:rPr lang="en-US" dirty="0"/>
              <a:t>Lets start with the activity</a:t>
            </a:r>
          </a:p>
          <a:p>
            <a:pPr marL="0" indent="0" algn="l">
              <a:buNone/>
            </a:pPr>
            <a:endParaRPr lang="en-US" dirty="0"/>
          </a:p>
          <a:p>
            <a:pPr marL="228600" indent="-228600" algn="l">
              <a:buAutoNum type="arabicPeriod"/>
            </a:pPr>
            <a:r>
              <a:rPr lang="en-US" dirty="0"/>
              <a:t>Hand out a packet of straws (at least 150), a roll of sticky tape and a pair of scissors to each team; </a:t>
            </a:r>
          </a:p>
          <a:p>
            <a:pPr marL="228600" indent="-228600" algn="l">
              <a:buAutoNum type="arabicPeriod"/>
            </a:pPr>
            <a:r>
              <a:rPr lang="en-US" dirty="0"/>
              <a:t>Tell the teams that the aim of the exercise is to build the tallest, free-standing tower, using the materials provided, in the time given (30minutes)</a:t>
            </a:r>
          </a:p>
          <a:p>
            <a:pPr marL="228600" indent="-228600" algn="l">
              <a:buAutoNum type="arabicPeriod"/>
            </a:pPr>
            <a:r>
              <a:rPr lang="en-US" b="0" i="0" dirty="0">
                <a:effectLst/>
                <a:latin typeface="Libre Franklin" pitchFamily="2" charset="0"/>
              </a:rPr>
              <a:t>15 mins into the activity tell that the tallest tower has to hold a tennis ball on the top of the tower for </a:t>
            </a:r>
            <a:r>
              <a:rPr lang="en-US" b="0" i="0" dirty="0" err="1">
                <a:effectLst/>
                <a:latin typeface="Libre Franklin" pitchFamily="2" charset="0"/>
              </a:rPr>
              <a:t>atleast</a:t>
            </a:r>
            <a:r>
              <a:rPr lang="en-US" b="0" i="0" dirty="0">
                <a:effectLst/>
                <a:latin typeface="Libre Franklin" pitchFamily="2" charset="0"/>
              </a:rPr>
              <a:t> 15 secs </a:t>
            </a:r>
          </a:p>
          <a:p>
            <a:pPr marL="228600" indent="-228600" algn="l">
              <a:buAutoNum type="arabicPeriod"/>
            </a:pPr>
            <a:endParaRPr lang="en-US" b="0" i="0" dirty="0">
              <a:effectLst/>
              <a:latin typeface="Libre Franklin" pitchFamily="2" charset="0"/>
            </a:endParaRPr>
          </a:p>
          <a:p>
            <a:pPr marL="0" indent="0" algn="l">
              <a:buNone/>
            </a:pPr>
            <a:r>
              <a:rPr lang="en-US" b="0" i="0" dirty="0">
                <a:effectLst/>
                <a:latin typeface="Libre Franklin" pitchFamily="2" charset="0"/>
              </a:rPr>
              <a:t>Trainer has to observe how different players have played their parts, how each player played an important part to get the work done. Also with the 3</a:t>
            </a:r>
            <a:r>
              <a:rPr lang="en-US" b="0" i="0" baseline="30000" dirty="0">
                <a:effectLst/>
                <a:latin typeface="Libre Franklin" pitchFamily="2" charset="0"/>
              </a:rPr>
              <a:t>rd</a:t>
            </a:r>
            <a:r>
              <a:rPr lang="en-US" b="0" i="0" dirty="0">
                <a:effectLst/>
                <a:latin typeface="Libre Franklin" pitchFamily="2" charset="0"/>
              </a:rPr>
              <a:t> announcements how priorities changes and how players deliver. </a:t>
            </a:r>
          </a:p>
          <a:p>
            <a:pPr marL="0" indent="0" algn="l">
              <a:buNone/>
            </a:pPr>
            <a:endParaRPr lang="en-US" b="0" i="0" dirty="0">
              <a:effectLst/>
              <a:latin typeface="Libre Franklin" pitchFamily="2" charset="0"/>
            </a:endParaRPr>
          </a:p>
          <a:p>
            <a:pPr marL="0" indent="0" algn="l">
              <a:buNone/>
            </a:pPr>
            <a:r>
              <a:rPr lang="en-US" b="0" i="0" dirty="0">
                <a:effectLst/>
                <a:latin typeface="Libre Franklin" pitchFamily="2" charset="0"/>
              </a:rPr>
              <a:t>What have you learnt from this activity</a:t>
            </a:r>
          </a:p>
          <a:p>
            <a:pPr marL="171450" indent="-171450" algn="l">
              <a:buFont typeface="Arial" panose="020B0604020202020204" pitchFamily="34" charset="0"/>
              <a:buChar char="•"/>
            </a:pPr>
            <a:r>
              <a:rPr lang="en-US" b="0" i="0" dirty="0">
                <a:effectLst/>
                <a:latin typeface="Libre Franklin" pitchFamily="2" charset="0"/>
              </a:rPr>
              <a:t>What were the different roles that each team member played while building the tower</a:t>
            </a:r>
          </a:p>
          <a:p>
            <a:pPr marL="171450" indent="-171450" algn="l">
              <a:buFont typeface="Arial" panose="020B0604020202020204" pitchFamily="34" charset="0"/>
              <a:buChar char="•"/>
            </a:pPr>
            <a:r>
              <a:rPr lang="en-US" b="0" i="0" dirty="0">
                <a:effectLst/>
                <a:latin typeface="Libre Franklin" pitchFamily="2" charset="0"/>
              </a:rPr>
              <a:t>To complete your individual task in your team was your performance dependent on any other team members</a:t>
            </a:r>
          </a:p>
          <a:p>
            <a:pPr marL="171450" indent="-171450" algn="l">
              <a:buFont typeface="Arial" panose="020B0604020202020204" pitchFamily="34" charset="0"/>
              <a:buChar char="•"/>
            </a:pPr>
            <a:r>
              <a:rPr lang="en-US" b="0" i="0" dirty="0">
                <a:effectLst/>
                <a:latin typeface="Libre Franklin" pitchFamily="2" charset="0"/>
              </a:rPr>
              <a:t>How can you co-relate this activity to your daily workplace performance</a:t>
            </a:r>
          </a:p>
          <a:p>
            <a:pPr marL="0" indent="0" algn="l">
              <a:buNone/>
            </a:pPr>
            <a:endParaRPr lang="en-US" b="0" i="0" dirty="0">
              <a:effectLst/>
              <a:latin typeface="Libre Franklin" pitchFamily="2" charset="0"/>
            </a:endParaRPr>
          </a:p>
          <a:p>
            <a:pPr marL="0" indent="0" algn="l">
              <a:buNone/>
            </a:pPr>
            <a:r>
              <a:rPr lang="en-US" b="0" i="0" dirty="0">
                <a:effectLst/>
                <a:latin typeface="Libre Franklin" pitchFamily="2" charset="0"/>
              </a:rPr>
              <a:t>Trainer to draw a parallel of this activity to how we also function in our daily lives at work places, how we have to coordinate with others and deliver. </a:t>
            </a:r>
          </a:p>
          <a:p>
            <a:endParaRPr lang="en-IN" dirty="0"/>
          </a:p>
          <a:p>
            <a:r>
              <a:rPr lang="en-IN" dirty="0"/>
              <a:t>Note:</a:t>
            </a:r>
          </a:p>
        </p:txBody>
      </p:sp>
      <p:sp>
        <p:nvSpPr>
          <p:cNvPr id="4" name="Slide Number Placeholder 3"/>
          <p:cNvSpPr>
            <a:spLocks noGrp="1"/>
          </p:cNvSpPr>
          <p:nvPr>
            <p:ph type="sldNum" sz="quarter" idx="5"/>
          </p:nvPr>
        </p:nvSpPr>
        <p:spPr/>
        <p:txBody>
          <a:bodyPr/>
          <a:lstStyle/>
          <a:p>
            <a:fld id="{F5453FCA-CD46-459E-A84D-61334D0A920D}" type="slidenum">
              <a:rPr lang="en-US" smtClean="0"/>
              <a:pPr/>
              <a:t>13</a:t>
            </a:fld>
            <a:endParaRPr lang="en-US"/>
          </a:p>
        </p:txBody>
      </p:sp>
    </p:spTree>
    <p:extLst>
      <p:ext uri="{BB962C8B-B14F-4D97-AF65-F5344CB8AC3E}">
        <p14:creationId xmlns:p14="http://schemas.microsoft.com/office/powerpoint/2010/main" val="2289201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85CA6F61-F9B3-3241-A102-E2AA2E4838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a:extLst>
              <a:ext uri="{FF2B5EF4-FFF2-40B4-BE49-F238E27FC236}">
                <a16:creationId xmlns:a16="http://schemas.microsoft.com/office/drawing/2014/main" id="{7934198E-F22D-35EB-CBFB-20DE2ED25869}"/>
              </a:ext>
            </a:extLst>
          </p:cNvPr>
          <p:cNvSpPr>
            <a:spLocks noGrp="1"/>
          </p:cNvSpPr>
          <p:nvPr>
            <p:ph type="body" idx="1"/>
          </p:nvPr>
        </p:nvSpPr>
        <p:spPr bwMode="auto"/>
        <p:txBody>
          <a:bodyPr wrap="square" numCol="1" anchor="t" anchorCtr="0" compatLnSpc="1">
            <a:prstTxWarp prst="textNoShape">
              <a:avLst/>
            </a:prstTxWarp>
            <a:norm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i="0" kern="1200" dirty="0">
                <a:solidFill>
                  <a:schemeClr val="tx1"/>
                </a:solidFill>
                <a:effectLst/>
                <a:latin typeface="Swis721 Cn BT" panose="020B0506020202030204" pitchFamily="34" charset="0"/>
                <a:ea typeface="+mn-ea"/>
                <a:cs typeface="+mn-cs"/>
              </a:rPr>
              <a:t>Welcome to the First Time Manager Workshop. </a:t>
            </a:r>
            <a:r>
              <a:rPr lang="en-IN" sz="1200" b="1" i="0" kern="1200" dirty="0">
                <a:solidFill>
                  <a:schemeClr val="tx1"/>
                </a:solidFill>
                <a:effectLst/>
                <a:latin typeface="Swis721 Cn BT" panose="020B0506020202030204" pitchFamily="34" charset="0"/>
                <a:ea typeface="+mn-ea"/>
                <a:cs typeface="+mn-cs"/>
              </a:rPr>
              <a:t>A</a:t>
            </a:r>
            <a:r>
              <a:rPr lang="en-IN" sz="1200" b="1" dirty="0">
                <a:latin typeface="Swis721 Cn BT" panose="020B0506020202030204" pitchFamily="34" charset="0"/>
              </a:rPr>
              <a:t>re you excited for today`s workshop? let me introduce todays workshop modules.</a:t>
            </a:r>
          </a:p>
          <a:p>
            <a:pPr>
              <a:lnSpc>
                <a:spcPct val="107000"/>
              </a:lnSpc>
              <a:spcAft>
                <a:spcPts val="800"/>
              </a:spcAft>
            </a:pPr>
            <a:r>
              <a:rPr lang="en-IN" sz="1200" b="1" dirty="0">
                <a:solidFill>
                  <a:srgbClr val="01559E"/>
                </a:solidFill>
                <a:effectLst/>
                <a:latin typeface="Swis721 Cn BT" panose="020B0506020202030204" pitchFamily="34" charset="0"/>
                <a:ea typeface="Calibri" panose="020F0502020204030204" pitchFamily="34" charset="0"/>
                <a:cs typeface="Calibri" panose="020F0502020204030204" pitchFamily="34" charset="0"/>
              </a:rPr>
              <a:t> </a:t>
            </a:r>
            <a:endParaRPr lang="en-IN" sz="1200" dirty="0">
              <a:effectLst/>
              <a:latin typeface="Swis721 Cn BT" panose="020B0506020202030204" pitchFamily="34" charset="0"/>
              <a:ea typeface="Calibri" panose="020F0502020204030204" pitchFamily="34" charset="0"/>
              <a:cs typeface="Times New Roman" panose="02020603050405020304" pitchFamily="18" charset="0"/>
            </a:endParaRPr>
          </a:p>
          <a:p>
            <a:pPr marL="228600" lvl="0" indent="-228600">
              <a:lnSpc>
                <a:spcPct val="107000"/>
              </a:lnSpc>
              <a:buFont typeface="+mj-lt"/>
              <a:buAutoNum type="arabicPeriod"/>
            </a:pPr>
            <a:r>
              <a:rPr lang="en-US" sz="120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rPr>
              <a:t>Understanding Time Management</a:t>
            </a:r>
          </a:p>
          <a:p>
            <a:pPr marL="228600" lvl="0" indent="-228600">
              <a:lnSpc>
                <a:spcPct val="107000"/>
              </a:lnSpc>
              <a:buFont typeface="+mj-lt"/>
              <a:buAutoNum type="arabicPeriod"/>
            </a:pPr>
            <a:r>
              <a:rPr lang="en-US" sz="120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rPr>
              <a:t>Planning &amp; Organizing</a:t>
            </a:r>
          </a:p>
          <a:p>
            <a:pPr marL="228600" lvl="0" indent="-228600">
              <a:lnSpc>
                <a:spcPct val="107000"/>
              </a:lnSpc>
              <a:buFont typeface="+mj-lt"/>
              <a:buAutoNum type="arabicPeriod"/>
            </a:pPr>
            <a:r>
              <a:rPr lang="en-US" sz="120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rPr>
              <a:t>Prioritization</a:t>
            </a:r>
          </a:p>
          <a:p>
            <a:pPr marL="228600" lvl="0" indent="-228600">
              <a:lnSpc>
                <a:spcPct val="107000"/>
              </a:lnSpc>
              <a:buFont typeface="+mj-lt"/>
              <a:buAutoNum type="arabicPeriod"/>
            </a:pPr>
            <a:r>
              <a:rPr lang="en-US" sz="120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rPr>
              <a:t>Identifying Time Robbers</a:t>
            </a:r>
          </a:p>
          <a:p>
            <a:pPr marL="228600" lvl="0" indent="-228600">
              <a:lnSpc>
                <a:spcPct val="107000"/>
              </a:lnSpc>
              <a:buFont typeface="+mj-lt"/>
              <a:buAutoNum type="arabicPeriod"/>
            </a:pPr>
            <a:r>
              <a:rPr lang="en-US" sz="120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rPr>
              <a:t>Setting SMART Goals</a:t>
            </a:r>
          </a:p>
          <a:p>
            <a:pPr marL="228600" lvl="0" indent="-228600">
              <a:lnSpc>
                <a:spcPct val="107000"/>
              </a:lnSpc>
              <a:buFont typeface="+mj-lt"/>
              <a:buAutoNum type="arabicPeriod"/>
            </a:pPr>
            <a:r>
              <a:rPr lang="en-US" sz="120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rPr>
              <a:t>Stakeholder Management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Swis721 Cn BT" panose="020B05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Swis721 Cn BT" panose="020B0506020202030204" pitchFamily="34" charset="0"/>
                <a:ea typeface="+mn-ea"/>
                <a:cs typeface="+mn-cs"/>
              </a:rPr>
              <a:t>I'm feeling really enthusiastic about this experience, I think it's going to be great.</a:t>
            </a:r>
            <a:endParaRPr lang="en-IN" sz="1200" dirty="0">
              <a:solidFill>
                <a:srgbClr val="0E2683"/>
              </a:solidFill>
              <a:latin typeface="Swis721 Cn BT" panose="020B0506020202030204" pitchFamily="34" charset="0"/>
            </a:endParaRPr>
          </a:p>
        </p:txBody>
      </p:sp>
      <p:sp>
        <p:nvSpPr>
          <p:cNvPr id="12292" name="Slide Number Placeholder 3">
            <a:extLst>
              <a:ext uri="{FF2B5EF4-FFF2-40B4-BE49-F238E27FC236}">
                <a16:creationId xmlns:a16="http://schemas.microsoft.com/office/drawing/2014/main" id="{03ADEF11-3FEC-A860-2A3F-F4CD4C6587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18DD936-D3A3-4989-88C9-E06BA3BA529E}" type="slidenum">
              <a:rPr lang="en-IN" altLang="en-US">
                <a:latin typeface="Swis721 Cn BT" panose="020B0506020202030204" pitchFamily="34" charset="0"/>
              </a:rPr>
              <a:pPr/>
              <a:t>2</a:t>
            </a:fld>
            <a:endParaRPr lang="en-IN" altLang="en-US" dirty="0">
              <a:latin typeface="Swis721 Cn BT" panose="020B0506020202030204" pitchFamily="34" charset="0"/>
            </a:endParaRPr>
          </a:p>
        </p:txBody>
      </p:sp>
    </p:spTree>
    <p:extLst>
      <p:ext uri="{BB962C8B-B14F-4D97-AF65-F5344CB8AC3E}">
        <p14:creationId xmlns:p14="http://schemas.microsoft.com/office/powerpoint/2010/main" val="2949267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Taking cues from their funny stories trainer takes up this question to the participants to understand their perspective. </a:t>
            </a:r>
          </a:p>
          <a:p>
            <a:pPr marL="0" indent="0">
              <a:buNone/>
            </a:pPr>
            <a:r>
              <a:rPr lang="en-US" dirty="0"/>
              <a:t>Can we really manage time? </a:t>
            </a:r>
          </a:p>
          <a:p>
            <a:pPr marL="0" indent="0">
              <a:buNone/>
            </a:pPr>
            <a:r>
              <a:rPr lang="en-US" dirty="0"/>
              <a:t>Trainer takes in all the answers and can be noted in the flipchart as a reference for later discussion. Trainer doesn’t close the discussion with an answer, but says – Lets See! </a:t>
            </a:r>
            <a:r>
              <a:rPr lang="en-US" dirty="0" err="1"/>
              <a:t>Whats</a:t>
            </a:r>
            <a:r>
              <a:rPr lang="en-US" dirty="0"/>
              <a:t> the fundamental challenge. </a:t>
            </a:r>
          </a:p>
          <a:p>
            <a:pPr marL="0" indent="0">
              <a:buNone/>
            </a:pPr>
            <a:endParaRPr lang="en-US" dirty="0"/>
          </a:p>
          <a:p>
            <a:pPr marL="0" indent="0">
              <a:buNone/>
            </a:pPr>
            <a:r>
              <a:rPr lang="en-US" dirty="0"/>
              <a:t>Transition to the next slide</a:t>
            </a:r>
          </a:p>
        </p:txBody>
      </p:sp>
      <p:sp>
        <p:nvSpPr>
          <p:cNvPr id="4" name="Slide Number Placeholder 3"/>
          <p:cNvSpPr>
            <a:spLocks noGrp="1"/>
          </p:cNvSpPr>
          <p:nvPr>
            <p:ph type="sldNum" sz="quarter" idx="5"/>
          </p:nvPr>
        </p:nvSpPr>
        <p:spPr/>
        <p:txBody>
          <a:bodyPr/>
          <a:lstStyle/>
          <a:p>
            <a:fld id="{F5453FCA-CD46-459E-A84D-61334D0A920D}" type="slidenum">
              <a:rPr lang="en-US" smtClean="0"/>
              <a:pPr/>
              <a:t>3</a:t>
            </a:fld>
            <a:endParaRPr lang="en-US"/>
          </a:p>
        </p:txBody>
      </p:sp>
    </p:spTree>
    <p:extLst>
      <p:ext uri="{BB962C8B-B14F-4D97-AF65-F5344CB8AC3E}">
        <p14:creationId xmlns:p14="http://schemas.microsoft.com/office/powerpoint/2010/main" val="3861214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rtl="0"/>
            <a:r>
              <a:rPr lang="en-IN" sz="1800" dirty="0"/>
              <a:t>Each Participant to write down how much time he/she spends for the transactional work each week . Please note that this activity is highly specific-i.e. different participants will have different schedule and timing for all the tasks. So don’t copy of try to make it generic</a:t>
            </a:r>
          </a:p>
          <a:p>
            <a:pPr rtl="0"/>
            <a:endParaRPr lang="en-IN" sz="1800" dirty="0"/>
          </a:p>
          <a:p>
            <a:pPr marL="342900" indent="-342900" rtl="0">
              <a:buFont typeface="+mj-lt"/>
              <a:buAutoNum type="arabicPeriod"/>
            </a:pPr>
            <a:r>
              <a:rPr lang="en-IN" sz="1800" dirty="0"/>
              <a:t>Eat: .  If u take 20 Mins for breakfast and 45 mins each for Lunch and dinner and 15 mins for morning and evening tea/smoke break. Then in a day you spend (20+ 45+45+ 15+15)=140 Mins. In a week you may be spending 140*7= 980 Mins or 980/60 = 16 Hrs </a:t>
            </a:r>
          </a:p>
          <a:p>
            <a:pPr marL="342900" indent="-342900" rtl="0">
              <a:buFont typeface="+mj-lt"/>
              <a:buAutoNum type="arabicPeriod"/>
            </a:pPr>
            <a:endParaRPr lang="en-IN" sz="1800" dirty="0"/>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IN" sz="1800" dirty="0"/>
              <a:t>Sleep: </a:t>
            </a:r>
            <a:r>
              <a:rPr lang="en-IN" sz="1800" dirty="0" err="1"/>
              <a:t>E.g</a:t>
            </a:r>
            <a:r>
              <a:rPr lang="en-IN" sz="1800" dirty="0"/>
              <a:t> If you sleep 6 Hours in a day then weekly you spend 42 Hours (6*7= 42) and if you take a nap in afternoon on Sunday’s please feel free to add that time also.</a:t>
            </a:r>
          </a:p>
          <a:p>
            <a:pPr marL="342900" indent="-342900" rtl="0">
              <a:buFont typeface="+mj-lt"/>
              <a:buAutoNum type="arabicPeriod"/>
            </a:pPr>
            <a:endParaRPr lang="en-IN" sz="1800" dirty="0"/>
          </a:p>
          <a:p>
            <a:pPr marL="228600" indent="-228600" rtl="0">
              <a:buAutoNum type="arabicPeriod"/>
            </a:pPr>
            <a:r>
              <a:rPr lang="en-IN" sz="1800" dirty="0"/>
              <a:t>Bath-</a:t>
            </a:r>
          </a:p>
          <a:p>
            <a:pPr marL="228600" indent="-228600" rtl="0">
              <a:buAutoNum type="arabicPeriod"/>
            </a:pPr>
            <a:r>
              <a:rPr lang="en-IN" sz="1800" dirty="0"/>
              <a:t>Commute To Work- Both Morning &amp; Evening-Say 1 Hr every day it comes to 5 Hrs per week (1*5)-considering 5 days working</a:t>
            </a:r>
          </a:p>
        </p:txBody>
      </p:sp>
      <p:sp>
        <p:nvSpPr>
          <p:cNvPr id="4" name="Slide Number Placeholder 3"/>
          <p:cNvSpPr>
            <a:spLocks noGrp="1"/>
          </p:cNvSpPr>
          <p:nvPr>
            <p:ph type="sldNum" sz="quarter" idx="5"/>
          </p:nvPr>
        </p:nvSpPr>
        <p:spPr/>
        <p:txBody>
          <a:bodyPr/>
          <a:lstStyle/>
          <a:p>
            <a:pPr>
              <a:defRPr/>
            </a:pPr>
            <a:fld id="{9AEDF73D-33D5-764F-A024-944AD55C92BA}" type="slidenum">
              <a:rPr lang="en-CA" altLang="en-US" smtClean="0"/>
              <a:t>4</a:t>
            </a:fld>
            <a:endParaRPr lang="en-CA"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algn="l"/>
            <a:r>
              <a:rPr lang="en-US" sz="1800" b="1" i="0" dirty="0">
                <a:solidFill>
                  <a:srgbClr val="191823"/>
                </a:solidFill>
                <a:effectLst/>
                <a:latin typeface="DSIndigo"/>
              </a:rPr>
              <a:t>Employees are spending too much time in meetings and video meetings</a:t>
            </a:r>
          </a:p>
          <a:p>
            <a:pPr algn="l"/>
            <a:r>
              <a:rPr lang="en-US" sz="1800" b="0" i="0" dirty="0">
                <a:solidFill>
                  <a:srgbClr val="191823"/>
                </a:solidFill>
                <a:effectLst/>
                <a:latin typeface="DSIndigo"/>
              </a:rPr>
              <a:t>According to Harvard Business Review, executives, are spending up to 23 hours a week in meetings. That’s over 1000 hours per year. What’s more, a survey by HBR of over 180 senior managers found that 72% said the meetings they attended were unproductive and inefficient.  </a:t>
            </a:r>
          </a:p>
          <a:p>
            <a:pPr algn="l"/>
            <a:r>
              <a:rPr lang="en-US" sz="1800" b="0" i="0" dirty="0">
                <a:solidFill>
                  <a:srgbClr val="191823"/>
                </a:solidFill>
                <a:effectLst/>
                <a:latin typeface="DSIndigo"/>
              </a:rPr>
              <a:t>A study by Harvard Business School of over 3 million people during the early days of the COVID-19 pandemic showed that employees were </a:t>
            </a:r>
            <a:r>
              <a:rPr lang="en-US" sz="1800" b="0" i="0" u="none" strike="noStrike" dirty="0">
                <a:solidFill>
                  <a:srgbClr val="191823"/>
                </a:solidFill>
                <a:effectLst/>
                <a:latin typeface="DSIndigo"/>
                <a:hlinkClick r:id="rId3"/>
              </a:rPr>
              <a:t>attending 13% more meetings</a:t>
            </a:r>
            <a:r>
              <a:rPr lang="en-US" sz="1800" b="0" i="0" dirty="0">
                <a:solidFill>
                  <a:srgbClr val="191823"/>
                </a:solidFill>
                <a:effectLst/>
                <a:latin typeface="DSIndigo"/>
              </a:rPr>
              <a:t> than they were before working from home. To avoid wasting time in meetings, make sure the meeting is essential before you accept the calendar invite and follow an agenda.</a:t>
            </a:r>
          </a:p>
          <a:p>
            <a:pPr algn="l"/>
            <a:r>
              <a:rPr lang="en-US" sz="1800" b="0" i="0" dirty="0">
                <a:solidFill>
                  <a:srgbClr val="191823"/>
                </a:solidFill>
                <a:effectLst/>
                <a:latin typeface="DSIndigo"/>
              </a:rPr>
              <a:t>https://www.docusign.co.uk/blog/6-scary-facts-about-time-wasting</a:t>
            </a:r>
          </a:p>
          <a:p>
            <a:pPr algn="l"/>
            <a:endParaRPr lang="en-US" sz="1800" b="0" i="0" dirty="0">
              <a:solidFill>
                <a:srgbClr val="191823"/>
              </a:solidFill>
              <a:effectLst/>
              <a:latin typeface="DSIndig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000000"/>
                </a:solidFill>
                <a:effectLst/>
                <a:latin typeface="Montserrat" panose="00000500000000000000" pitchFamily="2" charset="0"/>
              </a:rPr>
              <a:t>Indians spend more time in daily office commute than people in most countries in the world, with more than 2 hours on the road every day, according to a report by office commute platform </a:t>
            </a:r>
            <a:r>
              <a:rPr lang="en-US" sz="1800" b="0" i="0" dirty="0" err="1">
                <a:solidFill>
                  <a:srgbClr val="000000"/>
                </a:solidFill>
                <a:effectLst/>
                <a:latin typeface="Montserrat" panose="00000500000000000000" pitchFamily="2" charset="0"/>
              </a:rPr>
              <a:t>MoveInSync</a:t>
            </a:r>
            <a:r>
              <a:rPr lang="en-US" sz="1800" b="0" i="0" dirty="0">
                <a:solidFill>
                  <a:srgbClr val="000000"/>
                </a:solidFill>
                <a:effectLst/>
                <a:latin typeface="Montserrat" panose="00000500000000000000" pitchFamily="2" charset="0"/>
              </a:rPr>
              <a:t>.</a:t>
            </a:r>
            <a:br>
              <a:rPr lang="en-US" sz="1800" dirty="0"/>
            </a:br>
            <a:br>
              <a:rPr lang="en-US" sz="1800" dirty="0"/>
            </a:br>
            <a:r>
              <a:rPr lang="en-US" sz="1800" b="0" i="0" dirty="0">
                <a:solidFill>
                  <a:srgbClr val="000000"/>
                </a:solidFill>
                <a:effectLst/>
                <a:latin typeface="Montserrat" panose="00000500000000000000" pitchFamily="2" charset="0"/>
              </a:rPr>
              <a:t>On an average, Indians spend 7% of their day in commuting to office, averaging less than 3 minutes per </a:t>
            </a:r>
            <a:r>
              <a:rPr lang="en-US" sz="1800" b="0" i="0" dirty="0" err="1">
                <a:solidFill>
                  <a:srgbClr val="000000"/>
                </a:solidFill>
                <a:effectLst/>
                <a:latin typeface="Montserrat" panose="00000500000000000000" pitchFamily="2" charset="0"/>
              </a:rPr>
              <a:t>kilometre</a:t>
            </a:r>
            <a:r>
              <a:rPr lang="en-US" sz="1800" b="0" i="0" dirty="0">
                <a:solidFill>
                  <a:srgbClr val="000000"/>
                </a:solidFill>
                <a:effectLst/>
                <a:latin typeface="Montserrat" panose="00000500000000000000" pitchFamily="2" charset="0"/>
              </a:rPr>
              <a:t>. ‘Travel Time Report Q1 2019 vs Q1 2108’ report is based on the data collated from the rides on </a:t>
            </a:r>
            <a:r>
              <a:rPr lang="en-US" sz="1800" b="0" i="0" dirty="0" err="1">
                <a:solidFill>
                  <a:srgbClr val="000000"/>
                </a:solidFill>
                <a:effectLst/>
                <a:latin typeface="Montserrat" panose="00000500000000000000" pitchFamily="2" charset="0"/>
              </a:rPr>
              <a:t>MoveInSync</a:t>
            </a:r>
            <a:r>
              <a:rPr lang="en-US" sz="1800" b="0" i="0" dirty="0">
                <a:solidFill>
                  <a:srgbClr val="000000"/>
                </a:solidFill>
                <a:effectLst/>
                <a:latin typeface="Montserrat" panose="00000500000000000000" pitchFamily="2" charset="0"/>
              </a:rPr>
              <a:t> platform across Bengaluru, Hyderabad, Chennai, Pune, Mumbai and Delhi-NCR ..</a:t>
            </a:r>
            <a:br>
              <a:rPr lang="en-US" sz="1800" dirty="0"/>
            </a:br>
            <a:br>
              <a:rPr lang="en-US" sz="1800" dirty="0"/>
            </a:br>
            <a:r>
              <a:rPr lang="en-US" sz="1800" b="0" i="0" dirty="0">
                <a:solidFill>
                  <a:srgbClr val="000000"/>
                </a:solidFill>
                <a:effectLst/>
                <a:latin typeface="arial" panose="020B0604020202020204" pitchFamily="34" charset="0"/>
              </a:rPr>
              <a:t>Read more at:</a:t>
            </a:r>
            <a:br>
              <a:rPr lang="en-US" sz="1800" b="0" i="0"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hlinkClick r:id="rId4"/>
              </a:rPr>
              <a:t>https://economictimes.indiatimes.com/jobs/indians-spend-7-of-their-day-ge-to-their-office/articleshow/70954228.cms?utm_source=contentofinterest&amp;utm_medium=text&amp;utm_campaign=cppsttingt</a:t>
            </a:r>
            <a:endParaRPr lang="en-US" sz="1800" b="0" i="0" dirty="0">
              <a:solidFill>
                <a:srgbClr val="000000"/>
              </a:solidFill>
              <a:effectLst/>
              <a:latin typeface="arial" panose="020B0604020202020204" pitchFamily="34" charset="0"/>
            </a:endParaRPr>
          </a:p>
          <a:p>
            <a:pPr algn="l"/>
            <a:endParaRPr lang="en-US" sz="1800" b="0" i="0" dirty="0">
              <a:solidFill>
                <a:srgbClr val="191823"/>
              </a:solidFill>
              <a:effectLst/>
              <a:latin typeface="DSIndigo"/>
            </a:endParaRPr>
          </a:p>
          <a:p>
            <a:r>
              <a:rPr lang="en-US" sz="1800" b="1" i="0" dirty="0">
                <a:solidFill>
                  <a:srgbClr val="191823"/>
                </a:solidFill>
                <a:effectLst/>
                <a:latin typeface="DSIndigo"/>
              </a:rPr>
              <a:t>40% of employees report getting more than 10 interruptions per day</a:t>
            </a:r>
            <a:endParaRPr lang="en-IN"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191823"/>
                </a:solidFill>
                <a:effectLst/>
                <a:latin typeface="DSIndigo"/>
              </a:rPr>
              <a:t>In a recent study of working professionals, 40% reported getting interrupted 10 or more times per day. Meetings, texts, chat messages, emails, and conversations with work colleagues can really sap your time. You can reduce time wasted on emails by allocating specific times of the day to check your email and messages - for example, in the morning, during the middle of the day and at the end of the day. It will reduce the time you spend in your inbox.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191823"/>
                </a:solidFill>
                <a:effectLst/>
                <a:latin typeface="DSIndigo"/>
              </a:rPr>
              <a:t>https://www.docusign.co.uk/blog/6-scary-facts-about-time-wasting</a:t>
            </a:r>
          </a:p>
        </p:txBody>
      </p:sp>
      <p:sp>
        <p:nvSpPr>
          <p:cNvPr id="4" name="Slide Number Placeholder 3"/>
          <p:cNvSpPr>
            <a:spLocks noGrp="1"/>
          </p:cNvSpPr>
          <p:nvPr>
            <p:ph type="sldNum" sz="quarter" idx="5"/>
          </p:nvPr>
        </p:nvSpPr>
        <p:spPr/>
        <p:txBody>
          <a:bodyPr/>
          <a:lstStyle/>
          <a:p>
            <a:pPr>
              <a:defRPr/>
            </a:pPr>
            <a:fld id="{9AEDF73D-33D5-764F-A024-944AD55C92BA}" type="slidenum">
              <a:rPr lang="en-CA" altLang="en-US" smtClean="0"/>
              <a:t>5</a:t>
            </a:fld>
            <a:endParaRPr lang="en-CA" altLang="en-US"/>
          </a:p>
        </p:txBody>
      </p:sp>
    </p:spTree>
    <p:extLst>
      <p:ext uri="{BB962C8B-B14F-4D97-AF65-F5344CB8AC3E}">
        <p14:creationId xmlns:p14="http://schemas.microsoft.com/office/powerpoint/2010/main" val="4055848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Trainer asks participants if everything we do is of equal importance and relevance. If not then what do we do about it. </a:t>
            </a:r>
          </a:p>
          <a:p>
            <a:r>
              <a:rPr lang="en-IN" dirty="0"/>
              <a:t>Trainer Lets look at some examples of how Value and Priority is different for different tasks in the organisations.</a:t>
            </a:r>
          </a:p>
          <a:p>
            <a:endParaRPr lang="en-IN" dirty="0"/>
          </a:p>
          <a:p>
            <a:pPr algn="l">
              <a:buFont typeface="+mj-lt"/>
              <a:buAutoNum type="arabicPeriod"/>
            </a:pPr>
            <a:r>
              <a:rPr lang="en-US" b="0" i="0" dirty="0">
                <a:effectLst/>
                <a:latin typeface="Söhne"/>
              </a:rPr>
              <a:t>Engineering Team: The Engineering team's primary focus is on developing new software features and fixing bugs. Their main goal is to deliver high-quality products to the customers. Within the team, they prioritize tasks based on their impact on product functionality and customer satisfaction. For example, if there is a critical bug affecting a large number of users, it will be given a high priority to ensure a swift resolution.</a:t>
            </a:r>
          </a:p>
          <a:p>
            <a:pPr algn="l">
              <a:buFont typeface="+mj-lt"/>
              <a:buAutoNum type="arabicPeriod"/>
            </a:pPr>
            <a:r>
              <a:rPr lang="en-US" b="0" i="0" dirty="0">
                <a:effectLst/>
                <a:latin typeface="Söhne"/>
              </a:rPr>
              <a:t>Marketing Team: The Marketing team's objective is to promote the company's products and services, increase brand awareness, and generate leads. They prioritize tasks based on their potential to drive revenue and expand the customer base. For instance, launching a new marketing campaign or attending a major industry event would be considered high-value tasks for the Marketing team.</a:t>
            </a:r>
          </a:p>
          <a:p>
            <a:pPr algn="l">
              <a:buFont typeface="+mj-lt"/>
              <a:buAutoNum type="arabicPeriod"/>
            </a:pPr>
            <a:r>
              <a:rPr lang="en-US" b="0" i="0" dirty="0">
                <a:effectLst/>
                <a:latin typeface="Söhne"/>
              </a:rPr>
              <a:t>Customer Support Team: The Customer Support team focuses on providing assistance and resolving customer issues. Their main priority is to ensure customer satisfaction and retention. They prioritize tasks based on urgency and the impact on customer experience. For example, addressing critical customer complaints or handling urgent support tickets would be given top priority to maintain customer loyalty.</a:t>
            </a:r>
          </a:p>
          <a:p>
            <a:pPr algn="l"/>
            <a:endParaRPr lang="en-US" b="0" i="0" dirty="0">
              <a:effectLst/>
              <a:latin typeface="Söhne"/>
            </a:endParaRPr>
          </a:p>
          <a:p>
            <a:pPr algn="l"/>
            <a:r>
              <a:rPr lang="en-US" b="0" i="0" dirty="0">
                <a:effectLst/>
                <a:latin typeface="Söhne"/>
              </a:rPr>
              <a:t>In this example, the value and priority of work differ across the organization. The Engineering team emphasizes product quality and functionality, the Marketing team emphasizes revenue generation and brand promotion, and the Customer Support team emphasizes customer satisfaction and issue resolution. Each </a:t>
            </a:r>
            <a:r>
              <a:rPr lang="en-IN" b="0" i="0" dirty="0">
                <a:effectLst/>
                <a:latin typeface="Söhne"/>
              </a:rPr>
              <a:t>team needs to plan their tasks accordingly.</a:t>
            </a:r>
          </a:p>
          <a:p>
            <a:pPr algn="l"/>
            <a:endParaRPr lang="en-IN" b="0" i="0" dirty="0">
              <a:effectLst/>
              <a:latin typeface="Söhne"/>
            </a:endParaRPr>
          </a:p>
          <a:p>
            <a:pPr algn="l"/>
            <a:r>
              <a:rPr lang="en-IN" b="0" i="0" dirty="0">
                <a:effectLst/>
                <a:latin typeface="Söhne"/>
              </a:rPr>
              <a:t>Lets see how planning benefits us in the same.</a:t>
            </a:r>
            <a:endParaRPr lang="en-IN" dirty="0"/>
          </a:p>
          <a:p>
            <a:endParaRPr lang="en-IN" dirty="0"/>
          </a:p>
        </p:txBody>
      </p:sp>
      <p:sp>
        <p:nvSpPr>
          <p:cNvPr id="4" name="Slide Number Placeholder 3"/>
          <p:cNvSpPr>
            <a:spLocks noGrp="1"/>
          </p:cNvSpPr>
          <p:nvPr>
            <p:ph type="sldNum" sz="quarter" idx="5"/>
          </p:nvPr>
        </p:nvSpPr>
        <p:spPr/>
        <p:txBody>
          <a:bodyPr/>
          <a:lstStyle/>
          <a:p>
            <a:fld id="{F5453FCA-CD46-459E-A84D-61334D0A920D}" type="slidenum">
              <a:rPr lang="en-US" smtClean="0"/>
              <a:pPr/>
              <a:t>6</a:t>
            </a:fld>
            <a:endParaRPr lang="en-US"/>
          </a:p>
        </p:txBody>
      </p:sp>
    </p:spTree>
    <p:extLst>
      <p:ext uri="{BB962C8B-B14F-4D97-AF65-F5344CB8AC3E}">
        <p14:creationId xmlns:p14="http://schemas.microsoft.com/office/powerpoint/2010/main" val="45824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gn="l">
              <a:buFont typeface="Arial" panose="020B0604020202020204" pitchFamily="34" charset="0"/>
              <a:buChar char="•"/>
            </a:pPr>
            <a:r>
              <a:rPr lang="en-US" sz="1800" b="0" i="0" dirty="0">
                <a:solidFill>
                  <a:srgbClr val="0D1720"/>
                </a:solidFill>
                <a:effectLst/>
                <a:latin typeface="Open Sans" panose="020B0606030504020204" pitchFamily="34" charset="0"/>
              </a:rPr>
              <a:t> Batching Similar Tasks: simple trick to staying productive is using </a:t>
            </a:r>
            <a:r>
              <a:rPr lang="en-US" sz="1800" b="1" i="0" u="sng" dirty="0">
                <a:solidFill>
                  <a:srgbClr val="007178"/>
                </a:solidFill>
                <a:effectLst/>
                <a:latin typeface="Open Sans" panose="020B0606030504020204" pitchFamily="34" charset="0"/>
                <a:hlinkClick r:id="rId3"/>
              </a:rPr>
              <a:t>block scheduling planning</a:t>
            </a:r>
            <a:r>
              <a:rPr lang="en-US" sz="1800" b="0" i="0" dirty="0">
                <a:solidFill>
                  <a:srgbClr val="0D1720"/>
                </a:solidFill>
                <a:effectLst/>
                <a:latin typeface="Open Sans" panose="020B0606030504020204" pitchFamily="34" charset="0"/>
              </a:rPr>
              <a:t> to group similar tasks into one batch throughout the week. For example, instead of emailing prospects randomly throughout the week, schedule a 2-hour block twice a week to focus on business development. By grouping similar tasks together, you can develop a groove and work faster and more efficiently.</a:t>
            </a:r>
          </a:p>
          <a:p>
            <a:pPr algn="l">
              <a:buFont typeface="Arial" panose="020B0604020202020204" pitchFamily="34" charset="0"/>
              <a:buChar char="•"/>
            </a:pPr>
            <a:endParaRPr lang="en-US" sz="1800" b="0" i="0" dirty="0">
              <a:solidFill>
                <a:srgbClr val="0D1720"/>
              </a:solidFill>
              <a:effectLst/>
              <a:latin typeface="Open Sans" panose="020B0606030504020204" pitchFamily="34" charset="0"/>
            </a:endParaRPr>
          </a:p>
          <a:p>
            <a:pPr algn="l">
              <a:buFont typeface="Arial" panose="020B0604020202020204" pitchFamily="34" charset="0"/>
              <a:buChar char="•"/>
            </a:pPr>
            <a:r>
              <a:rPr lang="en-US" sz="1800" b="0" i="0" dirty="0">
                <a:solidFill>
                  <a:srgbClr val="0D1720"/>
                </a:solidFill>
                <a:effectLst/>
                <a:latin typeface="Open Sans" panose="020B0606030504020204" pitchFamily="34" charset="0"/>
              </a:rPr>
              <a:t>Take advantage of your commute. Leverage time on your commute by scheduling calls to be completed during that time.</a:t>
            </a:r>
          </a:p>
          <a:p>
            <a:pPr algn="l">
              <a:buFont typeface="Arial" panose="020B0604020202020204" pitchFamily="34" charset="0"/>
              <a:buChar char="•"/>
            </a:pPr>
            <a:endParaRPr lang="en-US" sz="1800" b="0" i="0" dirty="0">
              <a:solidFill>
                <a:srgbClr val="0D1720"/>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dirty="0">
                <a:solidFill>
                  <a:srgbClr val="0D1720"/>
                </a:solidFill>
                <a:effectLst/>
                <a:latin typeface="Open Sans" panose="020B0606030504020204" pitchFamily="34" charset="0"/>
              </a:rPr>
              <a:t>Utilize technology. There are several apps or software you can use to save time. For example, you can use a calendar app that sends reminders for upcoming events to eliminate the time needed for follow-up. Or you can use project management software to keep track of where your team is on a project.</a:t>
            </a:r>
          </a:p>
          <a:p>
            <a:pPr algn="l">
              <a:buFont typeface="Arial" panose="020B0604020202020204" pitchFamily="34" charset="0"/>
              <a:buChar char="•"/>
            </a:pPr>
            <a:endParaRPr lang="en-US" sz="1800" b="0" i="0" dirty="0">
              <a:solidFill>
                <a:srgbClr val="0D1720"/>
              </a:solidFill>
              <a:effectLst/>
              <a:latin typeface="Open Sans" panose="020B0606030504020204" pitchFamily="34" charset="0"/>
            </a:endParaRPr>
          </a:p>
          <a:p>
            <a:pPr algn="l">
              <a:buFont typeface="Arial" panose="020B0604020202020204" pitchFamily="34" charset="0"/>
              <a:buChar char="•"/>
            </a:pPr>
            <a:r>
              <a:rPr lang="en-US" sz="1800" b="0" i="0" dirty="0">
                <a:solidFill>
                  <a:srgbClr val="0D1720"/>
                </a:solidFill>
                <a:effectLst/>
                <a:latin typeface="Open Sans" panose="020B0606030504020204" pitchFamily="34" charset="0"/>
              </a:rPr>
              <a:t>Use meetings to address multiple topics. If you are meeting with someone, use that time to cover additional topics you intended to discuss. This will help you save time by eliminating the need to schedule another meeting or going back and forth over email.</a:t>
            </a:r>
          </a:p>
          <a:p>
            <a:pPr algn="l">
              <a:buFont typeface="Arial" panose="020B0604020202020204" pitchFamily="34" charset="0"/>
              <a:buChar char="•"/>
            </a:pPr>
            <a:endParaRPr lang="en-US" sz="1800" b="0" i="0" dirty="0">
              <a:solidFill>
                <a:srgbClr val="0D1720"/>
              </a:solidFill>
              <a:effectLst/>
              <a:latin typeface="Open Sans" panose="020B0606030504020204" pitchFamily="34" charset="0"/>
            </a:endParaRPr>
          </a:p>
          <a:p>
            <a:endParaRPr lang="en-IN" sz="1800" dirty="0"/>
          </a:p>
        </p:txBody>
      </p:sp>
      <p:sp>
        <p:nvSpPr>
          <p:cNvPr id="4" name="Slide Number Placeholder 3"/>
          <p:cNvSpPr>
            <a:spLocks noGrp="1"/>
          </p:cNvSpPr>
          <p:nvPr>
            <p:ph type="sldNum" sz="quarter" idx="5"/>
          </p:nvPr>
        </p:nvSpPr>
        <p:spPr/>
        <p:txBody>
          <a:bodyPr/>
          <a:lstStyle/>
          <a:p>
            <a:pPr>
              <a:defRPr/>
            </a:pPr>
            <a:fld id="{9AEDF73D-33D5-764F-A024-944AD55C92BA}" type="slidenum">
              <a:rPr lang="en-CA" altLang="en-US" smtClean="0"/>
              <a:t>7</a:t>
            </a:fld>
            <a:endParaRPr lang="en-CA" altLang="en-US"/>
          </a:p>
        </p:txBody>
      </p:sp>
    </p:spTree>
    <p:extLst>
      <p:ext uri="{BB962C8B-B14F-4D97-AF65-F5344CB8AC3E}">
        <p14:creationId xmlns:p14="http://schemas.microsoft.com/office/powerpoint/2010/main" val="890558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IN" dirty="0"/>
              <a:t>Welcome to the Module on Prioritisation. In this module we will learn</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IN" dirty="0"/>
          </a:p>
          <a:p>
            <a:pPr marL="342900" lvl="0" indent="-342900">
              <a:lnSpc>
                <a:spcPct val="115000"/>
              </a:lnSpc>
              <a:spcAft>
                <a:spcPts val="800"/>
              </a:spcAft>
              <a:buFont typeface="Symbol" panose="05050102010706020507" pitchFamily="18" charset="2"/>
              <a:buChar char=""/>
            </a:pPr>
            <a:r>
              <a:rPr lang="en-IN" sz="1800" dirty="0">
                <a:solidFill>
                  <a:srgbClr val="000000"/>
                </a:solidFill>
                <a:effectLst/>
                <a:latin typeface="Swis721 Cn BT" panose="020B0506020202030204" pitchFamily="34" charset="0"/>
                <a:ea typeface="Times New Roman" panose="02020603050405020304" pitchFamily="18" charset="0"/>
                <a:cs typeface="Calibri" panose="020F0502020204030204" pitchFamily="34" charset="0"/>
              </a:rPr>
              <a:t>Not all tasks are Important- Urgent Important Concept</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15000"/>
              </a:lnSpc>
              <a:spcAft>
                <a:spcPts val="800"/>
              </a:spcAft>
              <a:buFont typeface="Symbol" panose="05050102010706020507" pitchFamily="18" charset="2"/>
              <a:buChar char=""/>
            </a:pPr>
            <a:r>
              <a:rPr lang="en-IN" sz="1800" dirty="0">
                <a:solidFill>
                  <a:srgbClr val="000000"/>
                </a:solidFill>
                <a:effectLst/>
                <a:latin typeface="Swis721 Cn BT" panose="020B0506020202030204" pitchFamily="34" charset="0"/>
                <a:ea typeface="Times New Roman" panose="02020603050405020304" pitchFamily="18" charset="0"/>
                <a:cs typeface="Calibri" panose="020F0502020204030204" pitchFamily="34" charset="0"/>
              </a:rPr>
              <a:t>Urgent Important Matrix</a:t>
            </a:r>
            <a:endParaRPr lang="en-IN" sz="180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15000"/>
              </a:lnSpc>
              <a:spcAft>
                <a:spcPts val="800"/>
              </a:spcAft>
              <a:buFont typeface="Symbol" panose="05050102010706020507" pitchFamily="18" charset="2"/>
              <a:buChar char=""/>
            </a:pPr>
            <a:r>
              <a:rPr lang="en-IN" sz="1800" dirty="0">
                <a:effectLst/>
                <a:latin typeface="Swis721 Cn BT" panose="020B0506020202030204" pitchFamily="34" charset="0"/>
                <a:ea typeface="Calibri" panose="020F0502020204030204" pitchFamily="34" charset="0"/>
                <a:cs typeface="Calibri" panose="020F0502020204030204" pitchFamily="34" charset="0"/>
              </a:rPr>
              <a:t>Plotting Urgent Important Matrix</a:t>
            </a:r>
            <a:endParaRPr lang="en-IN" dirty="0"/>
          </a:p>
        </p:txBody>
      </p:sp>
      <p:sp>
        <p:nvSpPr>
          <p:cNvPr id="4" name="Slide Number Placeholder 3"/>
          <p:cNvSpPr>
            <a:spLocks noGrp="1"/>
          </p:cNvSpPr>
          <p:nvPr>
            <p:ph type="sldNum" sz="quarter" idx="5"/>
          </p:nvPr>
        </p:nvSpPr>
        <p:spPr/>
        <p:txBody>
          <a:bodyPr/>
          <a:lstStyle/>
          <a:p>
            <a:fld id="{EFFF36BA-025A-43B7-BDD6-24C20BDBFD20}" type="slidenum">
              <a:rPr lang="en-IN" smtClean="0"/>
              <a:pPr/>
              <a:t>8</a:t>
            </a:fld>
            <a:endParaRPr lang="en-IN" dirty="0"/>
          </a:p>
        </p:txBody>
      </p:sp>
    </p:spTree>
    <p:extLst>
      <p:ext uri="{BB962C8B-B14F-4D97-AF65-F5344CB8AC3E}">
        <p14:creationId xmlns:p14="http://schemas.microsoft.com/office/powerpoint/2010/main" val="162731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800" b="1" i="0" kern="1200" dirty="0">
                <a:solidFill>
                  <a:schemeClr val="tx1"/>
                </a:solidFill>
                <a:effectLst/>
                <a:ea typeface="+mn-ea"/>
                <a:cs typeface="+mn-cs"/>
              </a:rPr>
              <a:t>Welcome to the 4</a:t>
            </a:r>
            <a:r>
              <a:rPr lang="en-US" sz="800" b="1" i="0" kern="1200" baseline="30000" dirty="0">
                <a:solidFill>
                  <a:schemeClr val="tx1"/>
                </a:solidFill>
                <a:effectLst/>
                <a:ea typeface="+mn-ea"/>
                <a:cs typeface="+mn-cs"/>
              </a:rPr>
              <a:t>th</a:t>
            </a:r>
            <a:r>
              <a:rPr lang="en-US" sz="800" b="1" i="0" kern="1200" dirty="0">
                <a:solidFill>
                  <a:schemeClr val="tx1"/>
                </a:solidFill>
                <a:effectLst/>
                <a:ea typeface="+mn-ea"/>
                <a:cs typeface="+mn-cs"/>
              </a:rPr>
              <a:t>  Module on </a:t>
            </a:r>
            <a:r>
              <a:rPr lang="en-IN" sz="800" b="1" dirty="0">
                <a:latin typeface="+mn-lt"/>
              </a:rPr>
              <a:t>Identifying Time Robbers</a:t>
            </a:r>
            <a:r>
              <a:rPr lang="en-IN" sz="800" b="1" dirty="0">
                <a:solidFill>
                  <a:srgbClr val="01559E"/>
                </a:solidFill>
                <a:effectLst/>
                <a:latin typeface="Swis721 Cn BT" panose="020B0506020202030204" pitchFamily="34" charset="0"/>
                <a:ea typeface="Calibri" panose="020F0502020204030204" pitchFamily="34" charset="0"/>
                <a:cs typeface="Calibri" panose="020F0502020204030204" pitchFamily="34" charset="0"/>
              </a:rPr>
              <a:t>. In this module you will learn the following.</a:t>
            </a:r>
          </a:p>
          <a:p>
            <a:pPr algn="l">
              <a:lnSpc>
                <a:spcPct val="107000"/>
              </a:lnSpc>
              <a:spcAft>
                <a:spcPts val="800"/>
              </a:spcAft>
            </a:pPr>
            <a:r>
              <a:rPr lang="en-IN" sz="800" b="1" dirty="0">
                <a:solidFill>
                  <a:srgbClr val="01559E"/>
                </a:solidFill>
                <a:effectLst/>
                <a:latin typeface="Swis721 Cn BT" panose="020B0506020202030204" pitchFamily="34" charset="0"/>
                <a:ea typeface="Calibri" panose="020F0502020204030204" pitchFamily="34" charset="0"/>
                <a:cs typeface="Calibri" panose="020F0502020204030204" pitchFamily="34" charset="0"/>
              </a:rPr>
              <a:t> </a:t>
            </a:r>
            <a:endParaRPr lang="en-IN" sz="800" dirty="0">
              <a:effectLst/>
              <a:ea typeface="Calibri" panose="020F0502020204030204" pitchFamily="34" charset="0"/>
              <a:cs typeface="Times New Roman" panose="02020603050405020304" pitchFamily="18" charset="0"/>
            </a:endParaRPr>
          </a:p>
          <a:p>
            <a:pPr marL="342900" lvl="0" indent="-342900" algn="l" defTabSz="914400" rtl="0" eaLnBrk="1" latinLnBrk="0" hangingPunct="1">
              <a:lnSpc>
                <a:spcPct val="115000"/>
              </a:lnSpc>
              <a:spcBef>
                <a:spcPts val="1200"/>
              </a:spcBef>
              <a:spcAft>
                <a:spcPts val="800"/>
              </a:spcAft>
              <a:buFont typeface="Symbol" panose="05050102010706020507" pitchFamily="18" charset="2"/>
              <a:buChar char=""/>
            </a:pPr>
            <a:r>
              <a:rPr lang="en-IN" sz="1800" kern="1200" dirty="0">
                <a:solidFill>
                  <a:srgbClr val="000000"/>
                </a:solidFill>
                <a:effectLst/>
                <a:latin typeface="Swis721 Cn BT" panose="020B0506020202030204" pitchFamily="34" charset="0"/>
                <a:ea typeface="Times New Roman" panose="02020603050405020304" pitchFamily="18" charset="0"/>
                <a:cs typeface="Calibri" panose="020F0502020204030204" pitchFamily="34" charset="0"/>
              </a:rPr>
              <a:t>Different type of time Robbers (Inflicted Vs Others Inflicted)</a:t>
            </a:r>
            <a:endParaRPr lang="en-IN" sz="1800" kern="120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endParaRPr>
          </a:p>
          <a:p>
            <a:pPr marL="342900" lvl="0" indent="-342900">
              <a:lnSpc>
                <a:spcPct val="115000"/>
              </a:lnSpc>
              <a:spcAft>
                <a:spcPts val="800"/>
              </a:spcAft>
              <a:buFont typeface="Symbol" panose="05050102010706020507" pitchFamily="18" charset="2"/>
              <a:buChar char=""/>
            </a:pPr>
            <a:r>
              <a:rPr lang="en-IN" sz="1800" dirty="0">
                <a:solidFill>
                  <a:srgbClr val="000000"/>
                </a:solidFill>
                <a:effectLst/>
                <a:latin typeface="Swis721 Cn BT" panose="020B0506020202030204" pitchFamily="34" charset="0"/>
                <a:ea typeface="Times New Roman" panose="02020603050405020304" pitchFamily="18" charset="0"/>
                <a:cs typeface="Calibri" panose="020F0502020204030204" pitchFamily="34" charset="0"/>
              </a:rPr>
              <a:t>Procrastination the biggest enemy</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15000"/>
              </a:lnSpc>
              <a:spcAft>
                <a:spcPts val="800"/>
              </a:spcAft>
              <a:buFont typeface="Symbol" panose="05050102010706020507" pitchFamily="18" charset="2"/>
              <a:buChar char=""/>
            </a:pPr>
            <a:r>
              <a:rPr lang="en-IN" sz="1800" dirty="0">
                <a:solidFill>
                  <a:srgbClr val="000000"/>
                </a:solidFill>
                <a:effectLst/>
                <a:latin typeface="Swis721 Cn BT" panose="020B0506020202030204" pitchFamily="34" charset="0"/>
                <a:ea typeface="Times New Roman" panose="02020603050405020304" pitchFamily="18" charset="0"/>
                <a:cs typeface="Calibri" panose="020F0502020204030204" pitchFamily="34" charset="0"/>
              </a:rPr>
              <a:t>Dealing with Procrastination</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15000"/>
              </a:lnSpc>
              <a:spcAft>
                <a:spcPts val="800"/>
              </a:spcAft>
              <a:buFont typeface="Symbol" panose="05050102010706020507" pitchFamily="18" charset="2"/>
              <a:buChar char=""/>
            </a:pPr>
            <a:r>
              <a:rPr lang="en-IN" sz="1800" dirty="0">
                <a:solidFill>
                  <a:srgbClr val="000000"/>
                </a:solidFill>
                <a:effectLst/>
                <a:latin typeface="Swis721 Cn BT" panose="020B0506020202030204" pitchFamily="34" charset="0"/>
                <a:ea typeface="Times New Roman" panose="02020603050405020304" pitchFamily="18" charset="0"/>
                <a:cs typeface="Calibri" panose="020F0502020204030204" pitchFamily="34" charset="0"/>
              </a:rPr>
              <a:t>Pareto’s Rule of 80/20</a:t>
            </a:r>
            <a:endParaRPr lang="en-IN" sz="18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15000"/>
              </a:lnSpc>
              <a:spcAft>
                <a:spcPts val="800"/>
              </a:spcAft>
              <a:buFont typeface="Symbol" panose="05050102010706020507" pitchFamily="18" charset="2"/>
              <a:buChar char=""/>
            </a:pPr>
            <a:r>
              <a:rPr lang="en-IN" sz="1800" dirty="0">
                <a:solidFill>
                  <a:srgbClr val="000000"/>
                </a:solidFill>
                <a:effectLst/>
                <a:latin typeface="Swis721 Cn BT" panose="020B0506020202030204" pitchFamily="34" charset="0"/>
                <a:ea typeface="Times New Roman" panose="02020603050405020304" pitchFamily="18" charset="0"/>
                <a:cs typeface="Calibri" panose="020F0502020204030204" pitchFamily="34" charset="0"/>
              </a:rPr>
              <a:t>Eat the Frog</a:t>
            </a:r>
          </a:p>
          <a:p>
            <a:pPr marL="342900" lvl="0" indent="-342900">
              <a:lnSpc>
                <a:spcPct val="115000"/>
              </a:lnSpc>
              <a:spcAft>
                <a:spcPts val="800"/>
              </a:spcAft>
              <a:buFont typeface="Symbol" panose="05050102010706020507" pitchFamily="18" charset="2"/>
              <a:buChar char=""/>
            </a:pPr>
            <a:endParaRPr lang="en-IN" sz="1000" dirty="0">
              <a:effectLst/>
              <a:latin typeface="Calibri" panose="020F0502020204030204" pitchFamily="34" charset="0"/>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kern="1200" baseline="0" dirty="0">
                <a:solidFill>
                  <a:schemeClr val="tx1"/>
                </a:solidFill>
                <a:effectLst/>
                <a:ea typeface="+mn-ea"/>
                <a:cs typeface="+mn-cs"/>
              </a:rPr>
              <a:t>Now, we will learn a variety of skills that will help us to </a:t>
            </a:r>
            <a:r>
              <a:rPr lang="en-IN" sz="800" b="0" i="0" kern="1200" baseline="0" dirty="0">
                <a:solidFill>
                  <a:schemeClr val="tx1"/>
                </a:solidFill>
                <a:effectLst/>
                <a:ea typeface="+mn-ea"/>
                <a:cs typeface="+mn-cs"/>
              </a:rPr>
              <a:t>utilize time in an effective way..</a:t>
            </a:r>
            <a:endParaRPr lang="en-IN" sz="1000" dirty="0"/>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endParaRPr lang="en-US" dirty="0"/>
          </a:p>
        </p:txBody>
      </p:sp>
      <p:sp>
        <p:nvSpPr>
          <p:cNvPr id="4" name="Slide Number Placeholder 3"/>
          <p:cNvSpPr>
            <a:spLocks noGrp="1"/>
          </p:cNvSpPr>
          <p:nvPr>
            <p:ph type="sldNum" sz="quarter" idx="10"/>
          </p:nvPr>
        </p:nvSpPr>
        <p:spPr/>
        <p:txBody>
          <a:bodyPr/>
          <a:lstStyle/>
          <a:p>
            <a:fld id="{F4288FBA-946F-422F-A44D-31397F75A096}" type="slidenum">
              <a:rPr lang="en-IN" smtClean="0"/>
              <a:pPr/>
              <a:t>9</a:t>
            </a:fld>
            <a:endParaRPr lang="en-IN"/>
          </a:p>
        </p:txBody>
      </p:sp>
    </p:spTree>
    <p:extLst>
      <p:ext uri="{BB962C8B-B14F-4D97-AF65-F5344CB8AC3E}">
        <p14:creationId xmlns:p14="http://schemas.microsoft.com/office/powerpoint/2010/main" val="162018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dule Title1s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06-09-2024</a:t>
            </a:fld>
            <a:endParaRPr lang="en-IN" dirty="0"/>
          </a:p>
        </p:txBody>
      </p:sp>
      <p:sp>
        <p:nvSpPr>
          <p:cNvPr id="5" name="Footer Placeholder 4"/>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6" name="Slide Number Placeholder 5"/>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
        <p:nvSpPr>
          <p:cNvPr id="7" name="Title 1">
            <a:extLst>
              <a:ext uri="{FF2B5EF4-FFF2-40B4-BE49-F238E27FC236}">
                <a16:creationId xmlns:a16="http://schemas.microsoft.com/office/drawing/2014/main" id="{1F59E62B-1B5D-1598-9A33-F6693D46562D}"/>
              </a:ext>
            </a:extLst>
          </p:cNvPr>
          <p:cNvSpPr>
            <a:spLocks noGrp="1"/>
          </p:cNvSpPr>
          <p:nvPr>
            <p:ph type="ctrTitle"/>
          </p:nvPr>
        </p:nvSpPr>
        <p:spPr>
          <a:xfrm>
            <a:off x="621102" y="5572125"/>
            <a:ext cx="10955547" cy="699279"/>
          </a:xfrm>
        </p:spPr>
        <p:txBody>
          <a:bodyPr tIns="468000" bIns="468000" anchor="ctr"/>
          <a:lstStyle>
            <a:lvl1pPr algn="ctr">
              <a:defRPr sz="4000" b="0">
                <a:effectLst>
                  <a:outerShdw blurRad="38100" dist="38100" dir="2700000" algn="tl">
                    <a:srgbClr val="000000">
                      <a:alpha val="43137"/>
                    </a:srgbClr>
                  </a:outerShdw>
                </a:effectLst>
                <a:latin typeface="Swis721 Cn BT" panose="020B0506020202030204" pitchFamily="34" charset="0"/>
              </a:defRPr>
            </a:lvl1pPr>
          </a:lstStyle>
          <a:p>
            <a:r>
              <a:rPr lang="en-US" dirty="0"/>
              <a:t>Click to edit Master title style</a:t>
            </a:r>
            <a:endParaRPr lang="en-IN" dirty="0"/>
          </a:p>
        </p:txBody>
      </p:sp>
      <p:sp>
        <p:nvSpPr>
          <p:cNvPr id="8" name="Content Placeholder 2">
            <a:extLst>
              <a:ext uri="{FF2B5EF4-FFF2-40B4-BE49-F238E27FC236}">
                <a16:creationId xmlns:a16="http://schemas.microsoft.com/office/drawing/2014/main" id="{65FFC2B1-3DA7-2611-A69E-3B87AB2B943E}"/>
              </a:ext>
            </a:extLst>
          </p:cNvPr>
          <p:cNvSpPr>
            <a:spLocks noGrp="1"/>
          </p:cNvSpPr>
          <p:nvPr>
            <p:ph sz="half" idx="1"/>
          </p:nvPr>
        </p:nvSpPr>
        <p:spPr>
          <a:xfrm>
            <a:off x="-1" y="-1"/>
            <a:ext cx="12197751" cy="5408763"/>
          </a:xfrm>
          <a:prstGeom prst="rect">
            <a:avLst/>
          </a:prstGeom>
        </p:spPr>
        <p:txBody>
          <a:bodyPr lIns="612000"/>
          <a:lstStyle>
            <a:lvl1pPr marL="180975" indent="-180975">
              <a:defRPr>
                <a:latin typeface="Swis721 Cn BT" panose="020B0506020202030204" pitchFamily="34" charset="0"/>
              </a:defRPr>
            </a:lvl1pPr>
            <a:lvl2pPr marL="628650" indent="-171450">
              <a:defRPr>
                <a:latin typeface="Swis721 Cn BT" panose="020B0506020202030204" pitchFamily="34" charset="0"/>
              </a:defRPr>
            </a:lvl2pPr>
            <a:lvl3pPr marL="1076325" indent="-180975">
              <a:defRPr>
                <a:latin typeface="Swis721 Cn BT" panose="020B0506020202030204" pitchFamily="34" charset="0"/>
              </a:defRPr>
            </a:lvl3pPr>
            <a:lvl4pPr marL="1524000" indent="-152400">
              <a:defRPr>
                <a:latin typeface="Swis721 Cn BT" panose="020B0506020202030204" pitchFamily="34" charset="0"/>
              </a:defRPr>
            </a:lvl4pPr>
            <a:lvl5pPr marL="1971675" indent="-142875">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654320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Swis721 Cn BT" panose="020B0506020202030204" pitchFamily="34" charset="0"/>
              </a:defRPr>
            </a:lvl1pPr>
          </a:lstStyle>
          <a:p>
            <a:r>
              <a:rPr lang="en-US" dirty="0"/>
              <a:t>Click to edit Master title style</a:t>
            </a:r>
            <a:endParaRPr lang="en-IN" dirty="0"/>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atin typeface="Swis721 Cn BT" panose="020B0506020202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Swis721 Cn BT" panose="020B0506020202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06-09-2024</a:t>
            </a:fld>
            <a:endParaRPr lang="en-IN" dirty="0"/>
          </a:p>
        </p:txBody>
      </p:sp>
      <p:sp>
        <p:nvSpPr>
          <p:cNvPr id="6" name="Footer Placeholder 5"/>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7" name="Slide Number Placeholder 6"/>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extLst>
      <p:ext uri="{BB962C8B-B14F-4D97-AF65-F5344CB8AC3E}">
        <p14:creationId xmlns:p14="http://schemas.microsoft.com/office/powerpoint/2010/main" val="431614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wis721 Cn BT" panose="020B0506020202030204" pitchFamily="34" charset="0"/>
              </a:defRPr>
            </a:lvl1pPr>
          </a:lstStyle>
          <a:p>
            <a:r>
              <a:rPr lang="en-US" dirty="0"/>
              <a:t>Click to edit Master title style</a:t>
            </a:r>
            <a:endParaRPr lang="en-IN" dirty="0"/>
          </a:p>
        </p:txBody>
      </p:sp>
      <p:sp>
        <p:nvSpPr>
          <p:cNvPr id="3" name="Vertical Text Placeholder 2"/>
          <p:cNvSpPr>
            <a:spLocks noGrp="1"/>
          </p:cNvSpPr>
          <p:nvPr>
            <p:ph type="body" orient="vert" idx="1"/>
          </p:nvPr>
        </p:nvSpPr>
        <p:spPr>
          <a:xfrm>
            <a:off x="629560" y="1036242"/>
            <a:ext cx="10932879" cy="5555299"/>
          </a:xfrm>
          <a:prstGeom prst="rect">
            <a:avLst/>
          </a:prstGeom>
        </p:spPr>
        <p:txBody>
          <a:bodyPr vert="eaVert"/>
          <a:lstStyle>
            <a:lvl1pPr>
              <a:defRPr>
                <a:latin typeface="Swis721 Cn BT" panose="020B0506020202030204" pitchFamily="34" charset="0"/>
              </a:defRPr>
            </a:lvl1pPr>
            <a:lvl2pPr>
              <a:defRPr>
                <a:latin typeface="Swis721 Cn BT" panose="020B0506020202030204" pitchFamily="34" charset="0"/>
              </a:defRPr>
            </a:lvl2pPr>
            <a:lvl3pPr>
              <a:defRPr>
                <a:latin typeface="Swis721 Cn BT" panose="020B0506020202030204" pitchFamily="34" charset="0"/>
              </a:defRPr>
            </a:lvl3pPr>
            <a:lvl4pPr>
              <a:defRPr>
                <a:latin typeface="Swis721 Cn BT" panose="020B0506020202030204" pitchFamily="34" charset="0"/>
              </a:defRPr>
            </a:lvl4pPr>
            <a:lvl5pPr>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06-09-2024</a:t>
            </a:fld>
            <a:endParaRPr lang="en-IN" dirty="0"/>
          </a:p>
        </p:txBody>
      </p:sp>
      <p:sp>
        <p:nvSpPr>
          <p:cNvPr id="5" name="Footer Placeholder 4"/>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6" name="Slide Number Placeholder 5"/>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extLst>
      <p:ext uri="{BB962C8B-B14F-4D97-AF65-F5344CB8AC3E}">
        <p14:creationId xmlns:p14="http://schemas.microsoft.com/office/powerpoint/2010/main" val="1602591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86874" y="365125"/>
            <a:ext cx="2066925" cy="5811838"/>
          </a:xfrm>
        </p:spPr>
        <p:txBody>
          <a:bodyPr vert="eaVert"/>
          <a:lstStyle>
            <a:lvl1pPr>
              <a:defRPr>
                <a:latin typeface="Swis721 Cn BT" panose="020B0506020202030204" pitchFamily="34" charset="0"/>
              </a:defRPr>
            </a:lvl1pPr>
          </a:lstStyle>
          <a:p>
            <a:r>
              <a:rPr lang="en-US" dirty="0"/>
              <a:t>Click to edit Master title style</a:t>
            </a:r>
            <a:endParaRPr lang="en-IN" dirty="0"/>
          </a:p>
        </p:txBody>
      </p:sp>
      <p:sp>
        <p:nvSpPr>
          <p:cNvPr id="3" name="Vertical Text Placeholder 2"/>
          <p:cNvSpPr>
            <a:spLocks noGrp="1"/>
          </p:cNvSpPr>
          <p:nvPr>
            <p:ph type="body" orient="vert" idx="1"/>
          </p:nvPr>
        </p:nvSpPr>
        <p:spPr>
          <a:xfrm>
            <a:off x="838200" y="365125"/>
            <a:ext cx="8267700" cy="5811838"/>
          </a:xfrm>
          <a:prstGeom prst="rect">
            <a:avLst/>
          </a:prstGeom>
        </p:spPr>
        <p:txBody>
          <a:bodyPr vert="eaVert"/>
          <a:lstStyle>
            <a:lvl1pPr>
              <a:defRPr>
                <a:latin typeface="Swis721 Cn BT" panose="020B0506020202030204" pitchFamily="34" charset="0"/>
              </a:defRPr>
            </a:lvl1pPr>
            <a:lvl2pPr>
              <a:defRPr>
                <a:latin typeface="Swis721 Cn BT" panose="020B0506020202030204" pitchFamily="34" charset="0"/>
              </a:defRPr>
            </a:lvl2pPr>
            <a:lvl3pPr>
              <a:defRPr>
                <a:latin typeface="Swis721 Cn BT" panose="020B0506020202030204" pitchFamily="34" charset="0"/>
              </a:defRPr>
            </a:lvl3pPr>
            <a:lvl4pPr>
              <a:defRPr>
                <a:latin typeface="Swis721 Cn BT" panose="020B0506020202030204" pitchFamily="34" charset="0"/>
              </a:defRPr>
            </a:lvl4pPr>
            <a:lvl5pPr>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06-09-2024</a:t>
            </a:fld>
            <a:endParaRPr lang="en-IN" dirty="0"/>
          </a:p>
        </p:txBody>
      </p:sp>
      <p:sp>
        <p:nvSpPr>
          <p:cNvPr id="5" name="Footer Placeholder 4"/>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6" name="Slide Number Placeholder 5"/>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extLst>
      <p:ext uri="{BB962C8B-B14F-4D97-AF65-F5344CB8AC3E}">
        <p14:creationId xmlns:p14="http://schemas.microsoft.com/office/powerpoint/2010/main" val="2315217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1"/>
            <a:ext cx="10363200" cy="1440179"/>
          </a:xfrm>
          <a:prstGeom prst="rect">
            <a:avLst/>
          </a:prstGeom>
        </p:spPr>
        <p:txBody>
          <a:bodyPr>
            <a:noAutofit/>
          </a:bodyPr>
          <a:lstStyle>
            <a:lvl1pPr algn="ctr">
              <a:defRPr sz="5400"/>
            </a:lvl1pPr>
          </a:lstStyle>
          <a:p>
            <a:r>
              <a:rPr lang="en-US"/>
              <a:t>Click to edit Master title style</a:t>
            </a:r>
            <a:endParaRPr/>
          </a:p>
        </p:txBody>
      </p:sp>
      <p:sp>
        <p:nvSpPr>
          <p:cNvPr id="3" name="Holder 3"/>
          <p:cNvSpPr>
            <a:spLocks noGrp="1"/>
          </p:cNvSpPr>
          <p:nvPr>
            <p:ph type="subTitle" idx="4"/>
          </p:nvPr>
        </p:nvSpPr>
        <p:spPr>
          <a:xfrm>
            <a:off x="1828801" y="3840480"/>
            <a:ext cx="8534399" cy="1714500"/>
          </a:xfrm>
          <a:prstGeom prst="rect">
            <a:avLst/>
          </a:prstGeom>
        </p:spPr>
        <p:txBody>
          <a:bodyPr>
            <a:noAutofit/>
          </a:bodyPr>
          <a:lstStyle>
            <a:lvl1pPr algn="ctr">
              <a:defRPr sz="2800"/>
            </a:lvl1pPr>
          </a:lstStyle>
          <a:p>
            <a:r>
              <a:rPr lang="en-US"/>
              <a:t>Click to edit Master subtitle style</a:t>
            </a:r>
            <a:endParaRPr/>
          </a:p>
        </p:txBody>
      </p:sp>
      <p:sp>
        <p:nvSpPr>
          <p:cNvPr id="4" name="Holder 4">
            <a:extLst>
              <a:ext uri="{FF2B5EF4-FFF2-40B4-BE49-F238E27FC236}">
                <a16:creationId xmlns:a16="http://schemas.microsoft.com/office/drawing/2014/main" id="{E28E1A34-EB2B-F8D5-FE54-D16127872D2B}"/>
              </a:ext>
            </a:extLst>
          </p:cNvPr>
          <p:cNvSpPr>
            <a:spLocks noGrp="1"/>
          </p:cNvSpPr>
          <p:nvPr>
            <p:ph type="ftr" sz="quarter" idx="10"/>
          </p:nvPr>
        </p:nvSpPr>
        <p:spPr/>
        <p:txBody>
          <a:bodyPr/>
          <a:lstStyle>
            <a:lvl1pPr algn="ctr">
              <a:defRPr>
                <a:solidFill>
                  <a:schemeClr val="tx1">
                    <a:tint val="75000"/>
                  </a:schemeClr>
                </a:solidFill>
              </a:defRPr>
            </a:lvl1pPr>
          </a:lstStyle>
          <a:p>
            <a:pPr>
              <a:defRPr/>
            </a:pPr>
            <a:endParaRPr lang="en-GB"/>
          </a:p>
        </p:txBody>
      </p:sp>
      <p:sp>
        <p:nvSpPr>
          <p:cNvPr id="5" name="Holder 5">
            <a:extLst>
              <a:ext uri="{FF2B5EF4-FFF2-40B4-BE49-F238E27FC236}">
                <a16:creationId xmlns:a16="http://schemas.microsoft.com/office/drawing/2014/main" id="{745AFA03-71ED-7E61-B88D-5292BE5C7495}"/>
              </a:ext>
            </a:extLst>
          </p:cNvPr>
          <p:cNvSpPr>
            <a:spLocks noGrp="1"/>
          </p:cNvSpPr>
          <p:nvPr>
            <p:ph type="dt" sz="half" idx="11"/>
          </p:nvPr>
        </p:nvSpPr>
        <p:spPr>
          <a:xfrm>
            <a:off x="609600" y="6378575"/>
            <a:ext cx="2803525" cy="342900"/>
          </a:xfrm>
          <a:prstGeom prst="rect">
            <a:avLst/>
          </a:prstGeom>
        </p:spPr>
        <p:txBody>
          <a:bodyPr lIns="0" tIns="0" rIns="0" bIns="0"/>
          <a:lstStyle>
            <a:lvl1pPr algn="l" fontAlgn="auto">
              <a:spcBef>
                <a:spcPts val="0"/>
              </a:spcBef>
              <a:spcAft>
                <a:spcPts val="0"/>
              </a:spcAft>
              <a:defRPr>
                <a:solidFill>
                  <a:schemeClr val="tx1">
                    <a:tint val="75000"/>
                  </a:schemeClr>
                </a:solidFill>
                <a:latin typeface="+mn-lt"/>
                <a:cs typeface="+mn-cs"/>
              </a:defRPr>
            </a:lvl1pPr>
          </a:lstStyle>
          <a:p>
            <a:pPr>
              <a:defRPr/>
            </a:pPr>
            <a:fld id="{8D4905BB-384A-4036-BACA-9C8A817AB326}" type="datetimeFigureOut">
              <a:rPr lang="en-GB"/>
              <a:pPr>
                <a:defRPr/>
              </a:pPr>
              <a:t>06/09/2024</a:t>
            </a:fld>
            <a:endParaRPr lang="en-GB" dirty="0"/>
          </a:p>
        </p:txBody>
      </p:sp>
      <p:sp>
        <p:nvSpPr>
          <p:cNvPr id="6" name="Holder 6">
            <a:extLst>
              <a:ext uri="{FF2B5EF4-FFF2-40B4-BE49-F238E27FC236}">
                <a16:creationId xmlns:a16="http://schemas.microsoft.com/office/drawing/2014/main" id="{74411415-FDDB-8335-53E6-C06A00081009}"/>
              </a:ext>
            </a:extLst>
          </p:cNvPr>
          <p:cNvSpPr>
            <a:spLocks noGrp="1"/>
          </p:cNvSpPr>
          <p:nvPr>
            <p:ph type="sldNum" sz="quarter" idx="12"/>
          </p:nvPr>
        </p:nvSpPr>
        <p:spPr/>
        <p:txBody>
          <a:bodyPr/>
          <a:lstStyle>
            <a:lvl1pPr>
              <a:defRPr/>
            </a:lvl1pPr>
          </a:lstStyle>
          <a:p>
            <a:fld id="{A643C253-4CF7-450E-82D3-2046F668919A}" type="slidenum">
              <a:rPr lang="en-GB" altLang="en-US"/>
              <a:pPr/>
              <a:t>‹#›</a:t>
            </a:fld>
            <a:endParaRPr lang="en-GB" altLang="en-US"/>
          </a:p>
        </p:txBody>
      </p:sp>
    </p:spTree>
    <p:extLst>
      <p:ext uri="{BB962C8B-B14F-4D97-AF65-F5344CB8AC3E}">
        <p14:creationId xmlns:p14="http://schemas.microsoft.com/office/powerpoint/2010/main" val="510180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p>
            <a:r>
              <a:rPr lang="en-US"/>
              <a:t>Click to edit Master title style</a:t>
            </a:r>
            <a:endParaRPr/>
          </a:p>
        </p:txBody>
      </p:sp>
      <p:sp>
        <p:nvSpPr>
          <p:cNvPr id="3" name="Holder 3"/>
          <p:cNvSpPr>
            <a:spLocks noGrp="1"/>
          </p:cNvSpPr>
          <p:nvPr>
            <p:ph sz="half" idx="2"/>
          </p:nvPr>
        </p:nvSpPr>
        <p:spPr>
          <a:xfrm>
            <a:off x="609600" y="1577340"/>
            <a:ext cx="5303520" cy="4526280"/>
          </a:xfrm>
          <a:prstGeom prst="rect">
            <a:avLst/>
          </a:prstGeom>
        </p:spPr>
        <p:txBody>
          <a:bodyPr>
            <a:noAutofit/>
          </a:bodyPr>
          <a:lstStyle/>
          <a:p>
            <a:pPr lvl="0"/>
            <a:r>
              <a:rPr lang="en-US"/>
              <a:t>Edit Master text styles</a:t>
            </a:r>
          </a:p>
        </p:txBody>
      </p:sp>
      <p:sp>
        <p:nvSpPr>
          <p:cNvPr id="4" name="Holder 4"/>
          <p:cNvSpPr>
            <a:spLocks noGrp="1"/>
          </p:cNvSpPr>
          <p:nvPr>
            <p:ph sz="half" idx="3"/>
          </p:nvPr>
        </p:nvSpPr>
        <p:spPr>
          <a:xfrm>
            <a:off x="6278879" y="1577340"/>
            <a:ext cx="5303520" cy="4526280"/>
          </a:xfrm>
          <a:prstGeom prst="rect">
            <a:avLst/>
          </a:prstGeom>
        </p:spPr>
        <p:txBody>
          <a:bodyPr>
            <a:noAutofit/>
          </a:bodyPr>
          <a:lstStyle/>
          <a:p>
            <a:pPr lvl="0"/>
            <a:r>
              <a:rPr lang="en-US"/>
              <a:t>Edit Master text styles</a:t>
            </a:r>
          </a:p>
        </p:txBody>
      </p:sp>
      <p:sp>
        <p:nvSpPr>
          <p:cNvPr id="5" name="Holder 5">
            <a:extLst>
              <a:ext uri="{FF2B5EF4-FFF2-40B4-BE49-F238E27FC236}">
                <a16:creationId xmlns:a16="http://schemas.microsoft.com/office/drawing/2014/main" id="{F9A6729C-6F84-4715-38AA-4919CA47293D}"/>
              </a:ext>
            </a:extLst>
          </p:cNvPr>
          <p:cNvSpPr>
            <a:spLocks noGrp="1"/>
          </p:cNvSpPr>
          <p:nvPr>
            <p:ph type="ftr" sz="quarter" idx="10"/>
          </p:nvPr>
        </p:nvSpPr>
        <p:spPr/>
        <p:txBody>
          <a:bodyPr/>
          <a:lstStyle>
            <a:lvl1pPr algn="ctr">
              <a:defRPr>
                <a:solidFill>
                  <a:schemeClr val="tx1">
                    <a:tint val="75000"/>
                  </a:schemeClr>
                </a:solidFill>
              </a:defRPr>
            </a:lvl1pPr>
          </a:lstStyle>
          <a:p>
            <a:pPr>
              <a:defRPr/>
            </a:pPr>
            <a:endParaRPr lang="en-GB"/>
          </a:p>
        </p:txBody>
      </p:sp>
      <p:sp>
        <p:nvSpPr>
          <p:cNvPr id="6" name="Holder 6">
            <a:extLst>
              <a:ext uri="{FF2B5EF4-FFF2-40B4-BE49-F238E27FC236}">
                <a16:creationId xmlns:a16="http://schemas.microsoft.com/office/drawing/2014/main" id="{A515FE2C-5A80-ABE4-9596-C991B05B2A5F}"/>
              </a:ext>
            </a:extLst>
          </p:cNvPr>
          <p:cNvSpPr>
            <a:spLocks noGrp="1"/>
          </p:cNvSpPr>
          <p:nvPr>
            <p:ph type="dt" sz="half" idx="11"/>
          </p:nvPr>
        </p:nvSpPr>
        <p:spPr>
          <a:xfrm>
            <a:off x="609600" y="6378575"/>
            <a:ext cx="2803525" cy="342900"/>
          </a:xfrm>
          <a:prstGeom prst="rect">
            <a:avLst/>
          </a:prstGeom>
        </p:spPr>
        <p:txBody>
          <a:bodyPr lIns="0" tIns="0" rIns="0" bIns="0"/>
          <a:lstStyle>
            <a:lvl1pPr algn="l" fontAlgn="auto">
              <a:spcBef>
                <a:spcPts val="0"/>
              </a:spcBef>
              <a:spcAft>
                <a:spcPts val="0"/>
              </a:spcAft>
              <a:defRPr>
                <a:solidFill>
                  <a:schemeClr val="tx1">
                    <a:tint val="75000"/>
                  </a:schemeClr>
                </a:solidFill>
                <a:latin typeface="+mn-lt"/>
                <a:cs typeface="+mn-cs"/>
              </a:defRPr>
            </a:lvl1pPr>
          </a:lstStyle>
          <a:p>
            <a:pPr>
              <a:defRPr/>
            </a:pPr>
            <a:fld id="{E5DFFAC6-652E-4846-9D74-B0F400A908C4}" type="datetimeFigureOut">
              <a:rPr lang="en-GB"/>
              <a:pPr>
                <a:defRPr/>
              </a:pPr>
              <a:t>06/09/2024</a:t>
            </a:fld>
            <a:endParaRPr lang="en-GB" dirty="0"/>
          </a:p>
        </p:txBody>
      </p:sp>
      <p:sp>
        <p:nvSpPr>
          <p:cNvPr id="7" name="Holder 7">
            <a:extLst>
              <a:ext uri="{FF2B5EF4-FFF2-40B4-BE49-F238E27FC236}">
                <a16:creationId xmlns:a16="http://schemas.microsoft.com/office/drawing/2014/main" id="{A477EAF6-3767-3218-4BC2-996C9B134527}"/>
              </a:ext>
            </a:extLst>
          </p:cNvPr>
          <p:cNvSpPr>
            <a:spLocks noGrp="1"/>
          </p:cNvSpPr>
          <p:nvPr>
            <p:ph type="sldNum" sz="quarter" idx="12"/>
          </p:nvPr>
        </p:nvSpPr>
        <p:spPr/>
        <p:txBody>
          <a:bodyPr/>
          <a:lstStyle>
            <a:lvl1pPr>
              <a:defRPr/>
            </a:lvl1pPr>
          </a:lstStyle>
          <a:p>
            <a:fld id="{DBE59437-A2E7-44C9-9273-CB848DA7C3D9}" type="slidenum">
              <a:rPr lang="en-GB" altLang="en-US"/>
              <a:pPr/>
              <a:t>‹#›</a:t>
            </a:fld>
            <a:endParaRPr lang="en-GB" altLang="en-US"/>
          </a:p>
        </p:txBody>
      </p:sp>
    </p:spTree>
    <p:extLst>
      <p:ext uri="{BB962C8B-B14F-4D97-AF65-F5344CB8AC3E}">
        <p14:creationId xmlns:p14="http://schemas.microsoft.com/office/powerpoint/2010/main" val="4094329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F8E0F5-C994-C1F2-D173-1F1BCAE4ECA2}"/>
              </a:ext>
            </a:extLst>
          </p:cNvPr>
          <p:cNvSpPr>
            <a:spLocks noGrp="1"/>
          </p:cNvSpPr>
          <p:nvPr>
            <p:ph type="dt" sz="half" idx="10"/>
          </p:nvPr>
        </p:nvSpPr>
        <p:spPr/>
        <p:txBody>
          <a:bodyPr/>
          <a:lstStyle>
            <a:lvl1pPr>
              <a:defRPr/>
            </a:lvl1pPr>
          </a:lstStyle>
          <a:p>
            <a:pPr>
              <a:defRPr/>
            </a:pPr>
            <a:fld id="{14231C45-F914-451F-925D-4F696A7EB1F4}" type="datetimeFigureOut">
              <a:rPr lang="en-US"/>
              <a:pPr>
                <a:defRPr/>
              </a:pPr>
              <a:t>9/6/2024</a:t>
            </a:fld>
            <a:endParaRPr lang="en-US"/>
          </a:p>
        </p:txBody>
      </p:sp>
      <p:sp>
        <p:nvSpPr>
          <p:cNvPr id="5" name="Footer Placeholder 4">
            <a:extLst>
              <a:ext uri="{FF2B5EF4-FFF2-40B4-BE49-F238E27FC236}">
                <a16:creationId xmlns:a16="http://schemas.microsoft.com/office/drawing/2014/main" id="{476543E4-A70B-5F0C-6EA1-53FBB6A33D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D1A3A6B-1BB4-4215-8323-5A839AFD3832}"/>
              </a:ext>
            </a:extLst>
          </p:cNvPr>
          <p:cNvSpPr>
            <a:spLocks noGrp="1"/>
          </p:cNvSpPr>
          <p:nvPr>
            <p:ph type="sldNum" sz="quarter" idx="12"/>
          </p:nvPr>
        </p:nvSpPr>
        <p:spPr/>
        <p:txBody>
          <a:bodyPr/>
          <a:lstStyle>
            <a:lvl1pPr>
              <a:defRPr/>
            </a:lvl1pPr>
          </a:lstStyle>
          <a:p>
            <a:pPr>
              <a:defRPr/>
            </a:pPr>
            <a:fld id="{34292BC7-78D0-42DC-9926-D580D2737D84}" type="slidenum">
              <a:rPr lang="en-US" altLang="en-US"/>
              <a:pPr>
                <a:defRPr/>
              </a:pPr>
              <a:t>‹#›</a:t>
            </a:fld>
            <a:endParaRPr lang="en-US" altLang="en-US"/>
          </a:p>
        </p:txBody>
      </p:sp>
    </p:spTree>
    <p:extLst>
      <p:ext uri="{BB962C8B-B14F-4D97-AF65-F5344CB8AC3E}">
        <p14:creationId xmlns:p14="http://schemas.microsoft.com/office/powerpoint/2010/main" val="1918759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4EB5ED1-7322-4D1E-3F9A-370CE9A0A53D}"/>
              </a:ext>
            </a:extLst>
          </p:cNvPr>
          <p:cNvSpPr txBox="1">
            <a:spLocks/>
          </p:cNvSpPr>
          <p:nvPr userDrawn="1"/>
        </p:nvSpPr>
        <p:spPr>
          <a:xfrm>
            <a:off x="457200" y="6553200"/>
            <a:ext cx="533400" cy="487363"/>
          </a:xfrm>
          <a:prstGeom prst="rect">
            <a:avLst/>
          </a:prstGeo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CA" altLang="en-US" dirty="0">
              <a:solidFill>
                <a:srgbClr val="FFFFFF"/>
              </a:solidFill>
              <a:latin typeface="Swis721 Cn BT" panose="020B0506020202030204" pitchFamily="34" charset="0"/>
            </a:endParaRPr>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Date Placeholder 3">
            <a:extLst>
              <a:ext uri="{FF2B5EF4-FFF2-40B4-BE49-F238E27FC236}">
                <a16:creationId xmlns:a16="http://schemas.microsoft.com/office/drawing/2014/main" id="{9F9919E2-0081-981A-4AB3-B3D7FD08E1E5}"/>
              </a:ext>
            </a:extLst>
          </p:cNvPr>
          <p:cNvSpPr>
            <a:spLocks noGrp="1"/>
          </p:cNvSpPr>
          <p:nvPr>
            <p:ph type="dt" sz="half" idx="10"/>
          </p:nvPr>
        </p:nvSpPr>
        <p:spPr>
          <a:xfrm>
            <a:off x="838200" y="5480050"/>
            <a:ext cx="2743200" cy="365125"/>
          </a:xfrm>
        </p:spPr>
        <p:txBody>
          <a:bodyPr/>
          <a:lstStyle>
            <a:lvl1pPr>
              <a:defRPr/>
            </a:lvl1pPr>
          </a:lstStyle>
          <a:p>
            <a:pPr>
              <a:defRPr/>
            </a:pPr>
            <a:fld id="{475ADAB8-305B-4A9E-9309-CEF964E24AD9}" type="datetimeFigureOut">
              <a:rPr lang="en-US"/>
              <a:pPr>
                <a:defRPr/>
              </a:pPr>
              <a:t>9/6/2024</a:t>
            </a:fld>
            <a:endParaRPr lang="en-US"/>
          </a:p>
        </p:txBody>
      </p:sp>
      <p:sp>
        <p:nvSpPr>
          <p:cNvPr id="10" name="Footer Placeholder 4">
            <a:extLst>
              <a:ext uri="{FF2B5EF4-FFF2-40B4-BE49-F238E27FC236}">
                <a16:creationId xmlns:a16="http://schemas.microsoft.com/office/drawing/2014/main" id="{C0ABCAD4-1F92-AE4A-D8C6-04102EA203A7}"/>
              </a:ext>
            </a:extLst>
          </p:cNvPr>
          <p:cNvSpPr>
            <a:spLocks noGrp="1"/>
          </p:cNvSpPr>
          <p:nvPr>
            <p:ph type="ftr" sz="quarter" idx="11"/>
          </p:nvPr>
        </p:nvSpPr>
        <p:spPr/>
        <p:txBody>
          <a:bodyPr/>
          <a:lstStyle>
            <a:lvl1pPr>
              <a:defRPr/>
            </a:lvl1pPr>
          </a:lstStyle>
          <a:p>
            <a:pPr>
              <a:defRPr/>
            </a:pPr>
            <a:endParaRPr lang="en-US" dirty="0"/>
          </a:p>
        </p:txBody>
      </p:sp>
      <p:sp>
        <p:nvSpPr>
          <p:cNvPr id="11" name="Slide Number Placeholder 5">
            <a:extLst>
              <a:ext uri="{FF2B5EF4-FFF2-40B4-BE49-F238E27FC236}">
                <a16:creationId xmlns:a16="http://schemas.microsoft.com/office/drawing/2014/main" id="{DF50D79C-296E-D1BD-0E5F-2C39678D6023}"/>
              </a:ext>
            </a:extLst>
          </p:cNvPr>
          <p:cNvSpPr>
            <a:spLocks noGrp="1"/>
          </p:cNvSpPr>
          <p:nvPr>
            <p:ph type="sldNum" sz="quarter" idx="12"/>
          </p:nvPr>
        </p:nvSpPr>
        <p:spPr>
          <a:xfrm>
            <a:off x="300038" y="5721350"/>
            <a:ext cx="3738562" cy="365125"/>
          </a:xfrm>
        </p:spPr>
        <p:txBody>
          <a:bodyPr/>
          <a:lstStyle>
            <a:lvl1pPr>
              <a:defRPr smtClean="0"/>
            </a:lvl1pPr>
          </a:lstStyle>
          <a:p>
            <a:pPr>
              <a:defRPr/>
            </a:pPr>
            <a:fld id="{551619D4-B9B8-4CC2-8F2B-FFF623377008}" type="slidenum">
              <a:rPr lang="en-US" altLang="en-US"/>
              <a:pPr>
                <a:defRPr/>
              </a:pPr>
              <a:t>‹#›</a:t>
            </a:fld>
            <a:endParaRPr lang="en-US" altLang="en-US"/>
          </a:p>
        </p:txBody>
      </p:sp>
    </p:spTree>
    <p:extLst>
      <p:ext uri="{BB962C8B-B14F-4D97-AF65-F5344CB8AC3E}">
        <p14:creationId xmlns:p14="http://schemas.microsoft.com/office/powerpoint/2010/main" val="1260943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8202-50D7-800F-3A83-5161F6DBA4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98DF4DE0-1D89-7CF1-0BD5-8BD38EA67A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B55675C6-4A94-0548-97EC-D9BCA9021F8A}"/>
              </a:ext>
            </a:extLst>
          </p:cNvPr>
          <p:cNvSpPr>
            <a:spLocks noGrp="1"/>
          </p:cNvSpPr>
          <p:nvPr>
            <p:ph type="dt" sz="half" idx="10"/>
          </p:nvPr>
        </p:nvSpPr>
        <p:spPr/>
        <p:txBody>
          <a:bodyPr/>
          <a:lstStyle/>
          <a:p>
            <a:fld id="{520BE410-CC43-4DEB-9AFF-147933E5353B}" type="datetimeFigureOut">
              <a:rPr lang="en-IN" smtClean="0"/>
              <a:t>06-09-2024</a:t>
            </a:fld>
            <a:endParaRPr lang="en-IN" dirty="0"/>
          </a:p>
        </p:txBody>
      </p:sp>
      <p:sp>
        <p:nvSpPr>
          <p:cNvPr id="5" name="Footer Placeholder 4">
            <a:extLst>
              <a:ext uri="{FF2B5EF4-FFF2-40B4-BE49-F238E27FC236}">
                <a16:creationId xmlns:a16="http://schemas.microsoft.com/office/drawing/2014/main" id="{4C56D7BB-5B25-A83E-1971-00606F8D9007}"/>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43F2E1AB-33E9-D0F6-CE16-DF0FF571769C}"/>
              </a:ext>
            </a:extLst>
          </p:cNvPr>
          <p:cNvSpPr>
            <a:spLocks noGrp="1"/>
          </p:cNvSpPr>
          <p:nvPr>
            <p:ph type="sldNum" sz="quarter" idx="12"/>
          </p:nvPr>
        </p:nvSpPr>
        <p:spPr/>
        <p:txBody>
          <a:bodyPr/>
          <a:lstStyle/>
          <a:p>
            <a:fld id="{85519FB9-9C4A-4C63-9B63-BE266DF53AFC}" type="slidenum">
              <a:rPr lang="en-IN" smtClean="0"/>
              <a:t>‹#›</a:t>
            </a:fld>
            <a:endParaRPr lang="en-IN" dirty="0"/>
          </a:p>
        </p:txBody>
      </p:sp>
    </p:spTree>
    <p:extLst>
      <p:ext uri="{BB962C8B-B14F-4D97-AF65-F5344CB8AC3E}">
        <p14:creationId xmlns:p14="http://schemas.microsoft.com/office/powerpoint/2010/main" val="367284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73AFA-412C-E064-F496-E7F2A7DBC2F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A8B9E99-124F-2E3A-396A-F35129B6B6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7207B3A-0A7B-0032-DC40-F9C605B6FDC5}"/>
              </a:ext>
            </a:extLst>
          </p:cNvPr>
          <p:cNvSpPr>
            <a:spLocks noGrp="1"/>
          </p:cNvSpPr>
          <p:nvPr>
            <p:ph type="dt" sz="half" idx="10"/>
          </p:nvPr>
        </p:nvSpPr>
        <p:spPr/>
        <p:txBody>
          <a:bodyPr/>
          <a:lstStyle/>
          <a:p>
            <a:fld id="{520BE410-CC43-4DEB-9AFF-147933E5353B}" type="datetimeFigureOut">
              <a:rPr lang="en-IN" smtClean="0"/>
              <a:t>06-09-2024</a:t>
            </a:fld>
            <a:endParaRPr lang="en-IN" dirty="0"/>
          </a:p>
        </p:txBody>
      </p:sp>
      <p:sp>
        <p:nvSpPr>
          <p:cNvPr id="5" name="Footer Placeholder 4">
            <a:extLst>
              <a:ext uri="{FF2B5EF4-FFF2-40B4-BE49-F238E27FC236}">
                <a16:creationId xmlns:a16="http://schemas.microsoft.com/office/drawing/2014/main" id="{D29155B4-F173-4BA1-9A33-52C65146503E}"/>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4799988A-D9A3-68ED-4D23-C14D80FF984D}"/>
              </a:ext>
            </a:extLst>
          </p:cNvPr>
          <p:cNvSpPr>
            <a:spLocks noGrp="1"/>
          </p:cNvSpPr>
          <p:nvPr>
            <p:ph type="sldNum" sz="quarter" idx="12"/>
          </p:nvPr>
        </p:nvSpPr>
        <p:spPr/>
        <p:txBody>
          <a:bodyPr/>
          <a:lstStyle/>
          <a:p>
            <a:fld id="{85519FB9-9C4A-4C63-9B63-BE266DF53AFC}" type="slidenum">
              <a:rPr lang="en-IN" smtClean="0"/>
              <a:t>‹#›</a:t>
            </a:fld>
            <a:endParaRPr lang="en-IN" dirty="0"/>
          </a:p>
        </p:txBody>
      </p:sp>
    </p:spTree>
    <p:extLst>
      <p:ext uri="{BB962C8B-B14F-4D97-AF65-F5344CB8AC3E}">
        <p14:creationId xmlns:p14="http://schemas.microsoft.com/office/powerpoint/2010/main" val="1035547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E302E-B6A9-DD86-1647-E4E0A090A0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F125E9C-8EEA-07FA-0CED-0B97A158E3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6AA962-D762-559B-A6A7-D2B9576DA8C3}"/>
              </a:ext>
            </a:extLst>
          </p:cNvPr>
          <p:cNvSpPr>
            <a:spLocks noGrp="1"/>
          </p:cNvSpPr>
          <p:nvPr>
            <p:ph type="dt" sz="half" idx="10"/>
          </p:nvPr>
        </p:nvSpPr>
        <p:spPr/>
        <p:txBody>
          <a:bodyPr/>
          <a:lstStyle/>
          <a:p>
            <a:fld id="{520BE410-CC43-4DEB-9AFF-147933E5353B}" type="datetimeFigureOut">
              <a:rPr lang="en-IN" smtClean="0"/>
              <a:t>06-09-2024</a:t>
            </a:fld>
            <a:endParaRPr lang="en-IN" dirty="0"/>
          </a:p>
        </p:txBody>
      </p:sp>
      <p:sp>
        <p:nvSpPr>
          <p:cNvPr id="5" name="Footer Placeholder 4">
            <a:extLst>
              <a:ext uri="{FF2B5EF4-FFF2-40B4-BE49-F238E27FC236}">
                <a16:creationId xmlns:a16="http://schemas.microsoft.com/office/drawing/2014/main" id="{8BB291F2-859E-2A39-9611-0E43027D489D}"/>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6767A9F9-15A7-B5B6-96DB-22C3349ECAA0}"/>
              </a:ext>
            </a:extLst>
          </p:cNvPr>
          <p:cNvSpPr>
            <a:spLocks noGrp="1"/>
          </p:cNvSpPr>
          <p:nvPr>
            <p:ph type="sldNum" sz="quarter" idx="12"/>
          </p:nvPr>
        </p:nvSpPr>
        <p:spPr/>
        <p:txBody>
          <a:bodyPr/>
          <a:lstStyle/>
          <a:p>
            <a:fld id="{85519FB9-9C4A-4C63-9B63-BE266DF53AFC}" type="slidenum">
              <a:rPr lang="en-IN" smtClean="0"/>
              <a:t>‹#›</a:t>
            </a:fld>
            <a:endParaRPr lang="en-IN" dirty="0"/>
          </a:p>
        </p:txBody>
      </p:sp>
    </p:spTree>
    <p:extLst>
      <p:ext uri="{BB962C8B-B14F-4D97-AF65-F5344CB8AC3E}">
        <p14:creationId xmlns:p14="http://schemas.microsoft.com/office/powerpoint/2010/main" val="1154720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1">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06-09-2024</a:t>
            </a:fld>
            <a:endParaRPr lang="en-IN" dirty="0"/>
          </a:p>
        </p:txBody>
      </p:sp>
      <p:sp>
        <p:nvSpPr>
          <p:cNvPr id="5" name="Footer Placeholder 4"/>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6" name="Slide Number Placeholder 5"/>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
        <p:nvSpPr>
          <p:cNvPr id="7" name="Title Placeholder 1">
            <a:extLst>
              <a:ext uri="{FF2B5EF4-FFF2-40B4-BE49-F238E27FC236}">
                <a16:creationId xmlns:a16="http://schemas.microsoft.com/office/drawing/2014/main" id="{D1F74285-D316-A666-6E4B-84D6AC33EB81}"/>
              </a:ext>
            </a:extLst>
          </p:cNvPr>
          <p:cNvSpPr>
            <a:spLocks noGrp="1"/>
          </p:cNvSpPr>
          <p:nvPr>
            <p:ph type="title"/>
          </p:nvPr>
        </p:nvSpPr>
        <p:spPr>
          <a:xfrm>
            <a:off x="721000" y="258128"/>
            <a:ext cx="10932879" cy="577969"/>
          </a:xfrm>
          <a:prstGeom prst="rect">
            <a:avLst/>
          </a:prstGeom>
        </p:spPr>
        <p:txBody>
          <a:bodyPr vert="horz" lIns="0" tIns="45720" rIns="91440" bIns="45720" rtlCol="0" anchor="ctr">
            <a:noAutofit/>
          </a:bodyPr>
          <a:lstStyle/>
          <a:p>
            <a:r>
              <a:rPr lang="en-US" dirty="0"/>
              <a:t>Click to edit Master title style</a:t>
            </a:r>
            <a:endParaRPr lang="en-IN" dirty="0"/>
          </a:p>
        </p:txBody>
      </p:sp>
      <p:sp>
        <p:nvSpPr>
          <p:cNvPr id="8" name="Text Placeholder 2">
            <a:extLst>
              <a:ext uri="{FF2B5EF4-FFF2-40B4-BE49-F238E27FC236}">
                <a16:creationId xmlns:a16="http://schemas.microsoft.com/office/drawing/2014/main" id="{2F3EBE20-E161-C359-7A44-74EB8A1F80E6}"/>
              </a:ext>
            </a:extLst>
          </p:cNvPr>
          <p:cNvSpPr>
            <a:spLocks noGrp="1"/>
          </p:cNvSpPr>
          <p:nvPr>
            <p:ph idx="1" hasCustomPrompt="1"/>
          </p:nvPr>
        </p:nvSpPr>
        <p:spPr>
          <a:xfrm>
            <a:off x="629560" y="1036242"/>
            <a:ext cx="10932879" cy="5555299"/>
          </a:xfrm>
          <a:prstGeom prst="rect">
            <a:avLst/>
          </a:prstGeom>
        </p:spPr>
        <p:txBody>
          <a:bodyPr vert="horz" lIns="0" tIns="45720" rIns="91440" bIns="45720" rtlCol="0">
            <a:normAutofit/>
          </a:bodyPr>
          <a:lstStyle>
            <a:lvl1pPr marL="180975" indent="-180975" algn="l" defTabSz="914400" rtl="0" eaLnBrk="1" latinLnBrk="0" hangingPunct="1">
              <a:buFont typeface="Arial" panose="020B0604020202020204" pitchFamily="34" charset="0"/>
              <a:buChar char="•"/>
              <a:defRPr lang="en-US" sz="2400" kern="1200" dirty="0">
                <a:solidFill>
                  <a:schemeClr val="tx1"/>
                </a:solidFill>
                <a:latin typeface="+mn-lt"/>
                <a:ea typeface="+mn-ea"/>
                <a:cs typeface="+mn-cs"/>
              </a:defRPr>
            </a:lvl1pPr>
            <a:lvl2pPr marL="628650" indent="-171450" algn="l" defTabSz="914400" rtl="0" eaLnBrk="1" latinLnBrk="0" hangingPunct="1">
              <a:buFont typeface="Arial" panose="020B0604020202020204" pitchFamily="34" charset="0"/>
              <a:buChar char="•"/>
              <a:defRPr lang="en-US" sz="2200" kern="1200" dirty="0">
                <a:solidFill>
                  <a:schemeClr val="tx1"/>
                </a:solidFill>
                <a:latin typeface="+mn-lt"/>
                <a:ea typeface="+mn-ea"/>
                <a:cs typeface="+mn-cs"/>
              </a:defRPr>
            </a:lvl2pPr>
            <a:lvl3pPr marL="1076325" indent="-180975" algn="l" defTabSz="914400" rtl="0" eaLnBrk="1" latinLnBrk="0" hangingPunct="1">
              <a:buFont typeface="Arial" panose="020B0604020202020204" pitchFamily="34" charset="0"/>
              <a:buChar char="•"/>
              <a:defRPr lang="en-US" sz="2000" kern="1200" dirty="0">
                <a:solidFill>
                  <a:schemeClr val="tx1"/>
                </a:solidFill>
                <a:latin typeface="+mn-lt"/>
                <a:ea typeface="+mn-ea"/>
                <a:cs typeface="+mn-cs"/>
              </a:defRPr>
            </a:lvl3pPr>
            <a:lvl4pPr marL="1524000" indent="-180975" algn="l" defTabSz="914400" rtl="0" eaLnBrk="1" latinLnBrk="0" hangingPunct="1">
              <a:buFont typeface="Arial" panose="020B0604020202020204" pitchFamily="34" charset="0"/>
              <a:buChar char="•"/>
              <a:defRPr lang="en-US" sz="1800" kern="1200" dirty="0">
                <a:solidFill>
                  <a:schemeClr val="tx1"/>
                </a:solidFill>
                <a:latin typeface="+mn-lt"/>
                <a:ea typeface="+mn-ea"/>
                <a:cs typeface="+mn-cs"/>
              </a:defRPr>
            </a:lvl4pPr>
            <a:lvl5pPr marL="1885950" indent="-180975" algn="l" defTabSz="914400" rtl="0" eaLnBrk="1" latinLnBrk="0" hangingPunct="1">
              <a:buFont typeface="Arial" panose="020B0604020202020204" pitchFamily="34" charset="0"/>
              <a:buChar char="•"/>
              <a:defRPr lang="en-IN" sz="16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809136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82BDE-87CF-4C89-C386-565B392CCF3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F1FB814-A5A9-5F2A-CA18-D29BFB9C2B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E91F2F8B-61B3-36A0-2336-03F18D1162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9B482034-4F5C-344C-9D42-92E0E11AEF9D}"/>
              </a:ext>
            </a:extLst>
          </p:cNvPr>
          <p:cNvSpPr>
            <a:spLocks noGrp="1"/>
          </p:cNvSpPr>
          <p:nvPr>
            <p:ph type="dt" sz="half" idx="10"/>
          </p:nvPr>
        </p:nvSpPr>
        <p:spPr/>
        <p:txBody>
          <a:bodyPr/>
          <a:lstStyle/>
          <a:p>
            <a:fld id="{520BE410-CC43-4DEB-9AFF-147933E5353B}" type="datetimeFigureOut">
              <a:rPr lang="en-IN" smtClean="0"/>
              <a:t>06-09-2024</a:t>
            </a:fld>
            <a:endParaRPr lang="en-IN" dirty="0"/>
          </a:p>
        </p:txBody>
      </p:sp>
      <p:sp>
        <p:nvSpPr>
          <p:cNvPr id="6" name="Footer Placeholder 5">
            <a:extLst>
              <a:ext uri="{FF2B5EF4-FFF2-40B4-BE49-F238E27FC236}">
                <a16:creationId xmlns:a16="http://schemas.microsoft.com/office/drawing/2014/main" id="{3FC7492F-5460-6E94-9383-0DA3F52B5B73}"/>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0B8AB6D2-3925-51E1-6CA2-40301CAC0B8D}"/>
              </a:ext>
            </a:extLst>
          </p:cNvPr>
          <p:cNvSpPr>
            <a:spLocks noGrp="1"/>
          </p:cNvSpPr>
          <p:nvPr>
            <p:ph type="sldNum" sz="quarter" idx="12"/>
          </p:nvPr>
        </p:nvSpPr>
        <p:spPr/>
        <p:txBody>
          <a:bodyPr/>
          <a:lstStyle/>
          <a:p>
            <a:fld id="{85519FB9-9C4A-4C63-9B63-BE266DF53AFC}" type="slidenum">
              <a:rPr lang="en-IN" smtClean="0"/>
              <a:t>‹#›</a:t>
            </a:fld>
            <a:endParaRPr lang="en-IN" dirty="0"/>
          </a:p>
        </p:txBody>
      </p:sp>
    </p:spTree>
    <p:extLst>
      <p:ext uri="{BB962C8B-B14F-4D97-AF65-F5344CB8AC3E}">
        <p14:creationId xmlns:p14="http://schemas.microsoft.com/office/powerpoint/2010/main" val="2910121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7AF6A-A848-F4ED-2918-3E476095115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11A74A6-7159-E6A0-A3DD-CAA8F2B80C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9904FD-752D-3973-20AA-5479BEA6D0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FC818783-9CB0-DB0F-3842-D536B0269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4B615-7774-2694-E706-BFB79AA34F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31C53D0-5078-AF12-5B80-00D2A01746E5}"/>
              </a:ext>
            </a:extLst>
          </p:cNvPr>
          <p:cNvSpPr>
            <a:spLocks noGrp="1"/>
          </p:cNvSpPr>
          <p:nvPr>
            <p:ph type="dt" sz="half" idx="10"/>
          </p:nvPr>
        </p:nvSpPr>
        <p:spPr/>
        <p:txBody>
          <a:bodyPr/>
          <a:lstStyle/>
          <a:p>
            <a:fld id="{520BE410-CC43-4DEB-9AFF-147933E5353B}" type="datetimeFigureOut">
              <a:rPr lang="en-IN" smtClean="0"/>
              <a:t>06-09-2024</a:t>
            </a:fld>
            <a:endParaRPr lang="en-IN" dirty="0"/>
          </a:p>
        </p:txBody>
      </p:sp>
      <p:sp>
        <p:nvSpPr>
          <p:cNvPr id="8" name="Footer Placeholder 7">
            <a:extLst>
              <a:ext uri="{FF2B5EF4-FFF2-40B4-BE49-F238E27FC236}">
                <a16:creationId xmlns:a16="http://schemas.microsoft.com/office/drawing/2014/main" id="{2D9F389C-E04D-B843-8EBB-06F31A7D61A6}"/>
              </a:ext>
            </a:extLst>
          </p:cNvPr>
          <p:cNvSpPr>
            <a:spLocks noGrp="1"/>
          </p:cNvSpPr>
          <p:nvPr>
            <p:ph type="ftr" sz="quarter" idx="11"/>
          </p:nvPr>
        </p:nvSpPr>
        <p:spPr/>
        <p:txBody>
          <a:bodyPr/>
          <a:lstStyle/>
          <a:p>
            <a:endParaRPr lang="en-IN" dirty="0"/>
          </a:p>
        </p:txBody>
      </p:sp>
      <p:sp>
        <p:nvSpPr>
          <p:cNvPr id="9" name="Slide Number Placeholder 8">
            <a:extLst>
              <a:ext uri="{FF2B5EF4-FFF2-40B4-BE49-F238E27FC236}">
                <a16:creationId xmlns:a16="http://schemas.microsoft.com/office/drawing/2014/main" id="{C7FF946B-9374-7C0F-1B31-106CC549BA19}"/>
              </a:ext>
            </a:extLst>
          </p:cNvPr>
          <p:cNvSpPr>
            <a:spLocks noGrp="1"/>
          </p:cNvSpPr>
          <p:nvPr>
            <p:ph type="sldNum" sz="quarter" idx="12"/>
          </p:nvPr>
        </p:nvSpPr>
        <p:spPr/>
        <p:txBody>
          <a:bodyPr/>
          <a:lstStyle/>
          <a:p>
            <a:fld id="{85519FB9-9C4A-4C63-9B63-BE266DF53AFC}" type="slidenum">
              <a:rPr lang="en-IN" smtClean="0"/>
              <a:t>‹#›</a:t>
            </a:fld>
            <a:endParaRPr lang="en-IN" dirty="0"/>
          </a:p>
        </p:txBody>
      </p:sp>
    </p:spTree>
    <p:extLst>
      <p:ext uri="{BB962C8B-B14F-4D97-AF65-F5344CB8AC3E}">
        <p14:creationId xmlns:p14="http://schemas.microsoft.com/office/powerpoint/2010/main" val="2640222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9F951-E600-0E11-2F7D-B72DE6279020}"/>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AE92643-483C-EDEC-C28A-89136F674542}"/>
              </a:ext>
            </a:extLst>
          </p:cNvPr>
          <p:cNvSpPr>
            <a:spLocks noGrp="1"/>
          </p:cNvSpPr>
          <p:nvPr>
            <p:ph type="dt" sz="half" idx="10"/>
          </p:nvPr>
        </p:nvSpPr>
        <p:spPr/>
        <p:txBody>
          <a:bodyPr/>
          <a:lstStyle/>
          <a:p>
            <a:fld id="{520BE410-CC43-4DEB-9AFF-147933E5353B}" type="datetimeFigureOut">
              <a:rPr lang="en-IN" smtClean="0"/>
              <a:t>06-09-2024</a:t>
            </a:fld>
            <a:endParaRPr lang="en-IN" dirty="0"/>
          </a:p>
        </p:txBody>
      </p:sp>
      <p:sp>
        <p:nvSpPr>
          <p:cNvPr id="4" name="Footer Placeholder 3">
            <a:extLst>
              <a:ext uri="{FF2B5EF4-FFF2-40B4-BE49-F238E27FC236}">
                <a16:creationId xmlns:a16="http://schemas.microsoft.com/office/drawing/2014/main" id="{DDCBBAA3-DC96-C349-E529-EEECE1B15929}"/>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D120558B-3237-D555-0F6F-44A52C86D4EF}"/>
              </a:ext>
            </a:extLst>
          </p:cNvPr>
          <p:cNvSpPr>
            <a:spLocks noGrp="1"/>
          </p:cNvSpPr>
          <p:nvPr>
            <p:ph type="sldNum" sz="quarter" idx="12"/>
          </p:nvPr>
        </p:nvSpPr>
        <p:spPr/>
        <p:txBody>
          <a:bodyPr/>
          <a:lstStyle/>
          <a:p>
            <a:fld id="{85519FB9-9C4A-4C63-9B63-BE266DF53AFC}" type="slidenum">
              <a:rPr lang="en-IN" smtClean="0"/>
              <a:t>‹#›</a:t>
            </a:fld>
            <a:endParaRPr lang="en-IN" dirty="0"/>
          </a:p>
        </p:txBody>
      </p:sp>
    </p:spTree>
    <p:extLst>
      <p:ext uri="{BB962C8B-B14F-4D97-AF65-F5344CB8AC3E}">
        <p14:creationId xmlns:p14="http://schemas.microsoft.com/office/powerpoint/2010/main" val="17949756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F15932-2EBB-0AE4-1857-FDDDD759AC20}"/>
              </a:ext>
            </a:extLst>
          </p:cNvPr>
          <p:cNvSpPr>
            <a:spLocks noGrp="1"/>
          </p:cNvSpPr>
          <p:nvPr>
            <p:ph type="dt" sz="half" idx="10"/>
          </p:nvPr>
        </p:nvSpPr>
        <p:spPr/>
        <p:txBody>
          <a:bodyPr/>
          <a:lstStyle/>
          <a:p>
            <a:fld id="{520BE410-CC43-4DEB-9AFF-147933E5353B}" type="datetimeFigureOut">
              <a:rPr lang="en-IN" smtClean="0"/>
              <a:t>06-09-2024</a:t>
            </a:fld>
            <a:endParaRPr lang="en-IN" dirty="0"/>
          </a:p>
        </p:txBody>
      </p:sp>
      <p:sp>
        <p:nvSpPr>
          <p:cNvPr id="3" name="Footer Placeholder 2">
            <a:extLst>
              <a:ext uri="{FF2B5EF4-FFF2-40B4-BE49-F238E27FC236}">
                <a16:creationId xmlns:a16="http://schemas.microsoft.com/office/drawing/2014/main" id="{3E5983FF-8A97-64D6-81C3-D8769BD17B65}"/>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F1DB9567-B22E-23D6-EA40-D5710682C10F}"/>
              </a:ext>
            </a:extLst>
          </p:cNvPr>
          <p:cNvSpPr>
            <a:spLocks noGrp="1"/>
          </p:cNvSpPr>
          <p:nvPr>
            <p:ph type="sldNum" sz="quarter" idx="12"/>
          </p:nvPr>
        </p:nvSpPr>
        <p:spPr/>
        <p:txBody>
          <a:bodyPr/>
          <a:lstStyle/>
          <a:p>
            <a:fld id="{85519FB9-9C4A-4C63-9B63-BE266DF53AFC}" type="slidenum">
              <a:rPr lang="en-IN" smtClean="0"/>
              <a:t>‹#›</a:t>
            </a:fld>
            <a:endParaRPr lang="en-IN" dirty="0"/>
          </a:p>
        </p:txBody>
      </p:sp>
    </p:spTree>
    <p:extLst>
      <p:ext uri="{BB962C8B-B14F-4D97-AF65-F5344CB8AC3E}">
        <p14:creationId xmlns:p14="http://schemas.microsoft.com/office/powerpoint/2010/main" val="2716713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3F9F9-C51C-06CF-1FAB-C1E43E3510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9BC68C9A-0B68-CCED-B8BE-609327A1F5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8D2D4EB-D6F5-E733-3057-0B1663D606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C6D328-025E-AC1F-D9C1-232EDE1FE7FD}"/>
              </a:ext>
            </a:extLst>
          </p:cNvPr>
          <p:cNvSpPr>
            <a:spLocks noGrp="1"/>
          </p:cNvSpPr>
          <p:nvPr>
            <p:ph type="dt" sz="half" idx="10"/>
          </p:nvPr>
        </p:nvSpPr>
        <p:spPr/>
        <p:txBody>
          <a:bodyPr/>
          <a:lstStyle/>
          <a:p>
            <a:fld id="{520BE410-CC43-4DEB-9AFF-147933E5353B}" type="datetimeFigureOut">
              <a:rPr lang="en-IN" smtClean="0"/>
              <a:t>06-09-2024</a:t>
            </a:fld>
            <a:endParaRPr lang="en-IN" dirty="0"/>
          </a:p>
        </p:txBody>
      </p:sp>
      <p:sp>
        <p:nvSpPr>
          <p:cNvPr id="6" name="Footer Placeholder 5">
            <a:extLst>
              <a:ext uri="{FF2B5EF4-FFF2-40B4-BE49-F238E27FC236}">
                <a16:creationId xmlns:a16="http://schemas.microsoft.com/office/drawing/2014/main" id="{4AF395F2-583D-F81A-0BAA-D1990F1555A7}"/>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0579B2D0-F14B-7501-8362-44D6F3FA39F8}"/>
              </a:ext>
            </a:extLst>
          </p:cNvPr>
          <p:cNvSpPr>
            <a:spLocks noGrp="1"/>
          </p:cNvSpPr>
          <p:nvPr>
            <p:ph type="sldNum" sz="quarter" idx="12"/>
          </p:nvPr>
        </p:nvSpPr>
        <p:spPr/>
        <p:txBody>
          <a:bodyPr/>
          <a:lstStyle/>
          <a:p>
            <a:fld id="{85519FB9-9C4A-4C63-9B63-BE266DF53AFC}" type="slidenum">
              <a:rPr lang="en-IN" smtClean="0"/>
              <a:t>‹#›</a:t>
            </a:fld>
            <a:endParaRPr lang="en-IN" dirty="0"/>
          </a:p>
        </p:txBody>
      </p:sp>
    </p:spTree>
    <p:extLst>
      <p:ext uri="{BB962C8B-B14F-4D97-AF65-F5344CB8AC3E}">
        <p14:creationId xmlns:p14="http://schemas.microsoft.com/office/powerpoint/2010/main" val="82473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CF2-34BB-9555-5CF1-84A90CD0C5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8309CE6-CA3C-57FE-8BC2-64000996D3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id="{15603E88-D7CC-ACCD-E646-5508440A0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91A94F-3E78-DD73-624E-D03844C163F5}"/>
              </a:ext>
            </a:extLst>
          </p:cNvPr>
          <p:cNvSpPr>
            <a:spLocks noGrp="1"/>
          </p:cNvSpPr>
          <p:nvPr>
            <p:ph type="dt" sz="half" idx="10"/>
          </p:nvPr>
        </p:nvSpPr>
        <p:spPr/>
        <p:txBody>
          <a:bodyPr/>
          <a:lstStyle/>
          <a:p>
            <a:fld id="{520BE410-CC43-4DEB-9AFF-147933E5353B}" type="datetimeFigureOut">
              <a:rPr lang="en-IN" smtClean="0"/>
              <a:t>06-09-2024</a:t>
            </a:fld>
            <a:endParaRPr lang="en-IN" dirty="0"/>
          </a:p>
        </p:txBody>
      </p:sp>
      <p:sp>
        <p:nvSpPr>
          <p:cNvPr id="6" name="Footer Placeholder 5">
            <a:extLst>
              <a:ext uri="{FF2B5EF4-FFF2-40B4-BE49-F238E27FC236}">
                <a16:creationId xmlns:a16="http://schemas.microsoft.com/office/drawing/2014/main" id="{F02C9643-FD86-A2AD-6E58-5C75AC9A14D5}"/>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9F1C30AD-404F-C4D2-A4BE-F15913DC3940}"/>
              </a:ext>
            </a:extLst>
          </p:cNvPr>
          <p:cNvSpPr>
            <a:spLocks noGrp="1"/>
          </p:cNvSpPr>
          <p:nvPr>
            <p:ph type="sldNum" sz="quarter" idx="12"/>
          </p:nvPr>
        </p:nvSpPr>
        <p:spPr/>
        <p:txBody>
          <a:bodyPr/>
          <a:lstStyle/>
          <a:p>
            <a:fld id="{85519FB9-9C4A-4C63-9B63-BE266DF53AFC}" type="slidenum">
              <a:rPr lang="en-IN" smtClean="0"/>
              <a:t>‹#›</a:t>
            </a:fld>
            <a:endParaRPr lang="en-IN" dirty="0"/>
          </a:p>
        </p:txBody>
      </p:sp>
    </p:spTree>
    <p:extLst>
      <p:ext uri="{BB962C8B-B14F-4D97-AF65-F5344CB8AC3E}">
        <p14:creationId xmlns:p14="http://schemas.microsoft.com/office/powerpoint/2010/main" val="1650502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804D1-6DAC-6681-C620-ED27E02D6FC0}"/>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AFB94EF-3A89-FFD5-11E4-0783F3C26A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4896990-BA78-19CB-5746-BC020BB58EC2}"/>
              </a:ext>
            </a:extLst>
          </p:cNvPr>
          <p:cNvSpPr>
            <a:spLocks noGrp="1"/>
          </p:cNvSpPr>
          <p:nvPr>
            <p:ph type="dt" sz="half" idx="10"/>
          </p:nvPr>
        </p:nvSpPr>
        <p:spPr/>
        <p:txBody>
          <a:bodyPr/>
          <a:lstStyle/>
          <a:p>
            <a:fld id="{520BE410-CC43-4DEB-9AFF-147933E5353B}" type="datetimeFigureOut">
              <a:rPr lang="en-IN" smtClean="0"/>
              <a:t>06-09-2024</a:t>
            </a:fld>
            <a:endParaRPr lang="en-IN" dirty="0"/>
          </a:p>
        </p:txBody>
      </p:sp>
      <p:sp>
        <p:nvSpPr>
          <p:cNvPr id="5" name="Footer Placeholder 4">
            <a:extLst>
              <a:ext uri="{FF2B5EF4-FFF2-40B4-BE49-F238E27FC236}">
                <a16:creationId xmlns:a16="http://schemas.microsoft.com/office/drawing/2014/main" id="{4B871E85-ED53-B1B2-86C2-ED4B39AA5B27}"/>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D092FF01-FA79-5C39-B78B-95B6A7B7DF34}"/>
              </a:ext>
            </a:extLst>
          </p:cNvPr>
          <p:cNvSpPr>
            <a:spLocks noGrp="1"/>
          </p:cNvSpPr>
          <p:nvPr>
            <p:ph type="sldNum" sz="quarter" idx="12"/>
          </p:nvPr>
        </p:nvSpPr>
        <p:spPr/>
        <p:txBody>
          <a:bodyPr/>
          <a:lstStyle/>
          <a:p>
            <a:fld id="{85519FB9-9C4A-4C63-9B63-BE266DF53AFC}" type="slidenum">
              <a:rPr lang="en-IN" smtClean="0"/>
              <a:t>‹#›</a:t>
            </a:fld>
            <a:endParaRPr lang="en-IN" dirty="0"/>
          </a:p>
        </p:txBody>
      </p:sp>
    </p:spTree>
    <p:extLst>
      <p:ext uri="{BB962C8B-B14F-4D97-AF65-F5344CB8AC3E}">
        <p14:creationId xmlns:p14="http://schemas.microsoft.com/office/powerpoint/2010/main" val="30092663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23AF9E-3832-B34F-72C8-EB09CEB57F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BE14653-53E1-B5D8-E9A6-ABB2665FB7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A7A1FDF-40B0-365F-DB47-FE7C27F82870}"/>
              </a:ext>
            </a:extLst>
          </p:cNvPr>
          <p:cNvSpPr>
            <a:spLocks noGrp="1"/>
          </p:cNvSpPr>
          <p:nvPr>
            <p:ph type="dt" sz="half" idx="10"/>
          </p:nvPr>
        </p:nvSpPr>
        <p:spPr/>
        <p:txBody>
          <a:bodyPr/>
          <a:lstStyle/>
          <a:p>
            <a:fld id="{520BE410-CC43-4DEB-9AFF-147933E5353B}" type="datetimeFigureOut">
              <a:rPr lang="en-IN" smtClean="0"/>
              <a:t>06-09-2024</a:t>
            </a:fld>
            <a:endParaRPr lang="en-IN" dirty="0"/>
          </a:p>
        </p:txBody>
      </p:sp>
      <p:sp>
        <p:nvSpPr>
          <p:cNvPr id="5" name="Footer Placeholder 4">
            <a:extLst>
              <a:ext uri="{FF2B5EF4-FFF2-40B4-BE49-F238E27FC236}">
                <a16:creationId xmlns:a16="http://schemas.microsoft.com/office/drawing/2014/main" id="{5072D991-685B-5D56-3407-C2E0C29454F3}"/>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599E0BE1-2058-0DA3-87D1-3E6FAB0AAE9E}"/>
              </a:ext>
            </a:extLst>
          </p:cNvPr>
          <p:cNvSpPr>
            <a:spLocks noGrp="1"/>
          </p:cNvSpPr>
          <p:nvPr>
            <p:ph type="sldNum" sz="quarter" idx="12"/>
          </p:nvPr>
        </p:nvSpPr>
        <p:spPr/>
        <p:txBody>
          <a:bodyPr/>
          <a:lstStyle/>
          <a:p>
            <a:fld id="{85519FB9-9C4A-4C63-9B63-BE266DF53AFC}" type="slidenum">
              <a:rPr lang="en-IN" smtClean="0"/>
              <a:t>‹#›</a:t>
            </a:fld>
            <a:endParaRPr lang="en-IN" dirty="0"/>
          </a:p>
        </p:txBody>
      </p:sp>
    </p:spTree>
    <p:extLst>
      <p:ext uri="{BB962C8B-B14F-4D97-AF65-F5344CB8AC3E}">
        <p14:creationId xmlns:p14="http://schemas.microsoft.com/office/powerpoint/2010/main" val="1767763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2">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06-09-2024</a:t>
            </a:fld>
            <a:endParaRPr lang="en-IN" dirty="0"/>
          </a:p>
        </p:txBody>
      </p:sp>
      <p:sp>
        <p:nvSpPr>
          <p:cNvPr id="5" name="Footer Placeholder 4"/>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6" name="Slide Number Placeholder 5"/>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
        <p:nvSpPr>
          <p:cNvPr id="7" name="Title Placeholder 1">
            <a:extLst>
              <a:ext uri="{FF2B5EF4-FFF2-40B4-BE49-F238E27FC236}">
                <a16:creationId xmlns:a16="http://schemas.microsoft.com/office/drawing/2014/main" id="{D1F74285-D316-A666-6E4B-84D6AC33EB81}"/>
              </a:ext>
            </a:extLst>
          </p:cNvPr>
          <p:cNvSpPr>
            <a:spLocks noGrp="1"/>
          </p:cNvSpPr>
          <p:nvPr>
            <p:ph type="title"/>
          </p:nvPr>
        </p:nvSpPr>
        <p:spPr>
          <a:xfrm>
            <a:off x="629560" y="249723"/>
            <a:ext cx="10932879" cy="577969"/>
          </a:xfrm>
          <a:prstGeom prst="rect">
            <a:avLst/>
          </a:prstGeom>
        </p:spPr>
        <p:txBody>
          <a:bodyPr vert="horz" lIns="0" tIns="45720" rIns="90000" bIns="45720" rtlCol="0" anchor="ctr">
            <a:noAutofit/>
          </a:bodyPr>
          <a:lstStyle/>
          <a:p>
            <a:r>
              <a:rPr lang="en-US" dirty="0"/>
              <a:t>Click to edit Master title style</a:t>
            </a:r>
            <a:endParaRPr lang="en-IN" dirty="0"/>
          </a:p>
        </p:txBody>
      </p:sp>
      <p:sp>
        <p:nvSpPr>
          <p:cNvPr id="8" name="Text Placeholder 2">
            <a:extLst>
              <a:ext uri="{FF2B5EF4-FFF2-40B4-BE49-F238E27FC236}">
                <a16:creationId xmlns:a16="http://schemas.microsoft.com/office/drawing/2014/main" id="{2F3EBE20-E161-C359-7A44-74EB8A1F80E6}"/>
              </a:ext>
            </a:extLst>
          </p:cNvPr>
          <p:cNvSpPr>
            <a:spLocks noGrp="1"/>
          </p:cNvSpPr>
          <p:nvPr>
            <p:ph idx="1" hasCustomPrompt="1"/>
          </p:nvPr>
        </p:nvSpPr>
        <p:spPr>
          <a:xfrm>
            <a:off x="0" y="1036242"/>
            <a:ext cx="12192000" cy="5572035"/>
          </a:xfrm>
          <a:prstGeom prst="rect">
            <a:avLst/>
          </a:prstGeom>
        </p:spPr>
        <p:txBody>
          <a:bodyPr vert="horz" lIns="180000" tIns="45720" rIns="91440" bIns="45720" rtlCol="0">
            <a:normAutofit/>
          </a:bodyPr>
          <a:lstStyle>
            <a:lvl2pPr marL="628650" indent="-180975">
              <a:buFont typeface="Arial" panose="020B0604020202020204" pitchFamily="34" charset="0"/>
              <a:buChar char="•"/>
              <a:defRPr sz="2400"/>
            </a:lvl2pPr>
            <a:lvl3pPr marL="1076325" indent="-161925">
              <a:buFont typeface="Arial" panose="020B0604020202020204" pitchFamily="34" charset="0"/>
              <a:buChar char="•"/>
              <a:defRPr sz="2200"/>
            </a:lvl3pPr>
            <a:lvl4pPr marL="1524000" indent="-152400">
              <a:buFont typeface="Arial" panose="020B0604020202020204" pitchFamily="34" charset="0"/>
              <a:buChar char="•"/>
              <a:defRPr sz="2000"/>
            </a:lvl4pPr>
            <a:lvl5pPr marL="1971675" indent="-142875">
              <a:buFont typeface="Arial" panose="020B0604020202020204" pitchFamily="34" charset="0"/>
              <a:buChar char="•"/>
              <a:defRPr/>
            </a:lvl5pPr>
            <a:lvl6pPr marL="2419350" indent="-133350">
              <a:buFont typeface="Arial" panose="020B0604020202020204" pitchFamily="34" charset="0"/>
              <a:buChar char="•"/>
              <a:defRPr sz="1600"/>
            </a:lvl6pPr>
          </a:lstStyle>
          <a:p>
            <a:pPr lvl="1"/>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endParaRPr lang="en-IN" dirty="0"/>
          </a:p>
        </p:txBody>
      </p:sp>
    </p:spTree>
    <p:extLst>
      <p:ext uri="{BB962C8B-B14F-4D97-AF65-F5344CB8AC3E}">
        <p14:creationId xmlns:p14="http://schemas.microsoft.com/office/powerpoint/2010/main" val="2572148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dividual Modu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1102" y="5848708"/>
            <a:ext cx="10955547" cy="500334"/>
          </a:xfrm>
        </p:spPr>
        <p:txBody>
          <a:bodyPr anchor="ctr"/>
          <a:lstStyle>
            <a:lvl1pPr algn="ctr">
              <a:defRPr sz="3600">
                <a:latin typeface="Swis721 Cn BT" panose="020B0506020202030204" pitchFamily="34" charset="0"/>
              </a:defRPr>
            </a:lvl1pPr>
          </a:lstStyle>
          <a:p>
            <a:r>
              <a:rPr lang="en-US" dirty="0"/>
              <a:t>Click to edit Master title style</a:t>
            </a:r>
            <a:endParaRPr lang="en-IN" dirty="0"/>
          </a:p>
        </p:txBody>
      </p:sp>
      <p:sp>
        <p:nvSpPr>
          <p:cNvPr id="4" name="Date Placeholder 3"/>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06-09-2024</a:t>
            </a:fld>
            <a:endParaRPr lang="en-IN" dirty="0"/>
          </a:p>
        </p:txBody>
      </p:sp>
      <p:sp>
        <p:nvSpPr>
          <p:cNvPr id="5" name="Footer Placeholder 4"/>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6" name="Slide Number Placeholder 5"/>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
        <p:nvSpPr>
          <p:cNvPr id="7" name="Content Placeholder 2">
            <a:extLst>
              <a:ext uri="{FF2B5EF4-FFF2-40B4-BE49-F238E27FC236}">
                <a16:creationId xmlns:a16="http://schemas.microsoft.com/office/drawing/2014/main" id="{82495392-2AF8-AE67-1D32-F1C3F1BE93F5}"/>
              </a:ext>
            </a:extLst>
          </p:cNvPr>
          <p:cNvSpPr>
            <a:spLocks noGrp="1"/>
          </p:cNvSpPr>
          <p:nvPr>
            <p:ph sz="half" idx="1"/>
          </p:nvPr>
        </p:nvSpPr>
        <p:spPr>
          <a:xfrm>
            <a:off x="-1" y="-1"/>
            <a:ext cx="12197751" cy="5408763"/>
          </a:xfrm>
          <a:prstGeom prst="rect">
            <a:avLst/>
          </a:prstGeom>
        </p:spPr>
        <p:txBody>
          <a:bodyPr lIns="612000"/>
          <a:lstStyle>
            <a:lvl1pPr marL="180975" indent="-180975">
              <a:defRPr>
                <a:latin typeface="Swis721 Cn BT" panose="020B0506020202030204" pitchFamily="34" charset="0"/>
              </a:defRPr>
            </a:lvl1pPr>
            <a:lvl2pPr marL="628650" indent="-171450">
              <a:defRPr>
                <a:latin typeface="Swis721 Cn BT" panose="020B0506020202030204" pitchFamily="34" charset="0"/>
              </a:defRPr>
            </a:lvl2pPr>
            <a:lvl3pPr marL="1076325" indent="-180975">
              <a:defRPr>
                <a:latin typeface="Swis721 Cn BT" panose="020B0506020202030204" pitchFamily="34" charset="0"/>
              </a:defRPr>
            </a:lvl3pPr>
            <a:lvl4pPr marL="1524000" indent="-152400">
              <a:defRPr>
                <a:latin typeface="Swis721 Cn BT" panose="020B0506020202030204" pitchFamily="34" charset="0"/>
              </a:defRPr>
            </a:lvl4pPr>
            <a:lvl5pPr marL="1971675" indent="-142875">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74278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Phot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wis721 Cn BT" panose="020B0506020202030204" pitchFamily="34" charset="0"/>
              </a:defRPr>
            </a:lvl1pPr>
          </a:lstStyle>
          <a:p>
            <a:r>
              <a:rPr lang="en-US" dirty="0"/>
              <a:t>Click to edit Master title style</a:t>
            </a:r>
            <a:endParaRPr lang="en-IN" dirty="0"/>
          </a:p>
        </p:txBody>
      </p:sp>
      <p:sp>
        <p:nvSpPr>
          <p:cNvPr id="5" name="Date Placeholder 4"/>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06-09-2024</a:t>
            </a:fld>
            <a:endParaRPr lang="en-IN" dirty="0"/>
          </a:p>
        </p:txBody>
      </p:sp>
      <p:sp>
        <p:nvSpPr>
          <p:cNvPr id="6" name="Footer Placeholder 5"/>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7" name="Slide Number Placeholder 6"/>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
        <p:nvSpPr>
          <p:cNvPr id="8" name="Content Placeholder 3">
            <a:extLst>
              <a:ext uri="{FF2B5EF4-FFF2-40B4-BE49-F238E27FC236}">
                <a16:creationId xmlns:a16="http://schemas.microsoft.com/office/drawing/2014/main" id="{8E824D19-EC8C-9390-1DAA-76985A94BC74}"/>
              </a:ext>
            </a:extLst>
          </p:cNvPr>
          <p:cNvSpPr>
            <a:spLocks noGrp="1"/>
          </p:cNvSpPr>
          <p:nvPr>
            <p:ph sz="half" idx="2"/>
          </p:nvPr>
        </p:nvSpPr>
        <p:spPr>
          <a:xfrm>
            <a:off x="0" y="1038224"/>
            <a:ext cx="6096000" cy="5570052"/>
          </a:xfrm>
          <a:prstGeom prst="rect">
            <a:avLst/>
          </a:prstGeom>
        </p:spPr>
        <p:txBody>
          <a:bodyPr/>
          <a:lstStyle>
            <a:lvl1pPr marL="895350" indent="-266700">
              <a:defRPr>
                <a:latin typeface="Swis721 Cn BT" panose="020B0506020202030204" pitchFamily="34" charset="0"/>
              </a:defRPr>
            </a:lvl1pPr>
            <a:lvl2pPr marL="1162050" indent="-266700">
              <a:defRPr>
                <a:latin typeface="Swis721 Cn BT" panose="020B0506020202030204" pitchFamily="34" charset="0"/>
              </a:defRPr>
            </a:lvl2pPr>
            <a:lvl3pPr marL="1438275" indent="-266700">
              <a:defRPr>
                <a:latin typeface="Swis721 Cn BT" panose="020B0506020202030204" pitchFamily="34" charset="0"/>
              </a:defRPr>
            </a:lvl3pPr>
            <a:lvl4pPr marL="1704975" indent="-266700">
              <a:defRPr>
                <a:latin typeface="Swis721 Cn BT" panose="020B0506020202030204" pitchFamily="34" charset="0"/>
              </a:defRPr>
            </a:lvl4pPr>
            <a:lvl5pPr marL="1971675" indent="-266700">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3">
            <a:extLst>
              <a:ext uri="{FF2B5EF4-FFF2-40B4-BE49-F238E27FC236}">
                <a16:creationId xmlns:a16="http://schemas.microsoft.com/office/drawing/2014/main" id="{3CCEDC3D-B3F8-BAE9-57D2-36A8B4852958}"/>
              </a:ext>
            </a:extLst>
          </p:cNvPr>
          <p:cNvSpPr>
            <a:spLocks noGrp="1"/>
          </p:cNvSpPr>
          <p:nvPr>
            <p:ph sz="half" idx="13"/>
          </p:nvPr>
        </p:nvSpPr>
        <p:spPr>
          <a:xfrm>
            <a:off x="6096000" y="1038224"/>
            <a:ext cx="6096000" cy="5570052"/>
          </a:xfrm>
          <a:prstGeom prst="rect">
            <a:avLst/>
          </a:prstGeom>
        </p:spPr>
        <p:txBody>
          <a:bodyPr/>
          <a:lstStyle>
            <a:lvl1pPr marL="266700" indent="-180975">
              <a:defRPr>
                <a:latin typeface="Swis721 Cn BT" panose="020B0506020202030204" pitchFamily="34" charset="0"/>
              </a:defRPr>
            </a:lvl1pPr>
            <a:lvl2pPr marL="447675" indent="-180975">
              <a:defRPr>
                <a:latin typeface="Swis721 Cn BT" panose="020B0506020202030204" pitchFamily="34" charset="0"/>
              </a:defRPr>
            </a:lvl2pPr>
            <a:lvl3pPr marL="628650" indent="-180975">
              <a:defRPr>
                <a:latin typeface="Swis721 Cn BT" panose="020B0506020202030204" pitchFamily="34" charset="0"/>
              </a:defRPr>
            </a:lvl3pPr>
            <a:lvl4pPr marL="809625" indent="-180975">
              <a:defRPr>
                <a:latin typeface="Swis721 Cn BT" panose="020B0506020202030204" pitchFamily="34" charset="0"/>
              </a:defRPr>
            </a:lvl4pPr>
            <a:lvl5pPr marL="990600" indent="-180975">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871908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560" y="1157288"/>
            <a:ext cx="5390241" cy="823912"/>
          </a:xfrm>
          <a:prstGeom prst="rect">
            <a:avLst/>
          </a:prstGeom>
        </p:spPr>
        <p:txBody>
          <a:bodyPr anchor="ctr"/>
          <a:lstStyle>
            <a:lvl1pPr marL="85725" indent="0">
              <a:buNone/>
              <a:defRPr sz="2400" b="1">
                <a:latin typeface="Swis721 Cn BT" panose="020B05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560" y="1981200"/>
            <a:ext cx="5390241" cy="4208463"/>
          </a:xfrm>
          <a:prstGeom prst="rect">
            <a:avLst/>
          </a:prstGeom>
        </p:spPr>
        <p:txBody>
          <a:bodyPr/>
          <a:lstStyle>
            <a:lvl1pPr>
              <a:defRPr>
                <a:latin typeface="Swis721 Cn BT" panose="020B0506020202030204" pitchFamily="34" charset="0"/>
              </a:defRPr>
            </a:lvl1pPr>
            <a:lvl2pPr>
              <a:defRPr>
                <a:latin typeface="Swis721 Cn BT" panose="020B0506020202030204" pitchFamily="34" charset="0"/>
              </a:defRPr>
            </a:lvl2pPr>
            <a:lvl3pPr>
              <a:defRPr>
                <a:latin typeface="Swis721 Cn BT" panose="020B0506020202030204" pitchFamily="34" charset="0"/>
              </a:defRPr>
            </a:lvl3pPr>
            <a:lvl4pPr>
              <a:defRPr>
                <a:latin typeface="Swis721 Cn BT" panose="020B0506020202030204" pitchFamily="34" charset="0"/>
              </a:defRPr>
            </a:lvl4pPr>
            <a:lvl5pPr>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Text Placeholder 4"/>
          <p:cNvSpPr>
            <a:spLocks noGrp="1"/>
          </p:cNvSpPr>
          <p:nvPr>
            <p:ph type="body" sz="quarter" idx="3"/>
          </p:nvPr>
        </p:nvSpPr>
        <p:spPr>
          <a:xfrm>
            <a:off x="6172198" y="1157288"/>
            <a:ext cx="5390241" cy="823912"/>
          </a:xfrm>
          <a:prstGeom prst="rect">
            <a:avLst/>
          </a:prstGeom>
        </p:spPr>
        <p:txBody>
          <a:bodyPr anchor="ctr"/>
          <a:lstStyle>
            <a:lvl1pPr marL="85725" indent="0">
              <a:buNone/>
              <a:defRPr sz="2400" b="1">
                <a:latin typeface="Swis721 Cn BT" panose="020B05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198" y="1981200"/>
            <a:ext cx="5390241" cy="4208463"/>
          </a:xfrm>
          <a:prstGeom prst="rect">
            <a:avLst/>
          </a:prstGeom>
        </p:spPr>
        <p:txBody>
          <a:bodyPr/>
          <a:lstStyle>
            <a:lvl1pPr>
              <a:defRPr>
                <a:latin typeface="Swis721 Cn BT" panose="020B0506020202030204" pitchFamily="34" charset="0"/>
              </a:defRPr>
            </a:lvl1pPr>
            <a:lvl2pPr>
              <a:defRPr>
                <a:latin typeface="Swis721 Cn BT" panose="020B0506020202030204" pitchFamily="34" charset="0"/>
              </a:defRPr>
            </a:lvl2pPr>
            <a:lvl3pPr>
              <a:defRPr>
                <a:latin typeface="Swis721 Cn BT" panose="020B0506020202030204" pitchFamily="34" charset="0"/>
              </a:defRPr>
            </a:lvl3pPr>
            <a:lvl4pPr>
              <a:defRPr>
                <a:latin typeface="Swis721 Cn BT" panose="020B0506020202030204" pitchFamily="34" charset="0"/>
              </a:defRPr>
            </a:lvl4pPr>
            <a:lvl5pPr>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Date Placeholder 6"/>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06-09-2024</a:t>
            </a:fld>
            <a:endParaRPr lang="en-IN" dirty="0"/>
          </a:p>
        </p:txBody>
      </p:sp>
      <p:sp>
        <p:nvSpPr>
          <p:cNvPr id="8" name="Footer Placeholder 7"/>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9" name="Slide Number Placeholder 8"/>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
        <p:nvSpPr>
          <p:cNvPr id="10" name="Title 1">
            <a:extLst>
              <a:ext uri="{FF2B5EF4-FFF2-40B4-BE49-F238E27FC236}">
                <a16:creationId xmlns:a16="http://schemas.microsoft.com/office/drawing/2014/main" id="{080ED4C4-C693-BC5F-3005-59F32148821C}"/>
              </a:ext>
            </a:extLst>
          </p:cNvPr>
          <p:cNvSpPr>
            <a:spLocks noGrp="1"/>
          </p:cNvSpPr>
          <p:nvPr>
            <p:ph type="title"/>
          </p:nvPr>
        </p:nvSpPr>
        <p:spPr>
          <a:xfrm>
            <a:off x="629560" y="249723"/>
            <a:ext cx="10932879" cy="577969"/>
          </a:xfrm>
        </p:spPr>
        <p:txBody>
          <a:bodyPr/>
          <a:lstStyle>
            <a:lvl1pPr>
              <a:defRPr>
                <a:latin typeface="Swis721 Cn BT" panose="020B0506020202030204" pitchFamily="34" charset="0"/>
              </a:defRPr>
            </a:lvl1pPr>
          </a:lstStyle>
          <a:p>
            <a:r>
              <a:rPr lang="en-US" dirty="0"/>
              <a:t>Click to edit Master title style</a:t>
            </a:r>
            <a:endParaRPr lang="en-IN" dirty="0"/>
          </a:p>
        </p:txBody>
      </p:sp>
    </p:spTree>
    <p:extLst>
      <p:ext uri="{BB962C8B-B14F-4D97-AF65-F5344CB8AC3E}">
        <p14:creationId xmlns:p14="http://schemas.microsoft.com/office/powerpoint/2010/main" val="2761648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wis721 Cn BT" panose="020B0506020202030204" pitchFamily="34" charset="0"/>
              </a:defRPr>
            </a:lvl1pPr>
          </a:lstStyle>
          <a:p>
            <a:r>
              <a:rPr lang="en-US" dirty="0"/>
              <a:t>Click to edit Master title style</a:t>
            </a:r>
            <a:endParaRPr lang="en-IN" dirty="0"/>
          </a:p>
        </p:txBody>
      </p:sp>
      <p:sp>
        <p:nvSpPr>
          <p:cNvPr id="3" name="Date Placeholder 2"/>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06-09-2024</a:t>
            </a:fld>
            <a:endParaRPr lang="en-IN" dirty="0"/>
          </a:p>
        </p:txBody>
      </p:sp>
      <p:sp>
        <p:nvSpPr>
          <p:cNvPr id="4" name="Footer Placeholder 3"/>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5" name="Slide Number Placeholder 4"/>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extLst>
      <p:ext uri="{BB962C8B-B14F-4D97-AF65-F5344CB8AC3E}">
        <p14:creationId xmlns:p14="http://schemas.microsoft.com/office/powerpoint/2010/main" val="3275437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06-09-2024</a:t>
            </a:fld>
            <a:endParaRPr lang="en-IN" dirty="0"/>
          </a:p>
        </p:txBody>
      </p:sp>
      <p:sp>
        <p:nvSpPr>
          <p:cNvPr id="3" name="Footer Placeholder 2"/>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4" name="Slide Number Placeholder 3"/>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extLst>
      <p:ext uri="{BB962C8B-B14F-4D97-AF65-F5344CB8AC3E}">
        <p14:creationId xmlns:p14="http://schemas.microsoft.com/office/powerpoint/2010/main" val="794853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Swis721 Cn BT" panose="020B0506020202030204" pitchFamily="34" charset="0"/>
              </a:defRPr>
            </a:lvl1pPr>
          </a:lstStyle>
          <a:p>
            <a:r>
              <a:rPr lang="en-US" dirty="0"/>
              <a:t>Click to edit Master title style</a:t>
            </a:r>
            <a:endParaRPr lang="en-IN"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atin typeface="Swis721 Cn BT" panose="020B0506020202030204" pitchFamily="34" charset="0"/>
              </a:defRPr>
            </a:lvl1pPr>
            <a:lvl2pPr>
              <a:defRPr sz="2800">
                <a:latin typeface="Swis721 Cn BT" panose="020B0506020202030204" pitchFamily="34" charset="0"/>
              </a:defRPr>
            </a:lvl2pPr>
            <a:lvl3pPr>
              <a:defRPr sz="2400">
                <a:latin typeface="Swis721 Cn BT" panose="020B0506020202030204" pitchFamily="34" charset="0"/>
              </a:defRPr>
            </a:lvl3pPr>
            <a:lvl4pPr>
              <a:defRPr sz="2000">
                <a:latin typeface="Swis721 Cn BT" panose="020B0506020202030204" pitchFamily="34" charset="0"/>
              </a:defRPr>
            </a:lvl4pPr>
            <a:lvl5pPr>
              <a:defRPr sz="2000">
                <a:latin typeface="Swis721 Cn BT" panose="020B0506020202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Swis721 Cn BT" panose="020B0506020202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06-09-2024</a:t>
            </a:fld>
            <a:endParaRPr lang="en-IN" dirty="0"/>
          </a:p>
        </p:txBody>
      </p:sp>
      <p:sp>
        <p:nvSpPr>
          <p:cNvPr id="6" name="Footer Placeholder 5"/>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7" name="Slide Number Placeholder 6"/>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extLst>
      <p:ext uri="{BB962C8B-B14F-4D97-AF65-F5344CB8AC3E}">
        <p14:creationId xmlns:p14="http://schemas.microsoft.com/office/powerpoint/2010/main" val="4072391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20636"/>
            <a:ext cx="10932879" cy="577969"/>
          </a:xfrm>
          <a:prstGeom prst="rect">
            <a:avLst/>
          </a:prstGeom>
        </p:spPr>
        <p:txBody>
          <a:bodyPr vert="horz" lIns="0" tIns="45720" rIns="91440" bIns="45720" rtlCol="0" anchor="ctr">
            <a:noAutofit/>
          </a:bodyPr>
          <a:lstStyle/>
          <a:p>
            <a:r>
              <a:rPr lang="en-US" dirty="0"/>
              <a:t>Click to edit Master title style</a:t>
            </a:r>
            <a:endParaRPr lang="en-IN" dirty="0"/>
          </a:p>
        </p:txBody>
      </p:sp>
      <p:sp>
        <p:nvSpPr>
          <p:cNvPr id="3" name="Text Placeholder 2"/>
          <p:cNvSpPr>
            <a:spLocks noGrp="1"/>
          </p:cNvSpPr>
          <p:nvPr>
            <p:ph type="body" idx="1"/>
          </p:nvPr>
        </p:nvSpPr>
        <p:spPr>
          <a:xfrm>
            <a:off x="629560" y="1036242"/>
            <a:ext cx="10932879" cy="5555299"/>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wis721 Cn BT" panose="020B0506020202030204" pitchFamily="34" charset="0"/>
              </a:defRPr>
            </a:lvl1pPr>
          </a:lstStyle>
          <a:p>
            <a:fld id="{1D1F399B-66F8-410B-BC10-53BC70ADDC32}" type="datetimeFigureOut">
              <a:rPr lang="en-IN" smtClean="0"/>
              <a:pPr/>
              <a:t>06-09-2024</a:t>
            </a:fld>
            <a:endParaRPr lang="en-IN"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wis721 Cn BT" panose="020B0506020202030204" pitchFamily="34" charset="0"/>
              </a:defRPr>
            </a:lvl1pPr>
          </a:lstStyle>
          <a:p>
            <a:endParaRPr lang="en-IN"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wis721 Cn BT" panose="020B0506020202030204" pitchFamily="34" charset="0"/>
              </a:defRPr>
            </a:lvl1pPr>
          </a:lstStyle>
          <a:p>
            <a:fld id="{360A5280-CC13-4BA4-BED6-ED44419E581B}" type="slidenum">
              <a:rPr lang="en-IN" smtClean="0"/>
              <a:pPr/>
              <a:t>‹#›</a:t>
            </a:fld>
            <a:endParaRPr lang="en-IN" dirty="0"/>
          </a:p>
        </p:txBody>
      </p:sp>
      <p:sp>
        <p:nvSpPr>
          <p:cNvPr id="7" name="Rectangle 6"/>
          <p:cNvSpPr/>
          <p:nvPr userDrawn="1"/>
        </p:nvSpPr>
        <p:spPr>
          <a:xfrm>
            <a:off x="3616960" y="6615404"/>
            <a:ext cx="8575040" cy="242596"/>
          </a:xfrm>
          <a:prstGeom prst="rect">
            <a:avLst/>
          </a:prstGeom>
          <a:solidFill>
            <a:srgbClr val="01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8" name="Rectangle 7"/>
          <p:cNvSpPr/>
          <p:nvPr userDrawn="1"/>
        </p:nvSpPr>
        <p:spPr>
          <a:xfrm>
            <a:off x="0" y="6615404"/>
            <a:ext cx="9593582" cy="245890"/>
          </a:xfrm>
          <a:prstGeom prst="rect">
            <a:avLst/>
          </a:prstGeom>
          <a:solidFill>
            <a:srgbClr val="42C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9" name="TextBox 8"/>
          <p:cNvSpPr txBox="1"/>
          <p:nvPr userDrawn="1"/>
        </p:nvSpPr>
        <p:spPr>
          <a:xfrm flipH="1">
            <a:off x="1440457" y="6596042"/>
            <a:ext cx="3162723" cy="307777"/>
          </a:xfrm>
          <a:prstGeom prst="rect">
            <a:avLst/>
          </a:prstGeom>
          <a:noFill/>
        </p:spPr>
        <p:txBody>
          <a:bodyPr wrap="square" rtlCol="0">
            <a:spAutoFit/>
          </a:bodyPr>
          <a:lstStyle/>
          <a:p>
            <a:r>
              <a:rPr lang="en-IN" sz="1400" dirty="0">
                <a:latin typeface="Swis721 Cn BT" panose="020B0506020202030204" pitchFamily="34" charset="0"/>
              </a:rPr>
              <a:t>Time Management Workshop</a:t>
            </a:r>
          </a:p>
        </p:txBody>
      </p:sp>
      <p:sp>
        <p:nvSpPr>
          <p:cNvPr id="11" name="TextBox 10"/>
          <p:cNvSpPr txBox="1"/>
          <p:nvPr userDrawn="1"/>
        </p:nvSpPr>
        <p:spPr>
          <a:xfrm flipH="1">
            <a:off x="5484208" y="6577380"/>
            <a:ext cx="2245364" cy="307777"/>
          </a:xfrm>
          <a:prstGeom prst="rect">
            <a:avLst/>
          </a:prstGeom>
          <a:noFill/>
        </p:spPr>
        <p:txBody>
          <a:bodyPr wrap="square" rtlCol="0">
            <a:spAutoFit/>
          </a:bodyPr>
          <a:lstStyle/>
          <a:p>
            <a:r>
              <a:rPr lang="en-IN" sz="1400" dirty="0">
                <a:latin typeface="Swis721 Cn BT" panose="020B0506020202030204" pitchFamily="34" charset="0"/>
              </a:rPr>
              <a:t> Company Name</a:t>
            </a:r>
          </a:p>
        </p:txBody>
      </p:sp>
      <p:sp>
        <p:nvSpPr>
          <p:cNvPr id="12" name="TextBox 11"/>
          <p:cNvSpPr txBox="1"/>
          <p:nvPr userDrawn="1"/>
        </p:nvSpPr>
        <p:spPr>
          <a:xfrm flipH="1">
            <a:off x="10015222" y="6579963"/>
            <a:ext cx="2245364" cy="307777"/>
          </a:xfrm>
          <a:prstGeom prst="rect">
            <a:avLst/>
          </a:prstGeom>
          <a:noFill/>
        </p:spPr>
        <p:txBody>
          <a:bodyPr wrap="square" rtlCol="0">
            <a:spAutoFit/>
          </a:bodyPr>
          <a:lstStyle/>
          <a:p>
            <a:r>
              <a:rPr lang="en-IN" sz="1400" dirty="0">
                <a:solidFill>
                  <a:schemeClr val="bg1"/>
                </a:solidFill>
                <a:latin typeface="Swis721 Cn BT" panose="020B0506020202030204" pitchFamily="34" charset="0"/>
              </a:rPr>
              <a:t> Trainer Name</a:t>
            </a:r>
          </a:p>
        </p:txBody>
      </p:sp>
      <p:sp>
        <p:nvSpPr>
          <p:cNvPr id="13" name="Rectangle 12"/>
          <p:cNvSpPr/>
          <p:nvPr userDrawn="1"/>
        </p:nvSpPr>
        <p:spPr>
          <a:xfrm>
            <a:off x="11031247" y="8878"/>
            <a:ext cx="1143000" cy="1001486"/>
          </a:xfrm>
          <a:prstGeom prst="rect">
            <a:avLst/>
          </a:prstGeom>
          <a:solidFill>
            <a:srgbClr val="0154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Swis721 Cn BT" panose="020B0506020202030204" pitchFamily="34" charset="0"/>
              </a:rPr>
              <a:t>Your </a:t>
            </a:r>
          </a:p>
          <a:p>
            <a:pPr algn="ctr"/>
            <a:r>
              <a:rPr lang="en-IN" dirty="0">
                <a:latin typeface="Swis721 Cn BT" panose="020B0506020202030204" pitchFamily="34" charset="0"/>
              </a:rPr>
              <a:t>Company</a:t>
            </a:r>
          </a:p>
          <a:p>
            <a:pPr algn="ctr"/>
            <a:r>
              <a:rPr lang="en-IN" dirty="0">
                <a:latin typeface="Swis721 Cn BT" panose="020B0506020202030204" pitchFamily="34" charset="0"/>
              </a:rPr>
              <a:t>Logo</a:t>
            </a:r>
          </a:p>
        </p:txBody>
      </p:sp>
      <p:pic>
        <p:nvPicPr>
          <p:cNvPr id="1026" name="Picture 2">
            <a:extLst>
              <a:ext uri="{FF2B5EF4-FFF2-40B4-BE49-F238E27FC236}">
                <a16:creationId xmlns:a16="http://schemas.microsoft.com/office/drawing/2014/main" id="{AADAE383-65AB-634A-7EC9-22267FBF4976}"/>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33725" y="8878"/>
            <a:ext cx="671097" cy="798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890367"/>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86" r:id="rId3"/>
    <p:sldLayoutId id="2147483661"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88" r:id="rId15"/>
    <p:sldLayoutId id="2147483690" r:id="rId16"/>
  </p:sldLayoutIdLst>
  <p:txStyles>
    <p:titleStyle>
      <a:lvl1pPr algn="l" defTabSz="914400" rtl="0" eaLnBrk="1" latinLnBrk="0" hangingPunct="1">
        <a:lnSpc>
          <a:spcPct val="90000"/>
        </a:lnSpc>
        <a:spcBef>
          <a:spcPct val="0"/>
        </a:spcBef>
        <a:buNone/>
        <a:defRPr sz="4000" b="1" kern="1200">
          <a:solidFill>
            <a:schemeClr val="tx1"/>
          </a:solidFill>
          <a:latin typeface="Swis721 Cn BT" panose="020B0506020202030204" pitchFamily="34" charset="0"/>
          <a:ea typeface="+mj-ea"/>
          <a:cs typeface="+mj-cs"/>
        </a:defRPr>
      </a:lvl1pPr>
    </p:titleStyle>
    <p:bodyStyle>
      <a:lvl1pPr marL="180975" indent="-180975"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Swis721 Cn BT" panose="020B0506020202030204" pitchFamily="34" charset="0"/>
          <a:ea typeface="+mn-ea"/>
          <a:cs typeface="+mn-cs"/>
        </a:defRPr>
      </a:lvl1pPr>
      <a:lvl2pPr marL="628650" indent="-17145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wis721 Cn BT" panose="020B05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wis721 Cn BT" panose="020B0506020202030204" pitchFamily="34" charset="0"/>
          <a:ea typeface="+mn-ea"/>
          <a:cs typeface="+mn-cs"/>
        </a:defRPr>
      </a:lvl3pPr>
      <a:lvl4pPr marL="1524000" indent="-1524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wis721 Cn BT" panose="020B0506020202030204" pitchFamily="34" charset="0"/>
          <a:ea typeface="+mn-ea"/>
          <a:cs typeface="+mn-cs"/>
        </a:defRPr>
      </a:lvl4pPr>
      <a:lvl5pPr marL="1971675" indent="-1428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wis721 Cn BT" panose="020B05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161A7A-EF5A-5311-4B7B-2C16967D2750}"/>
              </a:ext>
            </a:extLst>
          </p:cNvPr>
          <p:cNvSpPr>
            <a:spLocks noGrp="1"/>
          </p:cNvSpPr>
          <p:nvPr>
            <p:ph type="title"/>
          </p:nvPr>
        </p:nvSpPr>
        <p:spPr>
          <a:xfrm>
            <a:off x="838200" y="171321"/>
            <a:ext cx="10515600" cy="726828"/>
          </a:xfrm>
          <a:prstGeom prst="rect">
            <a:avLst/>
          </a:prstGeom>
        </p:spPr>
        <p:txBody>
          <a:bodyPr vert="horz" lIns="91440" tIns="45720" rIns="91440" bIns="45720" rtlCol="0" anchor="ctr">
            <a:normAutofit/>
          </a:bodyPr>
          <a:lstStyle/>
          <a:p>
            <a:r>
              <a:rPr lang="en-US" dirty="0"/>
              <a:t>Click to edit Master title style</a:t>
            </a:r>
            <a:endParaRPr lang="en-IN" dirty="0"/>
          </a:p>
        </p:txBody>
      </p:sp>
      <p:sp>
        <p:nvSpPr>
          <p:cNvPr id="3" name="Text Placeholder 2">
            <a:extLst>
              <a:ext uri="{FF2B5EF4-FFF2-40B4-BE49-F238E27FC236}">
                <a16:creationId xmlns:a16="http://schemas.microsoft.com/office/drawing/2014/main" id="{3099E773-A7B7-DA60-1942-EA47EFE4C464}"/>
              </a:ext>
            </a:extLst>
          </p:cNvPr>
          <p:cNvSpPr>
            <a:spLocks noGrp="1"/>
          </p:cNvSpPr>
          <p:nvPr>
            <p:ph type="body" idx="1"/>
          </p:nvPr>
        </p:nvSpPr>
        <p:spPr>
          <a:xfrm>
            <a:off x="838200" y="1380879"/>
            <a:ext cx="10515600" cy="47960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a:extLst>
              <a:ext uri="{FF2B5EF4-FFF2-40B4-BE49-F238E27FC236}">
                <a16:creationId xmlns:a16="http://schemas.microsoft.com/office/drawing/2014/main" id="{2438BB73-9D3A-18F8-828A-3C71842B67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wis721 Cn BT" panose="020B0506020202030204" pitchFamily="34" charset="0"/>
              </a:defRPr>
            </a:lvl1pPr>
          </a:lstStyle>
          <a:p>
            <a:fld id="{520BE410-CC43-4DEB-9AFF-147933E5353B}" type="datetimeFigureOut">
              <a:rPr lang="en-IN" smtClean="0"/>
              <a:pPr/>
              <a:t>06-09-2024</a:t>
            </a:fld>
            <a:endParaRPr lang="en-IN" dirty="0"/>
          </a:p>
        </p:txBody>
      </p:sp>
      <p:sp>
        <p:nvSpPr>
          <p:cNvPr id="5" name="Footer Placeholder 4">
            <a:extLst>
              <a:ext uri="{FF2B5EF4-FFF2-40B4-BE49-F238E27FC236}">
                <a16:creationId xmlns:a16="http://schemas.microsoft.com/office/drawing/2014/main" id="{1886BD72-DD52-335B-5BB3-32B7D2E536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wis721 Cn BT" panose="020B0506020202030204" pitchFamily="34" charset="0"/>
              </a:defRPr>
            </a:lvl1pPr>
          </a:lstStyle>
          <a:p>
            <a:endParaRPr lang="en-IN" dirty="0"/>
          </a:p>
        </p:txBody>
      </p:sp>
      <p:sp>
        <p:nvSpPr>
          <p:cNvPr id="6" name="Slide Number Placeholder 5">
            <a:extLst>
              <a:ext uri="{FF2B5EF4-FFF2-40B4-BE49-F238E27FC236}">
                <a16:creationId xmlns:a16="http://schemas.microsoft.com/office/drawing/2014/main" id="{8083A9B1-128F-3805-3321-59D2E62422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wis721 Cn BT" panose="020B0506020202030204" pitchFamily="34" charset="0"/>
              </a:defRPr>
            </a:lvl1pPr>
          </a:lstStyle>
          <a:p>
            <a:fld id="{85519FB9-9C4A-4C63-9B63-BE266DF53AFC}" type="slidenum">
              <a:rPr lang="en-IN" smtClean="0"/>
              <a:pPr/>
              <a:t>‹#›</a:t>
            </a:fld>
            <a:endParaRPr lang="en-IN" dirty="0"/>
          </a:p>
        </p:txBody>
      </p:sp>
      <p:sp>
        <p:nvSpPr>
          <p:cNvPr id="7" name="Rectangle 6">
            <a:extLst>
              <a:ext uri="{FF2B5EF4-FFF2-40B4-BE49-F238E27FC236}">
                <a16:creationId xmlns:a16="http://schemas.microsoft.com/office/drawing/2014/main" id="{C03CD06D-902D-C9C6-C606-7D91FC72FF4D}"/>
              </a:ext>
            </a:extLst>
          </p:cNvPr>
          <p:cNvSpPr/>
          <p:nvPr userDrawn="1"/>
        </p:nvSpPr>
        <p:spPr>
          <a:xfrm>
            <a:off x="8685213" y="6645275"/>
            <a:ext cx="3506787" cy="212725"/>
          </a:xfrm>
          <a:prstGeom prst="rect">
            <a:avLst/>
          </a:prstGeom>
          <a:solidFill>
            <a:srgbClr val="21B3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b="1" dirty="0">
              <a:latin typeface="Swis721 Cn BT" panose="020B0506020202030204" pitchFamily="34" charset="0"/>
            </a:endParaRPr>
          </a:p>
        </p:txBody>
      </p:sp>
      <p:sp>
        <p:nvSpPr>
          <p:cNvPr id="8" name="Rectangle 7">
            <a:extLst>
              <a:ext uri="{FF2B5EF4-FFF2-40B4-BE49-F238E27FC236}">
                <a16:creationId xmlns:a16="http://schemas.microsoft.com/office/drawing/2014/main" id="{8E6DB3C9-A120-476A-BADD-7183C4F7EE8F}"/>
              </a:ext>
            </a:extLst>
          </p:cNvPr>
          <p:cNvSpPr/>
          <p:nvPr userDrawn="1"/>
        </p:nvSpPr>
        <p:spPr>
          <a:xfrm>
            <a:off x="-7644" y="6645275"/>
            <a:ext cx="8710613" cy="212725"/>
          </a:xfrm>
          <a:prstGeom prst="rect">
            <a:avLst/>
          </a:prstGeom>
          <a:solidFill>
            <a:srgbClr val="0079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400" dirty="0">
                <a:latin typeface="Swis721 Cn BT" panose="020B0506020202030204" pitchFamily="34" charset="0"/>
              </a:rPr>
              <a:t>      © Creating Impact Training &amp; Development</a:t>
            </a:r>
          </a:p>
        </p:txBody>
      </p:sp>
      <p:pic>
        <p:nvPicPr>
          <p:cNvPr id="9" name="Picture 4">
            <a:extLst>
              <a:ext uri="{FF2B5EF4-FFF2-40B4-BE49-F238E27FC236}">
                <a16:creationId xmlns:a16="http://schemas.microsoft.com/office/drawing/2014/main" id="{CFC4A8F2-336D-8C2A-81D6-881B3533809B}"/>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419410" y="17756"/>
            <a:ext cx="1763712"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913757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000" b="1" kern="1200">
          <a:solidFill>
            <a:schemeClr val="tx1"/>
          </a:solidFill>
          <a:latin typeface="Swis721 Cn BT" panose="020B05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wis721 Cn BT" panose="020B05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wis721 Cn BT" panose="020B05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wis721 Cn BT" panose="020B05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wis721 Cn BT" panose="020B05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wis721 Cn BT" panose="020B05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openxmlformats.org/officeDocument/2006/relationships/hyperlink" Target="http://www.freelancetrainings.com/" TargetMode="External"/><Relationship Id="rId2" Type="http://schemas.openxmlformats.org/officeDocument/2006/relationships/image" Target="../media/image29.jpeg"/><Relationship Id="rId1" Type="http://schemas.openxmlformats.org/officeDocument/2006/relationships/slideLayout" Target="../slideLayouts/slideLayout15.xml"/><Relationship Id="rId6" Type="http://schemas.openxmlformats.org/officeDocument/2006/relationships/hyperlink" Target="mailto:Hello@freelancetrainings.com" TargetMode="External"/><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7.jpeg"/><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616960" y="6644640"/>
            <a:ext cx="8575040" cy="213360"/>
          </a:xfrm>
          <a:prstGeom prst="rect">
            <a:avLst/>
          </a:prstGeom>
          <a:solidFill>
            <a:srgbClr val="01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111D09C9-D914-F66D-A5EF-1C5F5C81A3EF}"/>
              </a:ext>
            </a:extLst>
          </p:cNvPr>
          <p:cNvSpPr>
            <a:spLocks noGrp="1"/>
          </p:cNvSpPr>
          <p:nvPr>
            <p:ph type="ctrTitle"/>
          </p:nvPr>
        </p:nvSpPr>
        <p:spPr>
          <a:xfrm>
            <a:off x="1905000" y="5687196"/>
            <a:ext cx="9144000" cy="682510"/>
          </a:xfrm>
        </p:spPr>
        <p:txBody>
          <a:bodyPr>
            <a:noAutofit/>
          </a:bodyPr>
          <a:lstStyle/>
          <a:p>
            <a:r>
              <a:rPr lang="en-IN" sz="4400" b="1" dirty="0">
                <a:latin typeface="Swis721 Cn BT" panose="020B0506020202030204" pitchFamily="34" charset="0"/>
              </a:rPr>
              <a:t>Time Management- Workshop </a:t>
            </a:r>
          </a:p>
        </p:txBody>
      </p:sp>
      <p:sp>
        <p:nvSpPr>
          <p:cNvPr id="9" name="Rectangle 8"/>
          <p:cNvSpPr/>
          <p:nvPr/>
        </p:nvSpPr>
        <p:spPr>
          <a:xfrm>
            <a:off x="1018542" y="6644640"/>
            <a:ext cx="8575040" cy="216654"/>
          </a:xfrm>
          <a:prstGeom prst="rect">
            <a:avLst/>
          </a:prstGeom>
          <a:solidFill>
            <a:srgbClr val="42C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p:cNvSpPr txBox="1"/>
          <p:nvPr/>
        </p:nvSpPr>
        <p:spPr>
          <a:xfrm flipH="1">
            <a:off x="2598418" y="6612820"/>
            <a:ext cx="2245364" cy="307777"/>
          </a:xfrm>
          <a:prstGeom prst="rect">
            <a:avLst/>
          </a:prstGeom>
          <a:noFill/>
        </p:spPr>
        <p:txBody>
          <a:bodyPr wrap="square" rtlCol="0">
            <a:spAutoFit/>
          </a:bodyPr>
          <a:lstStyle/>
          <a:p>
            <a:r>
              <a:rPr lang="en-IN" sz="1400" dirty="0">
                <a:latin typeface="Swis721 Cn BT" panose="020B0506020202030204" pitchFamily="34" charset="0"/>
              </a:rPr>
              <a:t> Workshop Name</a:t>
            </a:r>
          </a:p>
        </p:txBody>
      </p:sp>
      <p:sp>
        <p:nvSpPr>
          <p:cNvPr id="15" name="TextBox 14"/>
          <p:cNvSpPr txBox="1"/>
          <p:nvPr/>
        </p:nvSpPr>
        <p:spPr>
          <a:xfrm flipH="1">
            <a:off x="6096000" y="6612820"/>
            <a:ext cx="2245364" cy="307777"/>
          </a:xfrm>
          <a:prstGeom prst="rect">
            <a:avLst/>
          </a:prstGeom>
          <a:noFill/>
        </p:spPr>
        <p:txBody>
          <a:bodyPr wrap="square" rtlCol="0">
            <a:spAutoFit/>
          </a:bodyPr>
          <a:lstStyle/>
          <a:p>
            <a:r>
              <a:rPr lang="en-IN" sz="1400" dirty="0">
                <a:latin typeface="Swis721 Cn BT" panose="020B0506020202030204" pitchFamily="34" charset="0"/>
              </a:rPr>
              <a:t> Company Name</a:t>
            </a:r>
          </a:p>
        </p:txBody>
      </p:sp>
      <p:sp>
        <p:nvSpPr>
          <p:cNvPr id="16" name="TextBox 15"/>
          <p:cNvSpPr txBox="1"/>
          <p:nvPr/>
        </p:nvSpPr>
        <p:spPr>
          <a:xfrm flipH="1">
            <a:off x="10005347" y="6597431"/>
            <a:ext cx="2245364" cy="307777"/>
          </a:xfrm>
          <a:prstGeom prst="rect">
            <a:avLst/>
          </a:prstGeom>
          <a:noFill/>
        </p:spPr>
        <p:txBody>
          <a:bodyPr wrap="square" rtlCol="0">
            <a:spAutoFit/>
          </a:bodyPr>
          <a:lstStyle/>
          <a:p>
            <a:r>
              <a:rPr lang="en-IN" sz="1400" dirty="0">
                <a:solidFill>
                  <a:schemeClr val="bg1"/>
                </a:solidFill>
                <a:latin typeface="Swis721 Cn BT" panose="020B0506020202030204" pitchFamily="34" charset="0"/>
              </a:rPr>
              <a:t> Trainer Name</a:t>
            </a:r>
          </a:p>
        </p:txBody>
      </p:sp>
      <p:sp>
        <p:nvSpPr>
          <p:cNvPr id="18" name="Rectangle 17"/>
          <p:cNvSpPr/>
          <p:nvPr/>
        </p:nvSpPr>
        <p:spPr>
          <a:xfrm>
            <a:off x="11049000" y="1"/>
            <a:ext cx="1143000" cy="1001486"/>
          </a:xfrm>
          <a:prstGeom prst="rect">
            <a:avLst/>
          </a:prstGeom>
          <a:solidFill>
            <a:srgbClr val="0154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Swis721 Cn BT" panose="020B0506020202030204" pitchFamily="34" charset="0"/>
              </a:rPr>
              <a:t>Your </a:t>
            </a:r>
          </a:p>
          <a:p>
            <a:pPr algn="ctr"/>
            <a:r>
              <a:rPr lang="en-IN" dirty="0">
                <a:latin typeface="Swis721 Cn BT" panose="020B0506020202030204" pitchFamily="34" charset="0"/>
              </a:rPr>
              <a:t>Company</a:t>
            </a:r>
          </a:p>
          <a:p>
            <a:pPr algn="ctr"/>
            <a:r>
              <a:rPr lang="en-IN" dirty="0">
                <a:latin typeface="Swis721 Cn BT" panose="020B0506020202030204" pitchFamily="34" charset="0"/>
              </a:rPr>
              <a:t>Logo</a:t>
            </a:r>
          </a:p>
        </p:txBody>
      </p:sp>
      <p:pic>
        <p:nvPicPr>
          <p:cNvPr id="5" name="Picture 4">
            <a:extLst>
              <a:ext uri="{FF2B5EF4-FFF2-40B4-BE49-F238E27FC236}">
                <a16:creationId xmlns:a16="http://schemas.microsoft.com/office/drawing/2014/main" id="{88D1FE86-A557-3937-4EC0-492F4B096A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865"/>
            <a:ext cx="12250711" cy="5462337"/>
          </a:xfrm>
          <a:prstGeom prst="rect">
            <a:avLst/>
          </a:prstGeom>
        </p:spPr>
      </p:pic>
      <p:sp>
        <p:nvSpPr>
          <p:cNvPr id="3" name="Rectangle 2">
            <a:extLst>
              <a:ext uri="{FF2B5EF4-FFF2-40B4-BE49-F238E27FC236}">
                <a16:creationId xmlns:a16="http://schemas.microsoft.com/office/drawing/2014/main" id="{842B953F-0824-92A9-D157-119F30D2277B}"/>
              </a:ext>
            </a:extLst>
          </p:cNvPr>
          <p:cNvSpPr/>
          <p:nvPr/>
        </p:nvSpPr>
        <p:spPr>
          <a:xfrm>
            <a:off x="11049000" y="5615446"/>
            <a:ext cx="1125247" cy="826009"/>
          </a:xfrm>
          <a:prstGeom prst="rect">
            <a:avLst/>
          </a:prstGeom>
          <a:solidFill>
            <a:srgbClr val="0154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Swis721 Cn BT" panose="020B0506020202030204" pitchFamily="34" charset="0"/>
              </a:rPr>
              <a:t>Your </a:t>
            </a:r>
          </a:p>
          <a:p>
            <a:pPr algn="ctr"/>
            <a:r>
              <a:rPr lang="en-IN" dirty="0">
                <a:latin typeface="Swis721 Cn BT" panose="020B0506020202030204" pitchFamily="34" charset="0"/>
              </a:rPr>
              <a:t>Company</a:t>
            </a:r>
          </a:p>
          <a:p>
            <a:pPr algn="ctr"/>
            <a:r>
              <a:rPr lang="en-IN" dirty="0">
                <a:latin typeface="Swis721 Cn BT" panose="020B0506020202030204" pitchFamily="34" charset="0"/>
              </a:rPr>
              <a:t>Logo</a:t>
            </a:r>
          </a:p>
        </p:txBody>
      </p:sp>
      <p:pic>
        <p:nvPicPr>
          <p:cNvPr id="2050" name="Picture 2">
            <a:extLst>
              <a:ext uri="{FF2B5EF4-FFF2-40B4-BE49-F238E27FC236}">
                <a16:creationId xmlns:a16="http://schemas.microsoft.com/office/drawing/2014/main" id="{0D4B7080-EBA6-17AE-5899-A377303C87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3" y="5459472"/>
            <a:ext cx="1125246" cy="113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AD7A-F790-68BB-3F1A-744AB1550315}"/>
              </a:ext>
            </a:extLst>
          </p:cNvPr>
          <p:cNvSpPr>
            <a:spLocks noGrp="1"/>
          </p:cNvSpPr>
          <p:nvPr>
            <p:ph type="title"/>
          </p:nvPr>
        </p:nvSpPr>
        <p:spPr/>
        <p:txBody>
          <a:bodyPr/>
          <a:lstStyle/>
          <a:p>
            <a:r>
              <a:rPr lang="en-US" sz="3600" dirty="0"/>
              <a:t>Different type of time Robbers</a:t>
            </a:r>
            <a:endParaRPr lang="en-IN" sz="3600" dirty="0"/>
          </a:p>
        </p:txBody>
      </p:sp>
      <p:sp>
        <p:nvSpPr>
          <p:cNvPr id="4" name="Content Placeholder 3">
            <a:extLst>
              <a:ext uri="{FF2B5EF4-FFF2-40B4-BE49-F238E27FC236}">
                <a16:creationId xmlns:a16="http://schemas.microsoft.com/office/drawing/2014/main" id="{7B8633F2-5FD9-1FEF-8720-8792C9CE0D3A}"/>
              </a:ext>
            </a:extLst>
          </p:cNvPr>
          <p:cNvSpPr>
            <a:spLocks noGrp="1"/>
          </p:cNvSpPr>
          <p:nvPr>
            <p:ph sz="half" idx="2"/>
          </p:nvPr>
        </p:nvSpPr>
        <p:spPr>
          <a:xfrm>
            <a:off x="0" y="1025698"/>
            <a:ext cx="6226470" cy="4936691"/>
          </a:xfrm>
          <a:solidFill>
            <a:srgbClr val="73ACBF"/>
          </a:solidFill>
        </p:spPr>
        <p:txBody>
          <a:bodyPr anchor="ctr">
            <a:normAutofit fontScale="92500" lnSpcReduction="20000"/>
          </a:bodyPr>
          <a:lstStyle/>
          <a:p>
            <a:pPr>
              <a:spcBef>
                <a:spcPts val="0"/>
              </a:spcBef>
              <a:spcAft>
                <a:spcPts val="2000"/>
              </a:spcAft>
            </a:pPr>
            <a:r>
              <a:rPr lang="en-US" dirty="0"/>
              <a:t>Procrastination</a:t>
            </a:r>
          </a:p>
          <a:p>
            <a:pPr>
              <a:spcBef>
                <a:spcPts val="0"/>
              </a:spcBef>
              <a:spcAft>
                <a:spcPts val="2000"/>
              </a:spcAft>
            </a:pPr>
            <a:r>
              <a:rPr lang="en-US" dirty="0"/>
              <a:t>Meetings</a:t>
            </a:r>
          </a:p>
          <a:p>
            <a:pPr>
              <a:spcBef>
                <a:spcPts val="0"/>
              </a:spcBef>
              <a:spcAft>
                <a:spcPts val="2000"/>
              </a:spcAft>
            </a:pPr>
            <a:r>
              <a:rPr lang="en-US" dirty="0"/>
              <a:t>Interruptions</a:t>
            </a:r>
          </a:p>
          <a:p>
            <a:pPr>
              <a:spcBef>
                <a:spcPts val="0"/>
              </a:spcBef>
              <a:spcAft>
                <a:spcPts val="2000"/>
              </a:spcAft>
            </a:pPr>
            <a:r>
              <a:rPr lang="en-US" dirty="0"/>
              <a:t>Multitasking</a:t>
            </a:r>
          </a:p>
          <a:p>
            <a:pPr>
              <a:spcBef>
                <a:spcPts val="0"/>
              </a:spcBef>
              <a:spcAft>
                <a:spcPts val="2000"/>
              </a:spcAft>
            </a:pPr>
            <a:r>
              <a:rPr lang="en-US" dirty="0"/>
              <a:t>Excessive internet and social media use</a:t>
            </a:r>
          </a:p>
          <a:p>
            <a:pPr>
              <a:spcBef>
                <a:spcPts val="0"/>
              </a:spcBef>
              <a:spcAft>
                <a:spcPts val="2000"/>
              </a:spcAft>
            </a:pPr>
            <a:r>
              <a:rPr lang="en-US" dirty="0"/>
              <a:t>Poorly defined goals and priorities</a:t>
            </a:r>
          </a:p>
          <a:p>
            <a:pPr>
              <a:spcBef>
                <a:spcPts val="0"/>
              </a:spcBef>
              <a:spcAft>
                <a:spcPts val="2000"/>
              </a:spcAft>
            </a:pPr>
            <a:r>
              <a:rPr lang="en-US" dirty="0"/>
              <a:t>Inefficient processes and systems</a:t>
            </a:r>
          </a:p>
          <a:p>
            <a:pPr>
              <a:spcBef>
                <a:spcPts val="0"/>
              </a:spcBef>
              <a:spcAft>
                <a:spcPts val="2000"/>
              </a:spcAft>
            </a:pPr>
            <a:r>
              <a:rPr lang="en-US" dirty="0"/>
              <a:t>Lack of delegation or teamwork</a:t>
            </a:r>
          </a:p>
          <a:p>
            <a:pPr>
              <a:spcBef>
                <a:spcPts val="0"/>
              </a:spcBef>
              <a:spcAft>
                <a:spcPts val="2000"/>
              </a:spcAft>
            </a:pPr>
            <a:r>
              <a:rPr lang="en-US" dirty="0"/>
              <a:t>Personal distractions</a:t>
            </a:r>
          </a:p>
          <a:p>
            <a:pPr>
              <a:spcBef>
                <a:spcPts val="0"/>
              </a:spcBef>
              <a:spcAft>
                <a:spcPts val="2000"/>
              </a:spcAft>
            </a:pPr>
            <a:r>
              <a:rPr lang="en-US" dirty="0"/>
              <a:t>Poor time management</a:t>
            </a:r>
          </a:p>
        </p:txBody>
      </p:sp>
      <p:pic>
        <p:nvPicPr>
          <p:cNvPr id="7" name="Content Placeholder 6">
            <a:extLst>
              <a:ext uri="{FF2B5EF4-FFF2-40B4-BE49-F238E27FC236}">
                <a16:creationId xmlns:a16="http://schemas.microsoft.com/office/drawing/2014/main" id="{D4226BF0-9CFC-9645-E308-B1DA3AB51017}"/>
              </a:ext>
            </a:extLst>
          </p:cNvPr>
          <p:cNvPicPr>
            <a:picLocks noGrp="1" noChangeAspect="1"/>
          </p:cNvPicPr>
          <p:nvPr>
            <p:ph sz="half" idx="13"/>
          </p:nvPr>
        </p:nvPicPr>
        <p:blipFill rotWithShape="1">
          <a:blip r:embed="rId3">
            <a:extLst>
              <a:ext uri="{28A0092B-C50C-407E-A947-70E740481C1C}">
                <a14:useLocalDpi xmlns:a14="http://schemas.microsoft.com/office/drawing/2010/main" val="0"/>
              </a:ext>
            </a:extLst>
          </a:blip>
          <a:srcRect t="3591" b="4833"/>
          <a:stretch/>
        </p:blipFill>
        <p:spPr>
          <a:xfrm>
            <a:off x="6226470" y="1025698"/>
            <a:ext cx="5965530" cy="4936691"/>
          </a:xfrm>
        </p:spPr>
      </p:pic>
    </p:spTree>
    <p:extLst>
      <p:ext uri="{BB962C8B-B14F-4D97-AF65-F5344CB8AC3E}">
        <p14:creationId xmlns:p14="http://schemas.microsoft.com/office/powerpoint/2010/main" val="4290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5798E-3E77-46C7-38BC-AF060B8B540D}"/>
              </a:ext>
            </a:extLst>
          </p:cNvPr>
          <p:cNvSpPr>
            <a:spLocks noGrp="1"/>
          </p:cNvSpPr>
          <p:nvPr>
            <p:ph type="title"/>
          </p:nvPr>
        </p:nvSpPr>
        <p:spPr>
          <a:xfrm>
            <a:off x="707136" y="249723"/>
            <a:ext cx="10855303" cy="577969"/>
          </a:xfrm>
        </p:spPr>
        <p:txBody>
          <a:bodyPr>
            <a:normAutofit fontScale="90000"/>
          </a:bodyPr>
          <a:lstStyle/>
          <a:p>
            <a:r>
              <a:rPr lang="en-US" sz="4000" dirty="0"/>
              <a:t>Eat That Frog!</a:t>
            </a:r>
          </a:p>
        </p:txBody>
      </p:sp>
      <p:sp>
        <p:nvSpPr>
          <p:cNvPr id="4" name="TextBox 3">
            <a:extLst>
              <a:ext uri="{FF2B5EF4-FFF2-40B4-BE49-F238E27FC236}">
                <a16:creationId xmlns:a16="http://schemas.microsoft.com/office/drawing/2014/main" id="{5409F8EC-8941-89FC-A4D3-58968C9455AE}"/>
              </a:ext>
            </a:extLst>
          </p:cNvPr>
          <p:cNvSpPr txBox="1"/>
          <p:nvPr/>
        </p:nvSpPr>
        <p:spPr>
          <a:xfrm>
            <a:off x="938784" y="5707141"/>
            <a:ext cx="11047339" cy="646331"/>
          </a:xfrm>
          <a:prstGeom prst="rect">
            <a:avLst/>
          </a:prstGeom>
          <a:noFill/>
        </p:spPr>
        <p:txBody>
          <a:bodyPr wrap="square">
            <a:spAutoFit/>
          </a:bodyPr>
          <a:lstStyle/>
          <a:p>
            <a:pPr algn="l" fontAlgn="auto"/>
            <a:r>
              <a:rPr lang="en-US" b="0" i="0" dirty="0">
                <a:solidFill>
                  <a:srgbClr val="2A2B2C"/>
                </a:solidFill>
                <a:effectLst/>
                <a:latin typeface="gordita"/>
              </a:rPr>
              <a:t>The eat the frog strategy is a prioritization and productivity method used to help people identify difficult tasks. The idea is that you identify one challenging task (the frog) and complete the task first thing in the morning (eating it). </a:t>
            </a:r>
          </a:p>
        </p:txBody>
      </p:sp>
      <p:pic>
        <p:nvPicPr>
          <p:cNvPr id="6" name="Picture 5">
            <a:extLst>
              <a:ext uri="{FF2B5EF4-FFF2-40B4-BE49-F238E27FC236}">
                <a16:creationId xmlns:a16="http://schemas.microsoft.com/office/drawing/2014/main" id="{A051EE3D-3632-1420-81A9-5B04AE6F16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5998" y="1483084"/>
            <a:ext cx="5496937" cy="3891831"/>
          </a:xfrm>
          <a:prstGeom prst="rect">
            <a:avLst/>
          </a:prstGeom>
        </p:spPr>
      </p:pic>
    </p:spTree>
    <p:extLst>
      <p:ext uri="{BB962C8B-B14F-4D97-AF65-F5344CB8AC3E}">
        <p14:creationId xmlns:p14="http://schemas.microsoft.com/office/powerpoint/2010/main" val="850184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9D034-45D6-46F8-8E7C-48F4F179F7F7}"/>
              </a:ext>
            </a:extLst>
          </p:cNvPr>
          <p:cNvSpPr>
            <a:spLocks noGrp="1"/>
          </p:cNvSpPr>
          <p:nvPr>
            <p:ph type="title"/>
          </p:nvPr>
        </p:nvSpPr>
        <p:spPr>
          <a:xfrm>
            <a:off x="838200" y="139149"/>
            <a:ext cx="10515600" cy="655850"/>
          </a:xfrm>
        </p:spPr>
        <p:txBody>
          <a:bodyPr>
            <a:normAutofit/>
          </a:bodyPr>
          <a:lstStyle/>
          <a:p>
            <a:pPr algn="ctr"/>
            <a:r>
              <a:rPr lang="en-IN" sz="4000" b="1" dirty="0"/>
              <a:t>Step-3 : Implement the Action Plan</a:t>
            </a:r>
          </a:p>
        </p:txBody>
      </p:sp>
      <p:pic>
        <p:nvPicPr>
          <p:cNvPr id="4" name="Content Placeholder 4">
            <a:extLst>
              <a:ext uri="{FF2B5EF4-FFF2-40B4-BE49-F238E27FC236}">
                <a16:creationId xmlns:a16="http://schemas.microsoft.com/office/drawing/2014/main" id="{45B589AD-6CF1-74D2-00FD-90B64DDC4D0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3430" b="19214"/>
          <a:stretch/>
        </p:blipFill>
        <p:spPr>
          <a:xfrm>
            <a:off x="0" y="1020551"/>
            <a:ext cx="12192000" cy="5611897"/>
          </a:xfrm>
        </p:spPr>
      </p:pic>
    </p:spTree>
    <p:extLst>
      <p:ext uri="{BB962C8B-B14F-4D97-AF65-F5344CB8AC3E}">
        <p14:creationId xmlns:p14="http://schemas.microsoft.com/office/powerpoint/2010/main" val="1607568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9D428-D378-975B-40A6-8C299C9E034A}"/>
              </a:ext>
            </a:extLst>
          </p:cNvPr>
          <p:cNvSpPr>
            <a:spLocks noGrp="1"/>
          </p:cNvSpPr>
          <p:nvPr>
            <p:ph type="title"/>
          </p:nvPr>
        </p:nvSpPr>
        <p:spPr>
          <a:xfrm>
            <a:off x="838200" y="141042"/>
            <a:ext cx="10515600" cy="661018"/>
          </a:xfrm>
        </p:spPr>
        <p:txBody>
          <a:bodyPr>
            <a:normAutofit/>
          </a:bodyPr>
          <a:lstStyle/>
          <a:p>
            <a:pPr algn="ctr"/>
            <a:r>
              <a:rPr lang="en-IN" sz="4000" b="1" dirty="0"/>
              <a:t>Stakeholder - Activity</a:t>
            </a:r>
          </a:p>
        </p:txBody>
      </p:sp>
      <p:pic>
        <p:nvPicPr>
          <p:cNvPr id="5" name="Picture 4" descr="Free vector kids learning and playing illustration">
            <a:extLst>
              <a:ext uri="{FF2B5EF4-FFF2-40B4-BE49-F238E27FC236}">
                <a16:creationId xmlns:a16="http://schemas.microsoft.com/office/drawing/2014/main" id="{DF48313C-DD97-D413-9398-448783B87F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8497" y="2011680"/>
            <a:ext cx="4199050" cy="309676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xhibition of Straw Pyramid and Still Lifes">
            <a:extLst>
              <a:ext uri="{FF2B5EF4-FFF2-40B4-BE49-F238E27FC236}">
                <a16:creationId xmlns:a16="http://schemas.microsoft.com/office/drawing/2014/main" id="{DEE21C6D-7A95-184D-CE58-F9835F2D169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1619"/>
          <a:stretch/>
        </p:blipFill>
        <p:spPr bwMode="auto">
          <a:xfrm>
            <a:off x="2137791" y="1113697"/>
            <a:ext cx="5327196" cy="5419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338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8C4B5A-32CE-FADC-C616-410F39D5DBF8}"/>
              </a:ext>
            </a:extLst>
          </p:cNvPr>
          <p:cNvSpPr>
            <a:spLocks noGrp="1"/>
          </p:cNvSpPr>
          <p:nvPr>
            <p:ph idx="1"/>
          </p:nvPr>
        </p:nvSpPr>
        <p:spPr>
          <a:xfrm>
            <a:off x="4338320" y="2238375"/>
            <a:ext cx="7853680" cy="1266825"/>
          </a:xfrm>
        </p:spPr>
        <p:txBody>
          <a:bodyPr rtlCol="0" anchor="ctr">
            <a:normAutofit/>
          </a:bodyPr>
          <a:lstStyle/>
          <a:p>
            <a:pPr marL="0" indent="0" algn="ctr">
              <a:buNone/>
              <a:defRPr/>
            </a:pPr>
            <a:r>
              <a:rPr lang="en-US" altLang="en-US" sz="8000" b="1" dirty="0">
                <a:solidFill>
                  <a:srgbClr val="645E5E"/>
                </a:solidFill>
                <a:effectLst>
                  <a:outerShdw blurRad="38100" dist="38100" dir="2700000" algn="tl">
                    <a:srgbClr val="000000">
                      <a:alpha val="43137"/>
                    </a:srgbClr>
                  </a:outerShdw>
                </a:effectLst>
                <a:latin typeface="Swis721 Cn BT" panose="020B0506020202030204" pitchFamily="34" charset="0"/>
              </a:rPr>
              <a:t>Thank You</a:t>
            </a:r>
          </a:p>
        </p:txBody>
      </p:sp>
      <p:pic>
        <p:nvPicPr>
          <p:cNvPr id="91139" name="Picture 2" descr="Two Person Handshakes in Front of Books on Shelf">
            <a:extLst>
              <a:ext uri="{FF2B5EF4-FFF2-40B4-BE49-F238E27FC236}">
                <a16:creationId xmlns:a16="http://schemas.microsoft.com/office/drawing/2014/main" id="{DE93DC7B-6EB3-852B-203B-D0862EECF4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38320" cy="6644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0410CF5B-02B9-15F8-8BC0-597583E2371F}"/>
              </a:ext>
            </a:extLst>
          </p:cNvPr>
          <p:cNvPicPr>
            <a:picLocks noChangeAspect="1"/>
          </p:cNvPicPr>
          <p:nvPr/>
        </p:nvPicPr>
        <p:blipFill>
          <a:blip r:embed="rId3"/>
          <a:stretch>
            <a:fillRect/>
          </a:stretch>
        </p:blipFill>
        <p:spPr>
          <a:xfrm>
            <a:off x="5023032" y="4925795"/>
            <a:ext cx="507687" cy="507687"/>
          </a:xfrm>
          <a:prstGeom prst="rect">
            <a:avLst/>
          </a:prstGeom>
        </p:spPr>
      </p:pic>
      <p:pic>
        <p:nvPicPr>
          <p:cNvPr id="10" name="Picture 9">
            <a:extLst>
              <a:ext uri="{FF2B5EF4-FFF2-40B4-BE49-F238E27FC236}">
                <a16:creationId xmlns:a16="http://schemas.microsoft.com/office/drawing/2014/main" id="{37429726-DD4E-E52A-8722-77E6F9E95AB4}"/>
              </a:ext>
            </a:extLst>
          </p:cNvPr>
          <p:cNvPicPr>
            <a:picLocks noChangeAspect="1"/>
          </p:cNvPicPr>
          <p:nvPr/>
        </p:nvPicPr>
        <p:blipFill>
          <a:blip r:embed="rId4"/>
          <a:stretch>
            <a:fillRect/>
          </a:stretch>
        </p:blipFill>
        <p:spPr>
          <a:xfrm>
            <a:off x="7620437" y="4881138"/>
            <a:ext cx="552344" cy="552344"/>
          </a:xfrm>
          <a:prstGeom prst="rect">
            <a:avLst/>
          </a:prstGeom>
        </p:spPr>
      </p:pic>
      <p:pic>
        <p:nvPicPr>
          <p:cNvPr id="11" name="Picture 10">
            <a:extLst>
              <a:ext uri="{FF2B5EF4-FFF2-40B4-BE49-F238E27FC236}">
                <a16:creationId xmlns:a16="http://schemas.microsoft.com/office/drawing/2014/main" id="{4B4B306F-DDFD-02C4-0F80-AD7BE5FE3FA6}"/>
              </a:ext>
            </a:extLst>
          </p:cNvPr>
          <p:cNvPicPr>
            <a:picLocks noChangeAspect="1"/>
          </p:cNvPicPr>
          <p:nvPr/>
        </p:nvPicPr>
        <p:blipFill>
          <a:blip r:embed="rId5"/>
          <a:stretch>
            <a:fillRect/>
          </a:stretch>
        </p:blipFill>
        <p:spPr>
          <a:xfrm>
            <a:off x="10399743" y="4832457"/>
            <a:ext cx="649705" cy="649705"/>
          </a:xfrm>
          <a:prstGeom prst="rect">
            <a:avLst/>
          </a:prstGeom>
        </p:spPr>
      </p:pic>
      <p:sp>
        <p:nvSpPr>
          <p:cNvPr id="13" name="TextBox 12">
            <a:extLst>
              <a:ext uri="{FF2B5EF4-FFF2-40B4-BE49-F238E27FC236}">
                <a16:creationId xmlns:a16="http://schemas.microsoft.com/office/drawing/2014/main" id="{0F540D47-B281-16B5-533F-425C3D5CD7D0}"/>
              </a:ext>
            </a:extLst>
          </p:cNvPr>
          <p:cNvSpPr txBox="1"/>
          <p:nvPr/>
        </p:nvSpPr>
        <p:spPr>
          <a:xfrm>
            <a:off x="6744390" y="5433483"/>
            <a:ext cx="2462954" cy="318509"/>
          </a:xfrm>
          <a:prstGeom prst="rect">
            <a:avLst/>
          </a:prstGeom>
          <a:noFill/>
        </p:spPr>
        <p:txBody>
          <a:bodyPr wrap="square" rtlCol="0">
            <a:spAutoFit/>
          </a:bodyPr>
          <a:lstStyle/>
          <a:p>
            <a:r>
              <a:rPr lang="en-IN" sz="1400" dirty="0">
                <a:latin typeface="Swis721 Cn BT" panose="020B0506020202030204" pitchFamily="34" charset="0"/>
                <a:hlinkClick r:id="rId6"/>
              </a:rPr>
              <a:t>Hello@freelancetrainings.com</a:t>
            </a:r>
            <a:endParaRPr lang="en-IN" sz="1400" dirty="0">
              <a:latin typeface="Swis721 Cn BT" panose="020B0506020202030204" pitchFamily="34" charset="0"/>
            </a:endParaRPr>
          </a:p>
        </p:txBody>
      </p:sp>
      <p:sp>
        <p:nvSpPr>
          <p:cNvPr id="14" name="TextBox 13">
            <a:extLst>
              <a:ext uri="{FF2B5EF4-FFF2-40B4-BE49-F238E27FC236}">
                <a16:creationId xmlns:a16="http://schemas.microsoft.com/office/drawing/2014/main" id="{3DCF685F-B7C8-3543-E934-AB6981EFF2B7}"/>
              </a:ext>
            </a:extLst>
          </p:cNvPr>
          <p:cNvSpPr txBox="1"/>
          <p:nvPr/>
        </p:nvSpPr>
        <p:spPr>
          <a:xfrm>
            <a:off x="4666933" y="5444215"/>
            <a:ext cx="1141659" cy="307777"/>
          </a:xfrm>
          <a:prstGeom prst="rect">
            <a:avLst/>
          </a:prstGeom>
          <a:noFill/>
        </p:spPr>
        <p:txBody>
          <a:bodyPr wrap="none" rtlCol="0">
            <a:spAutoFit/>
          </a:bodyPr>
          <a:lstStyle/>
          <a:p>
            <a:r>
              <a:rPr lang="en-US" sz="1400" dirty="0">
                <a:latin typeface="Swis721 Cn BT" panose="020B0506020202030204" pitchFamily="34" charset="0"/>
              </a:rPr>
              <a:t>98752-08472</a:t>
            </a:r>
            <a:endParaRPr lang="en-IN" sz="1400" dirty="0">
              <a:latin typeface="Swis721 Cn BT" panose="020B0506020202030204" pitchFamily="34" charset="0"/>
            </a:endParaRPr>
          </a:p>
        </p:txBody>
      </p:sp>
      <p:sp>
        <p:nvSpPr>
          <p:cNvPr id="15" name="TextBox 14">
            <a:extLst>
              <a:ext uri="{FF2B5EF4-FFF2-40B4-BE49-F238E27FC236}">
                <a16:creationId xmlns:a16="http://schemas.microsoft.com/office/drawing/2014/main" id="{85CB3971-4E46-9414-D30A-E73301646032}"/>
              </a:ext>
            </a:extLst>
          </p:cNvPr>
          <p:cNvSpPr txBox="1"/>
          <p:nvPr/>
        </p:nvSpPr>
        <p:spPr>
          <a:xfrm>
            <a:off x="9695370" y="5433484"/>
            <a:ext cx="2130455" cy="307777"/>
          </a:xfrm>
          <a:prstGeom prst="rect">
            <a:avLst/>
          </a:prstGeom>
          <a:noFill/>
        </p:spPr>
        <p:txBody>
          <a:bodyPr wrap="none" rtlCol="0">
            <a:spAutoFit/>
          </a:bodyPr>
          <a:lstStyle/>
          <a:p>
            <a:r>
              <a:rPr lang="en-IN" sz="1400" dirty="0">
                <a:latin typeface="Swis721 Cn BT" panose="020B0506020202030204" pitchFamily="34" charset="0"/>
                <a:hlinkClick r:id="rId7"/>
              </a:rPr>
              <a:t>www.freelancetrainings.com</a:t>
            </a:r>
            <a:endParaRPr lang="en-IN" sz="1400" dirty="0">
              <a:latin typeface="Swis721 Cn BT" panose="020B0506020202030204" pitchFamily="34" charset="0"/>
            </a:endParaRPr>
          </a:p>
        </p:txBody>
      </p:sp>
      <p:pic>
        <p:nvPicPr>
          <p:cNvPr id="17" name="Picture 16">
            <a:extLst>
              <a:ext uri="{FF2B5EF4-FFF2-40B4-BE49-F238E27FC236}">
                <a16:creationId xmlns:a16="http://schemas.microsoft.com/office/drawing/2014/main" id="{CCC7A4C4-6279-9122-A2D3-05E51AE07642}"/>
              </a:ext>
            </a:extLst>
          </p:cNvPr>
          <p:cNvPicPr>
            <a:picLocks noChangeAspect="1"/>
          </p:cNvPicPr>
          <p:nvPr/>
        </p:nvPicPr>
        <p:blipFill>
          <a:blip r:embed="rId8"/>
          <a:stretch>
            <a:fillRect/>
          </a:stretch>
        </p:blipFill>
        <p:spPr>
          <a:xfrm>
            <a:off x="5501853" y="6255611"/>
            <a:ext cx="315227" cy="315227"/>
          </a:xfrm>
          <a:prstGeom prst="rect">
            <a:avLst/>
          </a:prstGeom>
        </p:spPr>
      </p:pic>
      <p:sp>
        <p:nvSpPr>
          <p:cNvPr id="18" name="TextBox 17">
            <a:extLst>
              <a:ext uri="{FF2B5EF4-FFF2-40B4-BE49-F238E27FC236}">
                <a16:creationId xmlns:a16="http://schemas.microsoft.com/office/drawing/2014/main" id="{749C530B-84F8-0DD8-C408-01BC63946DF0}"/>
              </a:ext>
            </a:extLst>
          </p:cNvPr>
          <p:cNvSpPr txBox="1"/>
          <p:nvPr/>
        </p:nvSpPr>
        <p:spPr>
          <a:xfrm>
            <a:off x="5745960" y="6296521"/>
            <a:ext cx="5326651" cy="307777"/>
          </a:xfrm>
          <a:prstGeom prst="rect">
            <a:avLst/>
          </a:prstGeom>
          <a:noFill/>
        </p:spPr>
        <p:txBody>
          <a:bodyPr wrap="none" rtlCol="0">
            <a:spAutoFit/>
          </a:bodyPr>
          <a:lstStyle/>
          <a:p>
            <a:r>
              <a:rPr lang="en-IN" sz="1400" dirty="0">
                <a:latin typeface="Swis721 Cn BT" panose="020B0506020202030204" pitchFamily="34" charset="0"/>
              </a:rPr>
              <a:t>406, Titanium City Centre Mall, Anand Nagar, Satellite, Ahmedabad-380015</a:t>
            </a:r>
          </a:p>
        </p:txBody>
      </p:sp>
      <p:pic>
        <p:nvPicPr>
          <p:cNvPr id="3074" name="Picture 2">
            <a:extLst>
              <a:ext uri="{FF2B5EF4-FFF2-40B4-BE49-F238E27FC236}">
                <a16:creationId xmlns:a16="http://schemas.microsoft.com/office/drawing/2014/main" id="{ACBECD2C-0164-C3EE-6822-8F21C430AE1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43836" y="0"/>
            <a:ext cx="952500" cy="113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F2F6"/>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1E6C123-23F9-A623-0D0B-02E13098C7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63"/>
          <a:stretch/>
        </p:blipFill>
        <p:spPr>
          <a:xfrm>
            <a:off x="2064855" y="962449"/>
            <a:ext cx="8301054" cy="5641552"/>
          </a:xfrm>
          <a:prstGeom prst="rect">
            <a:avLst/>
          </a:prstGeom>
          <a:solidFill>
            <a:srgbClr val="F1F2F6"/>
          </a:solidFill>
        </p:spPr>
      </p:pic>
      <p:sp>
        <p:nvSpPr>
          <p:cNvPr id="3" name="TextBox 2">
            <a:extLst>
              <a:ext uri="{FF2B5EF4-FFF2-40B4-BE49-F238E27FC236}">
                <a16:creationId xmlns:a16="http://schemas.microsoft.com/office/drawing/2014/main" id="{F72AFF57-0204-65C7-0ECF-5B0E87158308}"/>
              </a:ext>
            </a:extLst>
          </p:cNvPr>
          <p:cNvSpPr txBox="1"/>
          <p:nvPr/>
        </p:nvSpPr>
        <p:spPr>
          <a:xfrm rot="5400000" flipH="1" flipV="1">
            <a:off x="5081731" y="4265756"/>
            <a:ext cx="2396917" cy="2333543"/>
          </a:xfrm>
          <a:prstGeom prst="rect">
            <a:avLst/>
          </a:prstGeom>
          <a:noFill/>
        </p:spPr>
        <p:txBody>
          <a:bodyPr wrap="square">
            <a:prstTxWarp prst="textCircle">
              <a:avLst>
                <a:gd name="adj" fmla="val 11181423"/>
              </a:avLst>
            </a:prstTxWarp>
            <a:spAutoFit/>
          </a:bodyPr>
          <a:lstStyle/>
          <a:p>
            <a:pPr algn="ctr">
              <a:lnSpc>
                <a:spcPct val="80000"/>
              </a:lnSpc>
              <a:spcAft>
                <a:spcPts val="600"/>
              </a:spcAft>
            </a:pPr>
            <a:r>
              <a:rPr lang="en-IN" sz="2000" b="1" dirty="0"/>
              <a:t>Understanding Time Management</a:t>
            </a:r>
          </a:p>
        </p:txBody>
      </p:sp>
      <p:sp>
        <p:nvSpPr>
          <p:cNvPr id="23" name="Title 3">
            <a:extLst>
              <a:ext uri="{FF2B5EF4-FFF2-40B4-BE49-F238E27FC236}">
                <a16:creationId xmlns:a16="http://schemas.microsoft.com/office/drawing/2014/main" id="{627502A3-135A-84B3-20E1-8422A766904C}"/>
              </a:ext>
            </a:extLst>
          </p:cNvPr>
          <p:cNvSpPr>
            <a:spLocks noGrp="1"/>
          </p:cNvSpPr>
          <p:nvPr>
            <p:ph type="title" idx="4294967295"/>
          </p:nvPr>
        </p:nvSpPr>
        <p:spPr>
          <a:xfrm>
            <a:off x="1587500" y="227013"/>
            <a:ext cx="9055100" cy="561975"/>
          </a:xfrm>
        </p:spPr>
        <p:txBody>
          <a:bodyPr/>
          <a:lstStyle/>
          <a:p>
            <a:pPr algn="ctr"/>
            <a:r>
              <a:rPr lang="en-IN" sz="4000" dirty="0"/>
              <a:t>Workshop Agenda –The Modules</a:t>
            </a:r>
          </a:p>
        </p:txBody>
      </p:sp>
      <p:sp>
        <p:nvSpPr>
          <p:cNvPr id="26" name="TextBox 25">
            <a:extLst>
              <a:ext uri="{FF2B5EF4-FFF2-40B4-BE49-F238E27FC236}">
                <a16:creationId xmlns:a16="http://schemas.microsoft.com/office/drawing/2014/main" id="{078AC6BF-C79C-A7C4-B5B2-5C6758269E0E}"/>
              </a:ext>
            </a:extLst>
          </p:cNvPr>
          <p:cNvSpPr txBox="1"/>
          <p:nvPr/>
        </p:nvSpPr>
        <p:spPr>
          <a:xfrm>
            <a:off x="5376353" y="1041032"/>
            <a:ext cx="1807671" cy="646331"/>
          </a:xfrm>
          <a:prstGeom prst="rect">
            <a:avLst/>
          </a:prstGeom>
          <a:noFill/>
        </p:spPr>
        <p:txBody>
          <a:bodyPr wrap="square">
            <a:spAutoFit/>
          </a:bodyPr>
          <a:lstStyle/>
          <a:p>
            <a:pPr algn="ctr"/>
            <a:r>
              <a:rPr lang="en-IN" b="1" dirty="0"/>
              <a:t>Identifying Time Robbers</a:t>
            </a:r>
          </a:p>
        </p:txBody>
      </p:sp>
      <p:sp>
        <p:nvSpPr>
          <p:cNvPr id="27" name="TextBox 26">
            <a:extLst>
              <a:ext uri="{FF2B5EF4-FFF2-40B4-BE49-F238E27FC236}">
                <a16:creationId xmlns:a16="http://schemas.microsoft.com/office/drawing/2014/main" id="{DE39D49D-C741-ED11-1A17-3E5DB7FFD8B0}"/>
              </a:ext>
            </a:extLst>
          </p:cNvPr>
          <p:cNvSpPr txBox="1"/>
          <p:nvPr/>
        </p:nvSpPr>
        <p:spPr>
          <a:xfrm>
            <a:off x="2470835" y="2372443"/>
            <a:ext cx="1522583" cy="369332"/>
          </a:xfrm>
          <a:prstGeom prst="rect">
            <a:avLst/>
          </a:prstGeom>
          <a:noFill/>
        </p:spPr>
        <p:txBody>
          <a:bodyPr wrap="square">
            <a:spAutoFit/>
          </a:bodyPr>
          <a:lstStyle/>
          <a:p>
            <a:pPr algn="ctr"/>
            <a:r>
              <a:rPr lang="en-IN" b="1" dirty="0"/>
              <a:t>Prioritization</a:t>
            </a:r>
          </a:p>
        </p:txBody>
      </p:sp>
      <p:sp>
        <p:nvSpPr>
          <p:cNvPr id="28" name="TextBox 27">
            <a:extLst>
              <a:ext uri="{FF2B5EF4-FFF2-40B4-BE49-F238E27FC236}">
                <a16:creationId xmlns:a16="http://schemas.microsoft.com/office/drawing/2014/main" id="{E4ADB394-7750-FCE5-7E97-92D4CEDB93CC}"/>
              </a:ext>
            </a:extLst>
          </p:cNvPr>
          <p:cNvSpPr txBox="1"/>
          <p:nvPr/>
        </p:nvSpPr>
        <p:spPr>
          <a:xfrm>
            <a:off x="1066203" y="4068988"/>
            <a:ext cx="1989075" cy="646331"/>
          </a:xfrm>
          <a:prstGeom prst="rect">
            <a:avLst/>
          </a:prstGeom>
          <a:noFill/>
        </p:spPr>
        <p:txBody>
          <a:bodyPr wrap="square">
            <a:spAutoFit/>
          </a:bodyPr>
          <a:lstStyle/>
          <a:p>
            <a:pPr algn="ctr"/>
            <a:r>
              <a:rPr lang="en-US" b="1" dirty="0"/>
              <a:t> Planning &amp; Organizing</a:t>
            </a:r>
          </a:p>
        </p:txBody>
      </p:sp>
      <p:sp>
        <p:nvSpPr>
          <p:cNvPr id="29" name="TextBox 28">
            <a:extLst>
              <a:ext uri="{FF2B5EF4-FFF2-40B4-BE49-F238E27FC236}">
                <a16:creationId xmlns:a16="http://schemas.microsoft.com/office/drawing/2014/main" id="{FF093514-1B29-EDA4-ADC7-5E4B993949E5}"/>
              </a:ext>
            </a:extLst>
          </p:cNvPr>
          <p:cNvSpPr txBox="1"/>
          <p:nvPr/>
        </p:nvSpPr>
        <p:spPr>
          <a:xfrm>
            <a:off x="8375064" y="2372443"/>
            <a:ext cx="1990845" cy="369332"/>
          </a:xfrm>
          <a:prstGeom prst="rect">
            <a:avLst/>
          </a:prstGeom>
          <a:noFill/>
        </p:spPr>
        <p:txBody>
          <a:bodyPr wrap="square">
            <a:spAutoFit/>
          </a:bodyPr>
          <a:lstStyle/>
          <a:p>
            <a:pPr algn="ctr"/>
            <a:r>
              <a:rPr lang="en-US" b="1" dirty="0"/>
              <a:t>SMART Goals</a:t>
            </a:r>
          </a:p>
        </p:txBody>
      </p:sp>
      <p:pic>
        <p:nvPicPr>
          <p:cNvPr id="4" name="Picture 3">
            <a:extLst>
              <a:ext uri="{FF2B5EF4-FFF2-40B4-BE49-F238E27FC236}">
                <a16:creationId xmlns:a16="http://schemas.microsoft.com/office/drawing/2014/main" id="{609616EF-6E30-8D78-20E5-A0B450694D09}"/>
              </a:ext>
            </a:extLst>
          </p:cNvPr>
          <p:cNvPicPr>
            <a:picLocks noChangeAspect="1"/>
          </p:cNvPicPr>
          <p:nvPr/>
        </p:nvPicPr>
        <p:blipFill rotWithShape="1">
          <a:blip r:embed="rId4">
            <a:extLst>
              <a:ext uri="{28A0092B-C50C-407E-A947-70E740481C1C}">
                <a14:useLocalDpi xmlns:a14="http://schemas.microsoft.com/office/drawing/2010/main" val="0"/>
              </a:ext>
            </a:extLst>
          </a:blip>
          <a:srcRect l="15756" t="13968" r="15756" b="13605"/>
          <a:stretch/>
        </p:blipFill>
        <p:spPr>
          <a:xfrm>
            <a:off x="3986072" y="2651405"/>
            <a:ext cx="1005331" cy="1038273"/>
          </a:xfrm>
          <a:prstGeom prst="rect">
            <a:avLst/>
          </a:prstGeom>
        </p:spPr>
      </p:pic>
      <p:sp>
        <p:nvSpPr>
          <p:cNvPr id="6" name="TextBox 5">
            <a:extLst>
              <a:ext uri="{FF2B5EF4-FFF2-40B4-BE49-F238E27FC236}">
                <a16:creationId xmlns:a16="http://schemas.microsoft.com/office/drawing/2014/main" id="{7637532B-5174-1685-2506-8688756E1459}"/>
              </a:ext>
            </a:extLst>
          </p:cNvPr>
          <p:cNvSpPr txBox="1"/>
          <p:nvPr/>
        </p:nvSpPr>
        <p:spPr>
          <a:xfrm>
            <a:off x="9429151" y="4116226"/>
            <a:ext cx="2243323" cy="646331"/>
          </a:xfrm>
          <a:prstGeom prst="rect">
            <a:avLst/>
          </a:prstGeom>
          <a:noFill/>
        </p:spPr>
        <p:txBody>
          <a:bodyPr wrap="square">
            <a:spAutoFit/>
          </a:bodyPr>
          <a:lstStyle/>
          <a:p>
            <a:pPr algn="ctr"/>
            <a:r>
              <a:rPr lang="en-IN" b="1" dirty="0"/>
              <a:t>Stakeholder Management </a:t>
            </a:r>
          </a:p>
        </p:txBody>
      </p:sp>
      <p:pic>
        <p:nvPicPr>
          <p:cNvPr id="10" name="Picture 9">
            <a:extLst>
              <a:ext uri="{FF2B5EF4-FFF2-40B4-BE49-F238E27FC236}">
                <a16:creationId xmlns:a16="http://schemas.microsoft.com/office/drawing/2014/main" id="{7DD4DB84-3D3E-5C6E-B171-0C837C44B121}"/>
              </a:ext>
            </a:extLst>
          </p:cNvPr>
          <p:cNvPicPr>
            <a:picLocks noChangeAspect="1"/>
          </p:cNvPicPr>
          <p:nvPr/>
        </p:nvPicPr>
        <p:blipFill>
          <a:blip r:embed="rId5">
            <a:extLst>
              <a:ext uri="{28A0092B-C50C-407E-A947-70E740481C1C}">
                <a14:useLocalDpi xmlns:a14="http://schemas.microsoft.com/office/drawing/2010/main" val="0"/>
              </a:ext>
            </a:extLst>
          </a:blip>
          <a:srcRect l="6455" r="6455"/>
          <a:stretch/>
        </p:blipFill>
        <p:spPr>
          <a:xfrm>
            <a:off x="8296041" y="3911940"/>
            <a:ext cx="1398212" cy="1263274"/>
          </a:xfrm>
          <a:prstGeom prst="rect">
            <a:avLst/>
          </a:prstGeom>
        </p:spPr>
      </p:pic>
      <p:sp>
        <p:nvSpPr>
          <p:cNvPr id="12" name="Oval 11">
            <a:extLst>
              <a:ext uri="{FF2B5EF4-FFF2-40B4-BE49-F238E27FC236}">
                <a16:creationId xmlns:a16="http://schemas.microsoft.com/office/drawing/2014/main" id="{4F5F8131-D615-6B53-733A-9EEBC7CAB513}"/>
              </a:ext>
            </a:extLst>
          </p:cNvPr>
          <p:cNvSpPr/>
          <p:nvPr/>
        </p:nvSpPr>
        <p:spPr>
          <a:xfrm>
            <a:off x="5444392" y="4514193"/>
            <a:ext cx="1671591" cy="1628623"/>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4" name="Picture 13">
            <a:extLst>
              <a:ext uri="{FF2B5EF4-FFF2-40B4-BE49-F238E27FC236}">
                <a16:creationId xmlns:a16="http://schemas.microsoft.com/office/drawing/2014/main" id="{2046F1B8-B286-64A1-CEE7-0DB7BA71953F}"/>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22271" t="20725" r="14557" b="21014"/>
          <a:stretch/>
        </p:blipFill>
        <p:spPr>
          <a:xfrm>
            <a:off x="7749222" y="2728293"/>
            <a:ext cx="889039" cy="819919"/>
          </a:xfrm>
          <a:prstGeom prst="rect">
            <a:avLst/>
          </a:prstGeom>
        </p:spPr>
      </p:pic>
      <p:pic>
        <p:nvPicPr>
          <p:cNvPr id="16" name="Picture 15">
            <a:extLst>
              <a:ext uri="{FF2B5EF4-FFF2-40B4-BE49-F238E27FC236}">
                <a16:creationId xmlns:a16="http://schemas.microsoft.com/office/drawing/2014/main" id="{A8379F50-B477-15B5-9137-5A321778220F}"/>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0000" b="90000" l="10000" r="90000">
                        <a14:foregroundMark x1="34973" y1="23049" x2="34973" y2="23049"/>
                        <a14:foregroundMark x1="42958" y1="23777" x2="42958" y2="23777"/>
                        <a14:foregroundMark x1="50674" y1="23777" x2="50674" y2="23777"/>
                        <a14:foregroundMark x1="58895" y1="24060" x2="58895" y2="24060"/>
                        <a14:foregroundMark x1="66509" y1="24505" x2="66509" y2="24505"/>
                        <a14:foregroundMark x1="72675" y1="33199" x2="72675" y2="33199"/>
                        <a14:foregroundMark x1="72675" y1="33199" x2="72675" y2="50708"/>
                        <a14:foregroundMark x1="61186" y1="80146" x2="44171" y2="79701"/>
                      </a14:backgroundRemoval>
                    </a14:imgEffect>
                  </a14:imgLayer>
                </a14:imgProps>
              </a:ext>
              <a:ext uri="{28A0092B-C50C-407E-A947-70E740481C1C}">
                <a14:useLocalDpi xmlns:a14="http://schemas.microsoft.com/office/drawing/2010/main" val="0"/>
              </a:ext>
            </a:extLst>
          </a:blip>
          <a:srcRect l="18614" t="19494" r="13990" b="14420"/>
          <a:stretch/>
        </p:blipFill>
        <p:spPr>
          <a:xfrm>
            <a:off x="3109773" y="4189524"/>
            <a:ext cx="794585" cy="649338"/>
          </a:xfrm>
          <a:prstGeom prst="rect">
            <a:avLst/>
          </a:prstGeom>
        </p:spPr>
      </p:pic>
      <p:pic>
        <p:nvPicPr>
          <p:cNvPr id="31" name="Picture 30">
            <a:extLst>
              <a:ext uri="{FF2B5EF4-FFF2-40B4-BE49-F238E27FC236}">
                <a16:creationId xmlns:a16="http://schemas.microsoft.com/office/drawing/2014/main" id="{C5FD143C-3B15-37D0-1107-C77C5CB58F9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16994" y="1873058"/>
            <a:ext cx="1223789" cy="955324"/>
          </a:xfrm>
          <a:prstGeom prst="rect">
            <a:avLst/>
          </a:prstGeom>
        </p:spPr>
      </p:pic>
    </p:spTree>
    <p:extLst>
      <p:ext uri="{BB962C8B-B14F-4D97-AF65-F5344CB8AC3E}">
        <p14:creationId xmlns:p14="http://schemas.microsoft.com/office/powerpoint/2010/main" val="18995416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6" grpId="0"/>
      <p:bldP spid="27" grpId="0"/>
      <p:bldP spid="28" grpId="0"/>
      <p:bldP spid="29" grpId="0"/>
      <p:bldP spid="6" grpId="0"/>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0A406C4-62DA-E328-5390-DF1A8CA15BFA}"/>
              </a:ext>
            </a:extLst>
          </p:cNvPr>
          <p:cNvSpPr>
            <a:spLocks noGrp="1"/>
          </p:cNvSpPr>
          <p:nvPr>
            <p:ph type="title"/>
          </p:nvPr>
        </p:nvSpPr>
        <p:spPr>
          <a:xfrm>
            <a:off x="838200" y="123153"/>
            <a:ext cx="10515600" cy="846987"/>
          </a:xfrm>
        </p:spPr>
        <p:txBody>
          <a:bodyPr>
            <a:normAutofit/>
          </a:bodyPr>
          <a:lstStyle/>
          <a:p>
            <a:pPr algn="ctr"/>
            <a:r>
              <a:rPr lang="en-US" b="1" dirty="0">
                <a:latin typeface="Swis721 Cn BT" panose="020B0506020202030204" pitchFamily="34" charset="0"/>
              </a:rPr>
              <a:t>Understanding Time/ Where Does Time Go?</a:t>
            </a:r>
          </a:p>
        </p:txBody>
      </p:sp>
      <p:pic>
        <p:nvPicPr>
          <p:cNvPr id="3" name="Picture 2">
            <a:extLst>
              <a:ext uri="{FF2B5EF4-FFF2-40B4-BE49-F238E27FC236}">
                <a16:creationId xmlns:a16="http://schemas.microsoft.com/office/drawing/2014/main" id="{1F66035D-2F89-F43D-761C-3DF0317D160E}"/>
              </a:ext>
            </a:extLst>
          </p:cNvPr>
          <p:cNvPicPr>
            <a:picLocks noChangeAspect="1"/>
          </p:cNvPicPr>
          <p:nvPr/>
        </p:nvPicPr>
        <p:blipFill>
          <a:blip r:embed="rId3">
            <a:clrChange>
              <a:clrFrom>
                <a:srgbClr val="D0D0D0"/>
              </a:clrFrom>
              <a:clrTo>
                <a:srgbClr val="D0D0D0">
                  <a:alpha val="0"/>
                </a:srgbClr>
              </a:clrTo>
            </a:clrChange>
            <a:extLst>
              <a:ext uri="{28A0092B-C50C-407E-A947-70E740481C1C}">
                <a14:useLocalDpi xmlns:a14="http://schemas.microsoft.com/office/drawing/2010/main" val="0"/>
              </a:ext>
            </a:extLst>
          </a:blip>
          <a:stretch>
            <a:fillRect/>
          </a:stretch>
        </p:blipFill>
        <p:spPr>
          <a:xfrm>
            <a:off x="2248529" y="1233377"/>
            <a:ext cx="8055857" cy="5370571"/>
          </a:xfrm>
          <a:prstGeom prst="rect">
            <a:avLst/>
          </a:prstGeom>
        </p:spPr>
      </p:pic>
    </p:spTree>
    <p:extLst>
      <p:ext uri="{BB962C8B-B14F-4D97-AF65-F5344CB8AC3E}">
        <p14:creationId xmlns:p14="http://schemas.microsoft.com/office/powerpoint/2010/main" val="982923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174479-671A-CBB4-10B3-5A06DF0944D3}"/>
              </a:ext>
            </a:extLst>
          </p:cNvPr>
          <p:cNvSpPr txBox="1"/>
          <p:nvPr/>
        </p:nvSpPr>
        <p:spPr>
          <a:xfrm>
            <a:off x="749929" y="279322"/>
            <a:ext cx="9816948" cy="728533"/>
          </a:xfrm>
          <a:prstGeom prst="rect">
            <a:avLst/>
          </a:prstGeom>
          <a:noFill/>
        </p:spPr>
        <p:txBody>
          <a:bodyPr wrap="square">
            <a:noAutofit/>
          </a:bodyPr>
          <a:lstStyle/>
          <a:p>
            <a:r>
              <a:rPr lang="en-IN" sz="4000" b="1" dirty="0">
                <a:latin typeface="Swis721 Cn BT" panose="020B0506020202030204" pitchFamily="34" charset="0"/>
              </a:rPr>
              <a:t>Part-1- Lets understand Transactional time</a:t>
            </a:r>
          </a:p>
          <a:p>
            <a:endParaRPr lang="en-IN" sz="4000" b="1" dirty="0">
              <a:latin typeface="Swis721 Cn BT" panose="020B0506020202030204" pitchFamily="34" charset="0"/>
            </a:endParaRPr>
          </a:p>
          <a:p>
            <a:endParaRPr lang="en-IN" sz="4000" b="1" dirty="0">
              <a:latin typeface="Swis721 Cn BT" panose="020B0506020202030204" pitchFamily="34" charset="0"/>
            </a:endParaRPr>
          </a:p>
          <a:p>
            <a:endParaRPr lang="en-IN" sz="4000" b="1" dirty="0">
              <a:latin typeface="Swis721 Cn BT" panose="020B0506020202030204" pitchFamily="34" charset="0"/>
            </a:endParaRPr>
          </a:p>
        </p:txBody>
      </p:sp>
      <p:sp>
        <p:nvSpPr>
          <p:cNvPr id="7" name="Content Placeholder 6">
            <a:extLst>
              <a:ext uri="{FF2B5EF4-FFF2-40B4-BE49-F238E27FC236}">
                <a16:creationId xmlns:a16="http://schemas.microsoft.com/office/drawing/2014/main" id="{2097DC60-1E59-1F2B-B1EE-41C6777FCAE2}"/>
              </a:ext>
            </a:extLst>
          </p:cNvPr>
          <p:cNvSpPr>
            <a:spLocks noGrp="1"/>
          </p:cNvSpPr>
          <p:nvPr>
            <p:ph idx="1"/>
          </p:nvPr>
        </p:nvSpPr>
        <p:spPr>
          <a:xfrm>
            <a:off x="877089" y="1400537"/>
            <a:ext cx="8045669" cy="364266"/>
          </a:xfrm>
        </p:spPr>
        <p:txBody>
          <a:bodyPr>
            <a:noAutofit/>
          </a:bodyPr>
          <a:lstStyle/>
          <a:p>
            <a:pPr marL="0" indent="0">
              <a:lnSpc>
                <a:spcPct val="120000"/>
              </a:lnSpc>
              <a:buNone/>
            </a:pPr>
            <a:r>
              <a:rPr lang="en-US" sz="2000" dirty="0">
                <a:latin typeface="Swis721 Cn BT" panose="020B0506020202030204" pitchFamily="34" charset="0"/>
              </a:rPr>
              <a:t>Transaction time is a time spent by any professional in</a:t>
            </a:r>
          </a:p>
        </p:txBody>
      </p:sp>
      <p:pic>
        <p:nvPicPr>
          <p:cNvPr id="5" name="Picture 4">
            <a:extLst>
              <a:ext uri="{FF2B5EF4-FFF2-40B4-BE49-F238E27FC236}">
                <a16:creationId xmlns:a16="http://schemas.microsoft.com/office/drawing/2014/main" id="{EF6258BF-8118-7215-4DF2-FF7EE0521194}"/>
              </a:ext>
            </a:extLst>
          </p:cNvPr>
          <p:cNvPicPr>
            <a:picLocks noChangeAspect="1"/>
          </p:cNvPicPr>
          <p:nvPr/>
        </p:nvPicPr>
        <p:blipFill>
          <a:blip r:embed="rId3"/>
          <a:stretch>
            <a:fillRect/>
          </a:stretch>
        </p:blipFill>
        <p:spPr>
          <a:xfrm>
            <a:off x="763576" y="3111189"/>
            <a:ext cx="1407973" cy="1407973"/>
          </a:xfrm>
          <a:prstGeom prst="rect">
            <a:avLst/>
          </a:prstGeom>
        </p:spPr>
      </p:pic>
      <p:pic>
        <p:nvPicPr>
          <p:cNvPr id="8" name="Picture 7">
            <a:extLst>
              <a:ext uri="{FF2B5EF4-FFF2-40B4-BE49-F238E27FC236}">
                <a16:creationId xmlns:a16="http://schemas.microsoft.com/office/drawing/2014/main" id="{35D6763D-605E-160B-15EA-B374A420BEF3}"/>
              </a:ext>
            </a:extLst>
          </p:cNvPr>
          <p:cNvPicPr>
            <a:picLocks noChangeAspect="1"/>
          </p:cNvPicPr>
          <p:nvPr/>
        </p:nvPicPr>
        <p:blipFill>
          <a:blip r:embed="rId4"/>
          <a:stretch>
            <a:fillRect/>
          </a:stretch>
        </p:blipFill>
        <p:spPr>
          <a:xfrm>
            <a:off x="4090045" y="2908492"/>
            <a:ext cx="1580310" cy="1580310"/>
          </a:xfrm>
          <a:prstGeom prst="rect">
            <a:avLst/>
          </a:prstGeom>
        </p:spPr>
      </p:pic>
      <p:pic>
        <p:nvPicPr>
          <p:cNvPr id="10" name="Picture 9">
            <a:extLst>
              <a:ext uri="{FF2B5EF4-FFF2-40B4-BE49-F238E27FC236}">
                <a16:creationId xmlns:a16="http://schemas.microsoft.com/office/drawing/2014/main" id="{CE028F32-F761-7934-99FB-0BE0B5D2F40D}"/>
              </a:ext>
            </a:extLst>
          </p:cNvPr>
          <p:cNvPicPr>
            <a:picLocks noChangeAspect="1"/>
          </p:cNvPicPr>
          <p:nvPr/>
        </p:nvPicPr>
        <p:blipFill>
          <a:blip r:embed="rId5"/>
          <a:stretch>
            <a:fillRect/>
          </a:stretch>
        </p:blipFill>
        <p:spPr>
          <a:xfrm>
            <a:off x="7003995" y="3006911"/>
            <a:ext cx="1357401" cy="1357401"/>
          </a:xfrm>
          <a:prstGeom prst="rect">
            <a:avLst/>
          </a:prstGeom>
        </p:spPr>
      </p:pic>
      <p:pic>
        <p:nvPicPr>
          <p:cNvPr id="12" name="Picture 11">
            <a:extLst>
              <a:ext uri="{FF2B5EF4-FFF2-40B4-BE49-F238E27FC236}">
                <a16:creationId xmlns:a16="http://schemas.microsoft.com/office/drawing/2014/main" id="{14DE449E-222F-734C-6845-78E4416AE608}"/>
              </a:ext>
            </a:extLst>
          </p:cNvPr>
          <p:cNvPicPr>
            <a:picLocks noChangeAspect="1"/>
          </p:cNvPicPr>
          <p:nvPr/>
        </p:nvPicPr>
        <p:blipFill>
          <a:blip r:embed="rId6"/>
          <a:stretch>
            <a:fillRect/>
          </a:stretch>
        </p:blipFill>
        <p:spPr>
          <a:xfrm>
            <a:off x="10044713" y="2764274"/>
            <a:ext cx="1431758" cy="1431758"/>
          </a:xfrm>
          <a:prstGeom prst="rect">
            <a:avLst/>
          </a:prstGeom>
        </p:spPr>
      </p:pic>
      <p:sp>
        <p:nvSpPr>
          <p:cNvPr id="14" name="TextBox 13">
            <a:extLst>
              <a:ext uri="{FF2B5EF4-FFF2-40B4-BE49-F238E27FC236}">
                <a16:creationId xmlns:a16="http://schemas.microsoft.com/office/drawing/2014/main" id="{FFA96ADC-3E5E-CF70-1D83-A03262FB9492}"/>
              </a:ext>
            </a:extLst>
          </p:cNvPr>
          <p:cNvSpPr txBox="1"/>
          <p:nvPr/>
        </p:nvSpPr>
        <p:spPr>
          <a:xfrm>
            <a:off x="9679058" y="4435007"/>
            <a:ext cx="1884822" cy="646331"/>
          </a:xfrm>
          <a:prstGeom prst="rect">
            <a:avLst/>
          </a:prstGeom>
          <a:noFill/>
        </p:spPr>
        <p:txBody>
          <a:bodyPr wrap="square">
            <a:spAutoFit/>
          </a:bodyPr>
          <a:lstStyle/>
          <a:p>
            <a:pPr marL="0" lvl="1" algn="ctr"/>
            <a:r>
              <a:rPr lang="en-US" sz="1800" dirty="0">
                <a:latin typeface="Swis721 Cn BT" panose="020B0506020202030204" pitchFamily="34" charset="0"/>
              </a:rPr>
              <a:t>Commute to work in a week</a:t>
            </a:r>
            <a:endParaRPr lang="en-IN" sz="1800" dirty="0"/>
          </a:p>
        </p:txBody>
      </p:sp>
      <p:sp>
        <p:nvSpPr>
          <p:cNvPr id="16" name="TextBox 15">
            <a:extLst>
              <a:ext uri="{FF2B5EF4-FFF2-40B4-BE49-F238E27FC236}">
                <a16:creationId xmlns:a16="http://schemas.microsoft.com/office/drawing/2014/main" id="{835AAFF8-0084-3639-7041-29FCF4E69508}"/>
              </a:ext>
            </a:extLst>
          </p:cNvPr>
          <p:cNvSpPr txBox="1"/>
          <p:nvPr/>
        </p:nvSpPr>
        <p:spPr>
          <a:xfrm>
            <a:off x="6781086" y="4560106"/>
            <a:ext cx="1580310" cy="396134"/>
          </a:xfrm>
          <a:prstGeom prst="rect">
            <a:avLst/>
          </a:prstGeom>
          <a:noFill/>
        </p:spPr>
        <p:txBody>
          <a:bodyPr wrap="square">
            <a:spAutoFit/>
          </a:bodyPr>
          <a:lstStyle/>
          <a:p>
            <a:pPr marL="742950" lvl="1" indent="-285750">
              <a:lnSpc>
                <a:spcPct val="120000"/>
              </a:lnSpc>
            </a:pPr>
            <a:r>
              <a:rPr lang="en-US" sz="1800" dirty="0">
                <a:latin typeface="Swis721 Cn BT" panose="020B0506020202030204" pitchFamily="34" charset="0"/>
              </a:rPr>
              <a:t>Bathing</a:t>
            </a:r>
          </a:p>
        </p:txBody>
      </p:sp>
      <p:sp>
        <p:nvSpPr>
          <p:cNvPr id="18" name="TextBox 17">
            <a:extLst>
              <a:ext uri="{FF2B5EF4-FFF2-40B4-BE49-F238E27FC236}">
                <a16:creationId xmlns:a16="http://schemas.microsoft.com/office/drawing/2014/main" id="{D27B4355-7107-9532-C683-4696A8C52C9A}"/>
              </a:ext>
            </a:extLst>
          </p:cNvPr>
          <p:cNvSpPr txBox="1"/>
          <p:nvPr/>
        </p:nvSpPr>
        <p:spPr>
          <a:xfrm>
            <a:off x="612537" y="4573754"/>
            <a:ext cx="1710050" cy="396134"/>
          </a:xfrm>
          <a:prstGeom prst="rect">
            <a:avLst/>
          </a:prstGeom>
          <a:noFill/>
        </p:spPr>
        <p:txBody>
          <a:bodyPr wrap="square">
            <a:spAutoFit/>
          </a:bodyPr>
          <a:lstStyle/>
          <a:p>
            <a:pPr marL="742950" lvl="1" indent="-285750">
              <a:lnSpc>
                <a:spcPct val="120000"/>
              </a:lnSpc>
            </a:pPr>
            <a:r>
              <a:rPr lang="en-US" sz="1800" dirty="0">
                <a:latin typeface="Swis721 Cn BT" panose="020B0506020202030204" pitchFamily="34" charset="0"/>
              </a:rPr>
              <a:t>Eating</a:t>
            </a:r>
          </a:p>
        </p:txBody>
      </p:sp>
      <p:sp>
        <p:nvSpPr>
          <p:cNvPr id="20" name="TextBox 19">
            <a:extLst>
              <a:ext uri="{FF2B5EF4-FFF2-40B4-BE49-F238E27FC236}">
                <a16:creationId xmlns:a16="http://schemas.microsoft.com/office/drawing/2014/main" id="{CF082AD0-4DEB-4773-71F3-CDB1C05462B5}"/>
              </a:ext>
            </a:extLst>
          </p:cNvPr>
          <p:cNvSpPr txBox="1"/>
          <p:nvPr/>
        </p:nvSpPr>
        <p:spPr>
          <a:xfrm>
            <a:off x="3928181" y="4532810"/>
            <a:ext cx="2022572" cy="396134"/>
          </a:xfrm>
          <a:prstGeom prst="rect">
            <a:avLst/>
          </a:prstGeom>
          <a:noFill/>
        </p:spPr>
        <p:txBody>
          <a:bodyPr wrap="square">
            <a:spAutoFit/>
          </a:bodyPr>
          <a:lstStyle/>
          <a:p>
            <a:pPr marL="742950" lvl="1" indent="-285750">
              <a:lnSpc>
                <a:spcPct val="120000"/>
              </a:lnSpc>
            </a:pPr>
            <a:r>
              <a:rPr lang="en-US" sz="1800" dirty="0">
                <a:latin typeface="Swis721 Cn BT" panose="020B0506020202030204" pitchFamily="34" charset="0"/>
              </a:rPr>
              <a:t>Sleeping</a:t>
            </a:r>
          </a:p>
        </p:txBody>
      </p:sp>
      <p:sp>
        <p:nvSpPr>
          <p:cNvPr id="21" name="Content Placeholder 6">
            <a:extLst>
              <a:ext uri="{FF2B5EF4-FFF2-40B4-BE49-F238E27FC236}">
                <a16:creationId xmlns:a16="http://schemas.microsoft.com/office/drawing/2014/main" id="{C55F3800-9235-BA90-100C-F1ABC7ADAFC6}"/>
              </a:ext>
            </a:extLst>
          </p:cNvPr>
          <p:cNvSpPr txBox="1">
            <a:spLocks/>
          </p:cNvSpPr>
          <p:nvPr/>
        </p:nvSpPr>
        <p:spPr>
          <a:xfrm>
            <a:off x="1300597" y="5882314"/>
            <a:ext cx="8323869" cy="3961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2000" dirty="0">
                <a:latin typeface="Swis721 Cn BT" panose="020B0506020202030204" pitchFamily="34" charset="0"/>
              </a:rPr>
              <a:t>Please write down what is your Transactional time for each category</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6C770-D06C-00EF-EBF2-10307C7B5CE8}"/>
              </a:ext>
            </a:extLst>
          </p:cNvPr>
          <p:cNvSpPr>
            <a:spLocks noGrp="1"/>
          </p:cNvSpPr>
          <p:nvPr>
            <p:ph type="title"/>
          </p:nvPr>
        </p:nvSpPr>
        <p:spPr/>
        <p:txBody>
          <a:bodyPr/>
          <a:lstStyle/>
          <a:p>
            <a:pPr algn="ctr"/>
            <a:r>
              <a:rPr lang="en-IN" dirty="0"/>
              <a:t>Some Time Facts</a:t>
            </a:r>
          </a:p>
        </p:txBody>
      </p:sp>
      <p:sp>
        <p:nvSpPr>
          <p:cNvPr id="5" name="TextBox 4">
            <a:extLst>
              <a:ext uri="{FF2B5EF4-FFF2-40B4-BE49-F238E27FC236}">
                <a16:creationId xmlns:a16="http://schemas.microsoft.com/office/drawing/2014/main" id="{811227E9-3415-E97E-C8F2-B9CC9D23BCDA}"/>
              </a:ext>
            </a:extLst>
          </p:cNvPr>
          <p:cNvSpPr txBox="1"/>
          <p:nvPr/>
        </p:nvSpPr>
        <p:spPr>
          <a:xfrm>
            <a:off x="855162" y="2007477"/>
            <a:ext cx="3240000" cy="3060000"/>
          </a:xfrm>
          <a:prstGeom prst="rect">
            <a:avLst/>
          </a:prstGeom>
          <a:solidFill>
            <a:srgbClr val="FAD561"/>
          </a:solidFill>
        </p:spPr>
        <p:txBody>
          <a:bodyPr wrap="square" tIns="144000">
            <a:noAutofit/>
          </a:bodyPr>
          <a:lstStyle/>
          <a:p>
            <a:pPr algn="just">
              <a:lnSpc>
                <a:spcPct val="120000"/>
              </a:lnSpc>
              <a:spcAft>
                <a:spcPts val="1200"/>
              </a:spcAft>
            </a:pPr>
            <a:r>
              <a:rPr lang="en-US" dirty="0">
                <a:solidFill>
                  <a:srgbClr val="191823"/>
                </a:solidFill>
                <a:latin typeface="+mj-lt"/>
              </a:rPr>
              <a:t>Professionals</a:t>
            </a:r>
            <a:r>
              <a:rPr lang="en-US" sz="1800" b="0" i="0" dirty="0">
                <a:solidFill>
                  <a:srgbClr val="191823"/>
                </a:solidFill>
                <a:effectLst/>
                <a:latin typeface="+mj-lt"/>
              </a:rPr>
              <a:t>, are spending up to </a:t>
            </a:r>
            <a:r>
              <a:rPr lang="en-US" sz="1800" b="1" i="0" dirty="0">
                <a:solidFill>
                  <a:srgbClr val="191823"/>
                </a:solidFill>
                <a:effectLst/>
                <a:latin typeface="+mj-lt"/>
              </a:rPr>
              <a:t>23 hours a week in meetings</a:t>
            </a:r>
            <a:r>
              <a:rPr lang="en-US" sz="1800" b="0" i="0" dirty="0">
                <a:solidFill>
                  <a:srgbClr val="191823"/>
                </a:solidFill>
                <a:effectLst/>
                <a:latin typeface="+mj-lt"/>
              </a:rPr>
              <a:t>. That’s over 1000 hours per year. What’s more, a survey by Harvard Business Review of over 180 senior managers found that </a:t>
            </a:r>
            <a:r>
              <a:rPr lang="en-US" b="1" dirty="0">
                <a:solidFill>
                  <a:srgbClr val="191823"/>
                </a:solidFill>
                <a:latin typeface="+mj-lt"/>
              </a:rPr>
              <a:t>72% said the meetings </a:t>
            </a:r>
            <a:r>
              <a:rPr lang="en-US" sz="1800" b="0" i="0" dirty="0">
                <a:solidFill>
                  <a:srgbClr val="191823"/>
                </a:solidFill>
                <a:effectLst/>
                <a:latin typeface="+mj-lt"/>
              </a:rPr>
              <a:t>they attended were </a:t>
            </a:r>
            <a:r>
              <a:rPr lang="en-US" b="1" dirty="0">
                <a:solidFill>
                  <a:srgbClr val="191823"/>
                </a:solidFill>
                <a:latin typeface="+mj-lt"/>
              </a:rPr>
              <a:t>unproductive and inefficient</a:t>
            </a:r>
            <a:endParaRPr lang="en-IN" b="1" dirty="0">
              <a:solidFill>
                <a:srgbClr val="191823"/>
              </a:solidFill>
              <a:latin typeface="+mj-lt"/>
            </a:endParaRPr>
          </a:p>
        </p:txBody>
      </p:sp>
      <p:sp>
        <p:nvSpPr>
          <p:cNvPr id="8" name="TextBox 7">
            <a:extLst>
              <a:ext uri="{FF2B5EF4-FFF2-40B4-BE49-F238E27FC236}">
                <a16:creationId xmlns:a16="http://schemas.microsoft.com/office/drawing/2014/main" id="{506DFDB6-2104-81E4-83DA-FE0E44F92EC4}"/>
              </a:ext>
            </a:extLst>
          </p:cNvPr>
          <p:cNvSpPr txBox="1"/>
          <p:nvPr/>
        </p:nvSpPr>
        <p:spPr>
          <a:xfrm>
            <a:off x="4781607" y="2313010"/>
            <a:ext cx="3240000" cy="3096000"/>
          </a:xfrm>
          <a:prstGeom prst="rect">
            <a:avLst/>
          </a:prstGeom>
          <a:solidFill>
            <a:srgbClr val="42C3FB"/>
          </a:solidFill>
        </p:spPr>
        <p:txBody>
          <a:bodyPr wrap="square">
            <a:noAutofit/>
          </a:bodyPr>
          <a:lstStyle/>
          <a:p>
            <a:pPr algn="just">
              <a:lnSpc>
                <a:spcPct val="120000"/>
              </a:lnSpc>
              <a:spcAft>
                <a:spcPts val="1200"/>
              </a:spcAft>
            </a:pPr>
            <a:r>
              <a:rPr lang="en-US" dirty="0">
                <a:solidFill>
                  <a:srgbClr val="191823"/>
                </a:solidFill>
                <a:latin typeface="+mj-lt"/>
              </a:rPr>
              <a:t>Indians spend more time in daily office commute than people in most countries in the world, with </a:t>
            </a:r>
            <a:r>
              <a:rPr lang="en-US" b="1" dirty="0">
                <a:solidFill>
                  <a:srgbClr val="191823"/>
                </a:solidFill>
                <a:latin typeface="+mj-lt"/>
              </a:rPr>
              <a:t>more than 2 hours on the road every day, </a:t>
            </a:r>
            <a:r>
              <a:rPr lang="en-US" dirty="0">
                <a:solidFill>
                  <a:srgbClr val="191823"/>
                </a:solidFill>
                <a:latin typeface="+mj-lt"/>
              </a:rPr>
              <a:t>according to a report by office commute platform </a:t>
            </a:r>
            <a:r>
              <a:rPr lang="en-US" dirty="0" err="1">
                <a:solidFill>
                  <a:srgbClr val="191823"/>
                </a:solidFill>
                <a:latin typeface="+mj-lt"/>
              </a:rPr>
              <a:t>MoveInSync</a:t>
            </a:r>
            <a:r>
              <a:rPr lang="en-US" dirty="0">
                <a:solidFill>
                  <a:srgbClr val="191823"/>
                </a:solidFill>
                <a:latin typeface="+mj-lt"/>
              </a:rPr>
              <a:t>. </a:t>
            </a:r>
            <a:r>
              <a:rPr lang="en-US" b="1" dirty="0">
                <a:solidFill>
                  <a:srgbClr val="191823"/>
                </a:solidFill>
                <a:latin typeface="+mj-lt"/>
              </a:rPr>
              <a:t>On an average, Indians spend 7% of their day in commuting to office</a:t>
            </a:r>
            <a:endParaRPr lang="en-IN" b="1" dirty="0">
              <a:solidFill>
                <a:srgbClr val="191823"/>
              </a:solidFill>
              <a:latin typeface="+mj-lt"/>
            </a:endParaRPr>
          </a:p>
        </p:txBody>
      </p:sp>
      <p:sp>
        <p:nvSpPr>
          <p:cNvPr id="12" name="TextBox 11">
            <a:extLst>
              <a:ext uri="{FF2B5EF4-FFF2-40B4-BE49-F238E27FC236}">
                <a16:creationId xmlns:a16="http://schemas.microsoft.com/office/drawing/2014/main" id="{B6B5005E-D8C5-59C5-0C3A-CDC3AF7516E4}"/>
              </a:ext>
            </a:extLst>
          </p:cNvPr>
          <p:cNvSpPr txBox="1"/>
          <p:nvPr/>
        </p:nvSpPr>
        <p:spPr>
          <a:xfrm>
            <a:off x="8692231" y="2518262"/>
            <a:ext cx="3240000" cy="3060000"/>
          </a:xfrm>
          <a:prstGeom prst="rect">
            <a:avLst/>
          </a:prstGeom>
          <a:solidFill>
            <a:srgbClr val="66FF99"/>
          </a:solidFill>
        </p:spPr>
        <p:txBody>
          <a:bodyPr wrap="square" tIns="180000">
            <a:noAutofit/>
          </a:bodyPr>
          <a:lstStyle/>
          <a:p>
            <a:pPr algn="just">
              <a:lnSpc>
                <a:spcPct val="120000"/>
              </a:lnSpc>
              <a:spcAft>
                <a:spcPts val="1200"/>
              </a:spcAft>
            </a:pPr>
            <a:r>
              <a:rPr lang="en-US" sz="1800" b="0" i="0" dirty="0">
                <a:solidFill>
                  <a:srgbClr val="191823"/>
                </a:solidFill>
                <a:effectLst/>
                <a:latin typeface="+mj-lt"/>
              </a:rPr>
              <a:t>In a recent study of working professionals, </a:t>
            </a:r>
            <a:r>
              <a:rPr lang="en-US" sz="1800" b="1" i="0" dirty="0">
                <a:solidFill>
                  <a:srgbClr val="191823"/>
                </a:solidFill>
                <a:effectLst/>
                <a:latin typeface="+mj-lt"/>
              </a:rPr>
              <a:t>40% reported getting interrupted 10 or more times per day. Meetings, texts, chat messages, emails, and conversations</a:t>
            </a:r>
            <a:r>
              <a:rPr lang="en-US" sz="1800" b="0" i="0" dirty="0">
                <a:solidFill>
                  <a:srgbClr val="191823"/>
                </a:solidFill>
                <a:effectLst/>
                <a:latin typeface="+mj-lt"/>
              </a:rPr>
              <a:t> with work colleagues can really sap your time. Report by </a:t>
            </a:r>
            <a:r>
              <a:rPr lang="en-US" sz="1800" b="0" i="0" dirty="0" err="1">
                <a:solidFill>
                  <a:srgbClr val="191823"/>
                </a:solidFill>
                <a:effectLst/>
                <a:latin typeface="+mj-lt"/>
              </a:rPr>
              <a:t>Docusign</a:t>
            </a:r>
            <a:endParaRPr lang="en-US" sz="1800" b="0" i="0" dirty="0">
              <a:solidFill>
                <a:srgbClr val="191823"/>
              </a:solidFill>
              <a:effectLst/>
              <a:latin typeface="+mj-lt"/>
            </a:endParaRPr>
          </a:p>
          <a:p>
            <a:pPr>
              <a:lnSpc>
                <a:spcPct val="120000"/>
              </a:lnSpc>
              <a:spcAft>
                <a:spcPts val="1200"/>
              </a:spcAft>
            </a:pPr>
            <a:endParaRPr lang="en-US" dirty="0">
              <a:solidFill>
                <a:srgbClr val="191823"/>
              </a:solidFill>
              <a:latin typeface="DSIndigo"/>
            </a:endParaRPr>
          </a:p>
        </p:txBody>
      </p:sp>
      <p:pic>
        <p:nvPicPr>
          <p:cNvPr id="2050" name="Picture 2" descr="Vector did you know logo design with light bulb idea box quote for interesting fact  banner design for business marketing and advertising loudspeaker vector illustration">
            <a:extLst>
              <a:ext uri="{FF2B5EF4-FFF2-40B4-BE49-F238E27FC236}">
                <a16:creationId xmlns:a16="http://schemas.microsoft.com/office/drawing/2014/main" id="{9BDB6BF8-9498-B1A1-A487-1A08AD4248B5}"/>
              </a:ext>
            </a:extLst>
          </p:cNvPr>
          <p:cNvPicPr>
            <a:picLocks noChangeAspect="1" noChangeArrowheads="1"/>
          </p:cNvPicPr>
          <p:nvPr/>
        </p:nvPicPr>
        <p:blipFill rotWithShape="1">
          <a:blip r:embed="rId3"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l="5675" t="14889" r="4935" b="19142"/>
          <a:stretch/>
        </p:blipFill>
        <p:spPr bwMode="auto">
          <a:xfrm>
            <a:off x="168965" y="1220016"/>
            <a:ext cx="2033337" cy="85816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Vector did you know logo design with light bulb idea box quote for interesting fact  banner design for business marketing and advertising loudspeaker vector illustration">
            <a:extLst>
              <a:ext uri="{FF2B5EF4-FFF2-40B4-BE49-F238E27FC236}">
                <a16:creationId xmlns:a16="http://schemas.microsoft.com/office/drawing/2014/main" id="{6348B6C9-DC07-053A-B37A-97FFC04518EB}"/>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675" t="14889" r="4935" b="19142"/>
          <a:stretch/>
        </p:blipFill>
        <p:spPr bwMode="auto">
          <a:xfrm>
            <a:off x="4112360" y="1528701"/>
            <a:ext cx="2033337" cy="85816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Vector did you know logo design with light bulb idea box quote for interesting fact  banner design for business marketing and advertising loudspeaker vector illustration">
            <a:extLst>
              <a:ext uri="{FF2B5EF4-FFF2-40B4-BE49-F238E27FC236}">
                <a16:creationId xmlns:a16="http://schemas.microsoft.com/office/drawing/2014/main" id="{CC268D00-C093-A8A3-D972-8BB1B85AA456}"/>
              </a:ext>
            </a:extLst>
          </p:cNvPr>
          <p:cNvPicPr>
            <a:picLocks noChangeAspect="1" noChangeArrowheads="1"/>
          </p:cNvPicPr>
          <p:nvPr/>
        </p:nvPicPr>
        <p:blipFill rotWithShape="1">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5675" t="14889" r="4935" b="19142"/>
          <a:stretch/>
        </p:blipFill>
        <p:spPr bwMode="auto">
          <a:xfrm>
            <a:off x="8013219" y="1739611"/>
            <a:ext cx="2033337" cy="858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73085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B245D9-DCAC-2B52-BDA4-0EA8A27FECAE}"/>
              </a:ext>
            </a:extLst>
          </p:cNvPr>
          <p:cNvPicPr>
            <a:picLocks noChangeAspect="1"/>
          </p:cNvPicPr>
          <p:nvPr/>
        </p:nvPicPr>
        <p:blipFill>
          <a:blip r:embed="rId3">
            <a:extLst>
              <a:ext uri="{28A0092B-C50C-407E-A947-70E740481C1C}">
                <a14:useLocalDpi xmlns:a14="http://schemas.microsoft.com/office/drawing/2010/main" val="0"/>
              </a:ext>
            </a:extLst>
          </a:blip>
          <a:srcRect t="10227" b="10227"/>
          <a:stretch/>
        </p:blipFill>
        <p:spPr>
          <a:xfrm>
            <a:off x="1263926" y="1147723"/>
            <a:ext cx="9664148" cy="5113930"/>
          </a:xfrm>
          <a:prstGeom prst="rect">
            <a:avLst/>
          </a:prstGeom>
        </p:spPr>
      </p:pic>
      <p:sp>
        <p:nvSpPr>
          <p:cNvPr id="5" name="Title 1">
            <a:extLst>
              <a:ext uri="{FF2B5EF4-FFF2-40B4-BE49-F238E27FC236}">
                <a16:creationId xmlns:a16="http://schemas.microsoft.com/office/drawing/2014/main" id="{CA73CEBD-DB41-4C10-128B-5FDD88B32C93}"/>
              </a:ext>
            </a:extLst>
          </p:cNvPr>
          <p:cNvSpPr txBox="1">
            <a:spLocks/>
          </p:cNvSpPr>
          <p:nvPr/>
        </p:nvSpPr>
        <p:spPr>
          <a:xfrm>
            <a:off x="838200" y="155098"/>
            <a:ext cx="10515600" cy="7294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200" b="1" dirty="0">
                <a:latin typeface="Swis721 Cn BT" panose="020B0506020202030204" pitchFamily="34" charset="0"/>
              </a:rPr>
              <a:t>All Work are not Equal – That’s why Planning is Important</a:t>
            </a:r>
          </a:p>
        </p:txBody>
      </p:sp>
    </p:spTree>
    <p:extLst>
      <p:ext uri="{BB962C8B-B14F-4D97-AF65-F5344CB8AC3E}">
        <p14:creationId xmlns:p14="http://schemas.microsoft.com/office/powerpoint/2010/main" val="217429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174479-671A-CBB4-10B3-5A06DF0944D3}"/>
              </a:ext>
            </a:extLst>
          </p:cNvPr>
          <p:cNvSpPr txBox="1"/>
          <p:nvPr/>
        </p:nvSpPr>
        <p:spPr>
          <a:xfrm>
            <a:off x="964096" y="163789"/>
            <a:ext cx="10259323" cy="657872"/>
          </a:xfrm>
          <a:prstGeom prst="rect">
            <a:avLst/>
          </a:prstGeom>
          <a:noFill/>
        </p:spPr>
        <p:txBody>
          <a:bodyPr wrap="square">
            <a:noAutofit/>
          </a:bodyPr>
          <a:lstStyle/>
          <a:p>
            <a:pPr algn="ctr"/>
            <a:r>
              <a:rPr lang="en-US" sz="4000" b="1" dirty="0">
                <a:latin typeface="Swis721 Cn BT" panose="020B0506020202030204" pitchFamily="34" charset="0"/>
              </a:rPr>
              <a:t>Simple Ways to Leverage time</a:t>
            </a:r>
            <a:endParaRPr lang="en-IN" sz="4000" b="1" dirty="0">
              <a:latin typeface="Swis721 Cn BT" panose="020B0506020202030204" pitchFamily="34" charset="0"/>
            </a:endParaRPr>
          </a:p>
        </p:txBody>
      </p:sp>
      <p:sp>
        <p:nvSpPr>
          <p:cNvPr id="7" name="Content Placeholder 6">
            <a:extLst>
              <a:ext uri="{FF2B5EF4-FFF2-40B4-BE49-F238E27FC236}">
                <a16:creationId xmlns:a16="http://schemas.microsoft.com/office/drawing/2014/main" id="{2097DC60-1E59-1F2B-B1EE-41C6777FCAE2}"/>
              </a:ext>
            </a:extLst>
          </p:cNvPr>
          <p:cNvSpPr>
            <a:spLocks noGrp="1"/>
          </p:cNvSpPr>
          <p:nvPr>
            <p:ph idx="1"/>
          </p:nvPr>
        </p:nvSpPr>
        <p:spPr>
          <a:xfrm>
            <a:off x="9446863" y="4216682"/>
            <a:ext cx="2370222" cy="362407"/>
          </a:xfrm>
        </p:spPr>
        <p:txBody>
          <a:bodyPr>
            <a:noAutofit/>
          </a:bodyPr>
          <a:lstStyle/>
          <a:p>
            <a:pPr marL="285750" indent="-285750" algn="ctr">
              <a:lnSpc>
                <a:spcPct val="120000"/>
              </a:lnSpc>
              <a:buNone/>
            </a:pPr>
            <a:r>
              <a:rPr lang="en-US" sz="1600" dirty="0">
                <a:latin typeface="Swis721 Cn BT" panose="020B0506020202030204" pitchFamily="34" charset="0"/>
              </a:rPr>
              <a:t>Making Meetings Effective</a:t>
            </a:r>
          </a:p>
        </p:txBody>
      </p:sp>
      <p:pic>
        <p:nvPicPr>
          <p:cNvPr id="5" name="Picture 4">
            <a:extLst>
              <a:ext uri="{FF2B5EF4-FFF2-40B4-BE49-F238E27FC236}">
                <a16:creationId xmlns:a16="http://schemas.microsoft.com/office/drawing/2014/main" id="{9D52DFD4-3E7D-0245-4AF1-CB72B66C50C5}"/>
              </a:ext>
            </a:extLst>
          </p:cNvPr>
          <p:cNvPicPr>
            <a:picLocks noChangeAspect="1"/>
          </p:cNvPicPr>
          <p:nvPr/>
        </p:nvPicPr>
        <p:blipFill>
          <a:blip r:embed="rId3"/>
          <a:stretch>
            <a:fillRect/>
          </a:stretch>
        </p:blipFill>
        <p:spPr>
          <a:xfrm>
            <a:off x="884104" y="2986110"/>
            <a:ext cx="1034714" cy="1034714"/>
          </a:xfrm>
          <a:prstGeom prst="rect">
            <a:avLst/>
          </a:prstGeom>
        </p:spPr>
      </p:pic>
      <p:sp>
        <p:nvSpPr>
          <p:cNvPr id="8" name="TextBox 7">
            <a:extLst>
              <a:ext uri="{FF2B5EF4-FFF2-40B4-BE49-F238E27FC236}">
                <a16:creationId xmlns:a16="http://schemas.microsoft.com/office/drawing/2014/main" id="{E499ACA0-FB37-A12D-1A74-A9607C5BF6DC}"/>
              </a:ext>
            </a:extLst>
          </p:cNvPr>
          <p:cNvSpPr txBox="1"/>
          <p:nvPr/>
        </p:nvSpPr>
        <p:spPr>
          <a:xfrm>
            <a:off x="485983" y="4068952"/>
            <a:ext cx="1705695" cy="657872"/>
          </a:xfrm>
          <a:prstGeom prst="rect">
            <a:avLst/>
          </a:prstGeom>
          <a:noFill/>
        </p:spPr>
        <p:txBody>
          <a:bodyPr wrap="square">
            <a:spAutoFit/>
          </a:bodyPr>
          <a:lstStyle/>
          <a:p>
            <a:pPr marL="285750" indent="-285750" algn="ctr">
              <a:lnSpc>
                <a:spcPct val="120000"/>
              </a:lnSpc>
            </a:pPr>
            <a:r>
              <a:rPr lang="en-US" sz="1600" dirty="0">
                <a:latin typeface="Swis721 Cn BT" panose="020B0506020202030204" pitchFamily="34" charset="0"/>
              </a:rPr>
              <a:t>Batching similar</a:t>
            </a:r>
          </a:p>
          <a:p>
            <a:pPr marL="285750" indent="-285750" algn="ctr">
              <a:lnSpc>
                <a:spcPct val="120000"/>
              </a:lnSpc>
            </a:pPr>
            <a:r>
              <a:rPr lang="en-US" sz="1600" dirty="0">
                <a:latin typeface="Swis721 Cn BT" panose="020B0506020202030204" pitchFamily="34" charset="0"/>
              </a:rPr>
              <a:t> kind of work</a:t>
            </a:r>
          </a:p>
        </p:txBody>
      </p:sp>
      <p:pic>
        <p:nvPicPr>
          <p:cNvPr id="10" name="Picture 9">
            <a:extLst>
              <a:ext uri="{FF2B5EF4-FFF2-40B4-BE49-F238E27FC236}">
                <a16:creationId xmlns:a16="http://schemas.microsoft.com/office/drawing/2014/main" id="{ECA31EF5-B74B-752C-A7C8-F37C20A42977}"/>
              </a:ext>
            </a:extLst>
          </p:cNvPr>
          <p:cNvPicPr>
            <a:picLocks noChangeAspect="1"/>
          </p:cNvPicPr>
          <p:nvPr/>
        </p:nvPicPr>
        <p:blipFill>
          <a:blip r:embed="rId4"/>
          <a:stretch>
            <a:fillRect/>
          </a:stretch>
        </p:blipFill>
        <p:spPr>
          <a:xfrm>
            <a:off x="3559233" y="2690768"/>
            <a:ext cx="1274302" cy="1274302"/>
          </a:xfrm>
          <a:prstGeom prst="rect">
            <a:avLst/>
          </a:prstGeom>
        </p:spPr>
      </p:pic>
      <p:sp>
        <p:nvSpPr>
          <p:cNvPr id="12" name="TextBox 11">
            <a:extLst>
              <a:ext uri="{FF2B5EF4-FFF2-40B4-BE49-F238E27FC236}">
                <a16:creationId xmlns:a16="http://schemas.microsoft.com/office/drawing/2014/main" id="{5BA4D20E-0FF1-BBDF-5538-F9B3E430A995}"/>
              </a:ext>
            </a:extLst>
          </p:cNvPr>
          <p:cNvSpPr txBox="1"/>
          <p:nvPr/>
        </p:nvSpPr>
        <p:spPr>
          <a:xfrm>
            <a:off x="3114634" y="4068951"/>
            <a:ext cx="1882943" cy="657872"/>
          </a:xfrm>
          <a:prstGeom prst="rect">
            <a:avLst/>
          </a:prstGeom>
          <a:noFill/>
        </p:spPr>
        <p:txBody>
          <a:bodyPr wrap="square">
            <a:spAutoFit/>
          </a:bodyPr>
          <a:lstStyle/>
          <a:p>
            <a:pPr algn="ctr">
              <a:lnSpc>
                <a:spcPct val="120000"/>
              </a:lnSpc>
            </a:pPr>
            <a:r>
              <a:rPr lang="en-US" sz="1600" dirty="0">
                <a:latin typeface="Swis721 Cn BT" panose="020B0506020202030204" pitchFamily="34" charset="0"/>
              </a:rPr>
              <a:t>Taking Advantage </a:t>
            </a:r>
          </a:p>
          <a:p>
            <a:pPr algn="ctr">
              <a:lnSpc>
                <a:spcPct val="120000"/>
              </a:lnSpc>
            </a:pPr>
            <a:r>
              <a:rPr lang="en-US" sz="1600" dirty="0">
                <a:latin typeface="Swis721 Cn BT" panose="020B0506020202030204" pitchFamily="34" charset="0"/>
              </a:rPr>
              <a:t>of Commute time</a:t>
            </a:r>
          </a:p>
        </p:txBody>
      </p:sp>
      <p:pic>
        <p:nvPicPr>
          <p:cNvPr id="14" name="Picture 13">
            <a:extLst>
              <a:ext uri="{FF2B5EF4-FFF2-40B4-BE49-F238E27FC236}">
                <a16:creationId xmlns:a16="http://schemas.microsoft.com/office/drawing/2014/main" id="{3F2046F3-BAB7-E82B-FA42-38A909EA204C}"/>
              </a:ext>
            </a:extLst>
          </p:cNvPr>
          <p:cNvPicPr>
            <a:picLocks noChangeAspect="1"/>
          </p:cNvPicPr>
          <p:nvPr/>
        </p:nvPicPr>
        <p:blipFill>
          <a:blip r:embed="rId5"/>
          <a:stretch>
            <a:fillRect/>
          </a:stretch>
        </p:blipFill>
        <p:spPr>
          <a:xfrm>
            <a:off x="6773260" y="2986110"/>
            <a:ext cx="1142763" cy="1142763"/>
          </a:xfrm>
          <a:prstGeom prst="rect">
            <a:avLst/>
          </a:prstGeom>
        </p:spPr>
      </p:pic>
      <p:pic>
        <p:nvPicPr>
          <p:cNvPr id="16" name="Picture 15">
            <a:extLst>
              <a:ext uri="{FF2B5EF4-FFF2-40B4-BE49-F238E27FC236}">
                <a16:creationId xmlns:a16="http://schemas.microsoft.com/office/drawing/2014/main" id="{4C24DD0F-319B-B69B-C9BD-BA1D318F0D17}"/>
              </a:ext>
            </a:extLst>
          </p:cNvPr>
          <p:cNvPicPr>
            <a:picLocks noChangeAspect="1"/>
          </p:cNvPicPr>
          <p:nvPr/>
        </p:nvPicPr>
        <p:blipFill>
          <a:blip r:embed="rId6"/>
          <a:stretch>
            <a:fillRect/>
          </a:stretch>
        </p:blipFill>
        <p:spPr>
          <a:xfrm>
            <a:off x="9976750" y="2801801"/>
            <a:ext cx="1310449" cy="1310449"/>
          </a:xfrm>
          <a:prstGeom prst="rect">
            <a:avLst/>
          </a:prstGeom>
        </p:spPr>
      </p:pic>
      <p:sp>
        <p:nvSpPr>
          <p:cNvPr id="18" name="TextBox 17">
            <a:extLst>
              <a:ext uri="{FF2B5EF4-FFF2-40B4-BE49-F238E27FC236}">
                <a16:creationId xmlns:a16="http://schemas.microsoft.com/office/drawing/2014/main" id="{70629924-682D-0EDB-0B00-11AE627CDA45}"/>
              </a:ext>
            </a:extLst>
          </p:cNvPr>
          <p:cNvSpPr txBox="1"/>
          <p:nvPr/>
        </p:nvSpPr>
        <p:spPr>
          <a:xfrm>
            <a:off x="6171288" y="4216683"/>
            <a:ext cx="1870910" cy="362407"/>
          </a:xfrm>
          <a:prstGeom prst="rect">
            <a:avLst/>
          </a:prstGeom>
          <a:noFill/>
        </p:spPr>
        <p:txBody>
          <a:bodyPr wrap="square">
            <a:spAutoFit/>
          </a:bodyPr>
          <a:lstStyle/>
          <a:p>
            <a:pPr marL="285750" indent="-285750" algn="ctr">
              <a:lnSpc>
                <a:spcPct val="120000"/>
              </a:lnSpc>
            </a:pPr>
            <a:r>
              <a:rPr lang="en-US" sz="1600" dirty="0">
                <a:latin typeface="Swis721 Cn BT" panose="020B0506020202030204" pitchFamily="34" charset="0"/>
              </a:rPr>
              <a:t>Using technology</a:t>
            </a:r>
          </a:p>
        </p:txBody>
      </p:sp>
    </p:spTree>
    <p:extLst>
      <p:ext uri="{BB962C8B-B14F-4D97-AF65-F5344CB8AC3E}">
        <p14:creationId xmlns:p14="http://schemas.microsoft.com/office/powerpoint/2010/main" val="95639730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12"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49F70-0512-F4C3-1B86-C7E425165CBC}"/>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561990D4-F899-54AC-F5E9-E3156D23F8C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12192000" cy="5623561"/>
          </a:xfrm>
        </p:spPr>
      </p:pic>
      <p:sp>
        <p:nvSpPr>
          <p:cNvPr id="6" name="TextBox 5">
            <a:extLst>
              <a:ext uri="{FF2B5EF4-FFF2-40B4-BE49-F238E27FC236}">
                <a16:creationId xmlns:a16="http://schemas.microsoft.com/office/drawing/2014/main" id="{7581D7A0-C29E-8ED8-CC61-3192AD51FCB5}"/>
              </a:ext>
            </a:extLst>
          </p:cNvPr>
          <p:cNvSpPr txBox="1"/>
          <p:nvPr/>
        </p:nvSpPr>
        <p:spPr>
          <a:xfrm>
            <a:off x="461211" y="2705306"/>
            <a:ext cx="1347538" cy="490776"/>
          </a:xfrm>
          <a:prstGeom prst="cube">
            <a:avLst/>
          </a:prstGeom>
          <a:solidFill>
            <a:schemeClr val="tx1"/>
          </a:solidFill>
        </p:spPr>
        <p:txBody>
          <a:bodyPr wrap="square" rtlCol="0">
            <a:spAutoFit/>
          </a:bodyPr>
          <a:lstStyle/>
          <a:p>
            <a:pPr algn="ctr"/>
            <a:r>
              <a:rPr lang="en-IN" b="1" dirty="0">
                <a:solidFill>
                  <a:schemeClr val="bg1"/>
                </a:solidFill>
              </a:rPr>
              <a:t>URGENT</a:t>
            </a:r>
          </a:p>
        </p:txBody>
      </p:sp>
      <p:sp>
        <p:nvSpPr>
          <p:cNvPr id="7" name="TextBox 6">
            <a:extLst>
              <a:ext uri="{FF2B5EF4-FFF2-40B4-BE49-F238E27FC236}">
                <a16:creationId xmlns:a16="http://schemas.microsoft.com/office/drawing/2014/main" id="{2A06C8BF-8FF1-B8CB-19B2-31466604787E}"/>
              </a:ext>
            </a:extLst>
          </p:cNvPr>
          <p:cNvSpPr txBox="1"/>
          <p:nvPr/>
        </p:nvSpPr>
        <p:spPr>
          <a:xfrm>
            <a:off x="9577135" y="2640028"/>
            <a:ext cx="1556085" cy="531674"/>
          </a:xfrm>
          <a:prstGeom prst="cube">
            <a:avLst/>
          </a:prstGeom>
          <a:solidFill>
            <a:schemeClr val="tx1"/>
          </a:solidFill>
        </p:spPr>
        <p:txBody>
          <a:bodyPr wrap="square" rtlCol="0">
            <a:spAutoFit/>
          </a:bodyPr>
          <a:lstStyle/>
          <a:p>
            <a:pPr algn="ctr"/>
            <a:r>
              <a:rPr lang="en-IN" sz="2000" b="1" dirty="0">
                <a:solidFill>
                  <a:schemeClr val="bg1"/>
                </a:solidFill>
              </a:rPr>
              <a:t>IMPORTANT</a:t>
            </a:r>
          </a:p>
        </p:txBody>
      </p:sp>
      <p:sp>
        <p:nvSpPr>
          <p:cNvPr id="8" name="Title 1">
            <a:extLst>
              <a:ext uri="{FF2B5EF4-FFF2-40B4-BE49-F238E27FC236}">
                <a16:creationId xmlns:a16="http://schemas.microsoft.com/office/drawing/2014/main" id="{DB6D066C-B4FD-EDFA-8948-710B1A314134}"/>
              </a:ext>
            </a:extLst>
          </p:cNvPr>
          <p:cNvSpPr txBox="1">
            <a:spLocks/>
          </p:cNvSpPr>
          <p:nvPr/>
        </p:nvSpPr>
        <p:spPr>
          <a:xfrm>
            <a:off x="838199" y="5672108"/>
            <a:ext cx="10515600" cy="8576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3600" b="1" dirty="0">
                <a:latin typeface="+mn-lt"/>
              </a:rPr>
              <a:t>Module-3 Urgent V/s Important</a:t>
            </a:r>
          </a:p>
        </p:txBody>
      </p:sp>
    </p:spTree>
    <p:extLst>
      <p:ext uri="{BB962C8B-B14F-4D97-AF65-F5344CB8AC3E}">
        <p14:creationId xmlns:p14="http://schemas.microsoft.com/office/powerpoint/2010/main" val="56217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363862"/>
            <a:ext cx="8839200" cy="1175162"/>
          </a:xfrm>
        </p:spPr>
        <p:txBody>
          <a:bodyPr>
            <a:noAutofit/>
          </a:bodyPr>
          <a:lstStyle/>
          <a:p>
            <a:pPr algn="ctr"/>
            <a:br>
              <a:rPr lang="en-US" sz="3600" b="1" dirty="0">
                <a:effectLst>
                  <a:outerShdw blurRad="38100" dist="38100" dir="2700000" algn="tl">
                    <a:srgbClr val="000000">
                      <a:alpha val="43137"/>
                    </a:srgbClr>
                  </a:outerShdw>
                </a:effectLst>
                <a:ea typeface="Verdana" pitchFamily="34" charset="0"/>
              </a:rPr>
            </a:br>
            <a:r>
              <a:rPr lang="en-US" sz="3600" b="1" dirty="0">
                <a:effectLst>
                  <a:outerShdw blurRad="38100" dist="38100" dir="2700000" algn="tl">
                    <a:srgbClr val="000000">
                      <a:alpha val="43137"/>
                    </a:srgbClr>
                  </a:outerShdw>
                </a:effectLst>
                <a:ea typeface="Verdana" pitchFamily="34" charset="0"/>
              </a:rPr>
              <a:t>Identifying Time Robbers</a:t>
            </a:r>
          </a:p>
        </p:txBody>
      </p:sp>
      <p:pic>
        <p:nvPicPr>
          <p:cNvPr id="8" name="Picture 7">
            <a:extLst>
              <a:ext uri="{FF2B5EF4-FFF2-40B4-BE49-F238E27FC236}">
                <a16:creationId xmlns:a16="http://schemas.microsoft.com/office/drawing/2014/main" id="{EF8AFE59-E0B6-7B92-03C0-07C94DD74C88}"/>
              </a:ext>
            </a:extLst>
          </p:cNvPr>
          <p:cNvPicPr>
            <a:picLocks noChangeAspect="1"/>
          </p:cNvPicPr>
          <p:nvPr/>
        </p:nvPicPr>
        <p:blipFill rotWithShape="1">
          <a:blip r:embed="rId3">
            <a:extLst>
              <a:ext uri="{28A0092B-C50C-407E-A947-70E740481C1C}">
                <a14:useLocalDpi xmlns:a14="http://schemas.microsoft.com/office/drawing/2010/main" val="0"/>
              </a:ext>
            </a:extLst>
          </a:blip>
          <a:srcRect t="5139" b="2158"/>
          <a:stretch/>
        </p:blipFill>
        <p:spPr>
          <a:xfrm>
            <a:off x="0" y="0"/>
            <a:ext cx="12192000" cy="5241851"/>
          </a:xfrm>
          <a:prstGeom prst="rect">
            <a:avLst/>
          </a:prstGeom>
        </p:spPr>
      </p:pic>
    </p:spTree>
    <p:extLst>
      <p:ext uri="{BB962C8B-B14F-4D97-AF65-F5344CB8AC3E}">
        <p14:creationId xmlns:p14="http://schemas.microsoft.com/office/powerpoint/2010/main" val="1041859780"/>
      </p:ext>
    </p:extLst>
  </p:cSld>
  <p:clrMapOvr>
    <a:masterClrMapping/>
  </p:clrMapOvr>
</p:sld>
</file>

<file path=ppt/theme/theme1.xml><?xml version="1.0" encoding="utf-8"?>
<a:theme xmlns:a="http://schemas.openxmlformats.org/drawingml/2006/main" name="Master Title &amp; Content Slid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T FONTS">
      <a:majorFont>
        <a:latin typeface="Swis721 Cn BT"/>
        <a:ea typeface=""/>
        <a:cs typeface=""/>
      </a:majorFont>
      <a:minorFont>
        <a:latin typeface="Swis721 Cn B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5353</TotalTime>
  <Words>3226</Words>
  <Application>Microsoft Office PowerPoint</Application>
  <PresentationFormat>Widescreen</PresentationFormat>
  <Paragraphs>234</Paragraphs>
  <Slides>14</Slides>
  <Notes>13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14</vt:i4>
      </vt:variant>
    </vt:vector>
  </HeadingPairs>
  <TitlesOfParts>
    <vt:vector size="28" baseType="lpstr">
      <vt:lpstr>Arial</vt:lpstr>
      <vt:lpstr>Arial</vt:lpstr>
      <vt:lpstr>Calibri</vt:lpstr>
      <vt:lpstr>DSIndigo</vt:lpstr>
      <vt:lpstr>gordita</vt:lpstr>
      <vt:lpstr>Libre Franklin</vt:lpstr>
      <vt:lpstr>Montserrat</vt:lpstr>
      <vt:lpstr>Open Sans</vt:lpstr>
      <vt:lpstr>Söhne</vt:lpstr>
      <vt:lpstr>Swis721 Cn BT</vt:lpstr>
      <vt:lpstr>Symbol</vt:lpstr>
      <vt:lpstr>Verdana</vt:lpstr>
      <vt:lpstr>Master Title &amp; Content Slide-1</vt:lpstr>
      <vt:lpstr>Custom Design</vt:lpstr>
      <vt:lpstr>Time Management- Workshop </vt:lpstr>
      <vt:lpstr>Workshop Agenda –The Modules</vt:lpstr>
      <vt:lpstr>Understanding Time/ Where Does Time Go?</vt:lpstr>
      <vt:lpstr>PowerPoint Presentation</vt:lpstr>
      <vt:lpstr>Some Time Facts</vt:lpstr>
      <vt:lpstr>PowerPoint Presentation</vt:lpstr>
      <vt:lpstr>PowerPoint Presentation</vt:lpstr>
      <vt:lpstr>PowerPoint Presentation</vt:lpstr>
      <vt:lpstr> Identifying Time Robbers</vt:lpstr>
      <vt:lpstr>Different type of time Robbers</vt:lpstr>
      <vt:lpstr>Eat That Frog!</vt:lpstr>
      <vt:lpstr>Step-3 : Implement the Action Plan</vt:lpstr>
      <vt:lpstr>Stakeholder - Activity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Freelance Training</dc:creator>
  <cp:lastModifiedBy>Sidharth Bhandari</cp:lastModifiedBy>
  <cp:revision>410</cp:revision>
  <dcterms:created xsi:type="dcterms:W3CDTF">2023-04-17T22:59:52Z</dcterms:created>
  <dcterms:modified xsi:type="dcterms:W3CDTF">2024-09-06T03:24:48Z</dcterms:modified>
</cp:coreProperties>
</file>