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14"/>
  </p:notesMasterIdLst>
  <p:handoutMasterIdLst>
    <p:handoutMasterId r:id="rId15"/>
  </p:handoutMasterIdLst>
  <p:sldIdLst>
    <p:sldId id="328" r:id="rId2"/>
    <p:sldId id="4094" r:id="rId3"/>
    <p:sldId id="4069" r:id="rId4"/>
    <p:sldId id="3976" r:id="rId5"/>
    <p:sldId id="4070" r:id="rId6"/>
    <p:sldId id="4120" r:id="rId7"/>
    <p:sldId id="4129" r:id="rId8"/>
    <p:sldId id="3984" r:id="rId9"/>
    <p:sldId id="4139" r:id="rId10"/>
    <p:sldId id="4144" r:id="rId11"/>
    <p:sldId id="4164" r:id="rId12"/>
    <p:sldId id="423"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27" clrIdx="0">
    <p:extLst>
      <p:ext uri="{19B8F6BF-5375-455C-9EA6-DF929625EA0E}">
        <p15:presenceInfo xmlns:p15="http://schemas.microsoft.com/office/powerpoint/2012/main" userId="admin" providerId="None"/>
      </p:ext>
    </p:extLst>
  </p:cmAuthor>
  <p:cmAuthor id="2" name="Sidharth Bhandari" initials="SB" lastIdx="64" clrIdx="1">
    <p:extLst>
      <p:ext uri="{19B8F6BF-5375-455C-9EA6-DF929625EA0E}">
        <p15:presenceInfo xmlns:p15="http://schemas.microsoft.com/office/powerpoint/2012/main" userId="408c4fe377057d5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DED3C3"/>
    <a:srgbClr val="D5DBDA"/>
    <a:srgbClr val="F2FAF3"/>
    <a:srgbClr val="F3D578"/>
    <a:srgbClr val="61A7B1"/>
    <a:srgbClr val="9DA9CF"/>
    <a:srgbClr val="F3A6A2"/>
    <a:srgbClr val="94DEE4"/>
    <a:srgbClr val="0E72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2109" autoAdjust="0"/>
  </p:normalViewPr>
  <p:slideViewPr>
    <p:cSldViewPr snapToGrid="0">
      <p:cViewPr varScale="1">
        <p:scale>
          <a:sx n="51" d="100"/>
          <a:sy n="51" d="100"/>
        </p:scale>
        <p:origin x="1500" y="78"/>
      </p:cViewPr>
      <p:guideLst>
        <p:guide orient="horz" pos="2160"/>
        <p:guide pos="3840"/>
      </p:guideLst>
    </p:cSldViewPr>
  </p:slideViewPr>
  <p:notesTextViewPr>
    <p:cViewPr>
      <p:scale>
        <a:sx n="66" d="100"/>
        <a:sy n="66" d="100"/>
      </p:scale>
      <p:origin x="0" y="0"/>
    </p:cViewPr>
  </p:notesTextViewPr>
  <p:notesViewPr>
    <p:cSldViewPr snapToGrid="0">
      <p:cViewPr varScale="1">
        <p:scale>
          <a:sx n="49" d="100"/>
          <a:sy n="49" d="100"/>
        </p:scale>
        <p:origin x="2910"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68EC0F-0B6C-4C7F-BDF8-9D301CF851D2}" type="doc">
      <dgm:prSet loTypeId="urn:microsoft.com/office/officeart/2005/8/layout/StepDownProcess" loCatId="process" qsTypeId="urn:microsoft.com/office/officeart/2005/8/quickstyle/simple1" qsCatId="simple" csTypeId="urn:microsoft.com/office/officeart/2005/8/colors/colorful1" csCatId="colorful" phldr="1"/>
      <dgm:spPr/>
      <dgm:t>
        <a:bodyPr/>
        <a:lstStyle/>
        <a:p>
          <a:endParaRPr lang="en-IN"/>
        </a:p>
      </dgm:t>
    </dgm:pt>
    <dgm:pt modelId="{4835095A-595E-4D37-A045-1BD222A80047}">
      <dgm:prSet phldrT="[Text]"/>
      <dgm:spPr/>
      <dgm:t>
        <a:bodyPr/>
        <a:lstStyle/>
        <a:p>
          <a:r>
            <a:rPr lang="en-IN" dirty="0"/>
            <a:t>Step-1</a:t>
          </a:r>
        </a:p>
      </dgm:t>
    </dgm:pt>
    <dgm:pt modelId="{AFA6F4CC-0562-4AF2-B891-BBF6C9FE66ED}" type="parTrans" cxnId="{2752E264-8361-40F9-8EBF-85758B9DF6F1}">
      <dgm:prSet/>
      <dgm:spPr/>
      <dgm:t>
        <a:bodyPr/>
        <a:lstStyle/>
        <a:p>
          <a:endParaRPr lang="en-IN"/>
        </a:p>
      </dgm:t>
    </dgm:pt>
    <dgm:pt modelId="{2F8D3C09-5F4C-4690-BD52-B4C029850187}" type="sibTrans" cxnId="{2752E264-8361-40F9-8EBF-85758B9DF6F1}">
      <dgm:prSet/>
      <dgm:spPr/>
      <dgm:t>
        <a:bodyPr/>
        <a:lstStyle/>
        <a:p>
          <a:endParaRPr lang="en-IN"/>
        </a:p>
      </dgm:t>
    </dgm:pt>
    <dgm:pt modelId="{5BD0B484-3143-4AF7-9FC8-5132E6AD1086}">
      <dgm:prSet phldrT="[Text]"/>
      <dgm:spPr/>
      <dgm:t>
        <a:bodyPr/>
        <a:lstStyle/>
        <a:p>
          <a:r>
            <a:rPr lang="en-US" dirty="0"/>
            <a:t>Step-2</a:t>
          </a:r>
          <a:endParaRPr lang="en-IN" dirty="0"/>
        </a:p>
      </dgm:t>
    </dgm:pt>
    <dgm:pt modelId="{E9EEAB4F-BFDE-4E65-9F5E-6639B0029D51}" type="parTrans" cxnId="{8741ACE6-7AEF-46F3-A00F-2912582DDFD1}">
      <dgm:prSet/>
      <dgm:spPr/>
      <dgm:t>
        <a:bodyPr/>
        <a:lstStyle/>
        <a:p>
          <a:endParaRPr lang="en-IN"/>
        </a:p>
      </dgm:t>
    </dgm:pt>
    <dgm:pt modelId="{57C1A22B-BA82-45F0-A428-059574E01DFB}" type="sibTrans" cxnId="{8741ACE6-7AEF-46F3-A00F-2912582DDFD1}">
      <dgm:prSet/>
      <dgm:spPr/>
      <dgm:t>
        <a:bodyPr/>
        <a:lstStyle/>
        <a:p>
          <a:endParaRPr lang="en-IN"/>
        </a:p>
      </dgm:t>
    </dgm:pt>
    <dgm:pt modelId="{C1C98BB3-E5FA-4A0C-80B3-82C7374B41B4}">
      <dgm:prSet phldrT="[Text]"/>
      <dgm:spPr/>
      <dgm:t>
        <a:bodyPr/>
        <a:lstStyle/>
        <a:p>
          <a:r>
            <a:rPr lang="en-US" dirty="0"/>
            <a:t>Step-3</a:t>
          </a:r>
          <a:endParaRPr lang="en-IN" dirty="0"/>
        </a:p>
      </dgm:t>
    </dgm:pt>
    <dgm:pt modelId="{536BB34E-DBAD-4F8B-AB66-926BE3DD2211}" type="parTrans" cxnId="{F2170BD7-390A-4462-98F9-7996930CDAEB}">
      <dgm:prSet/>
      <dgm:spPr/>
      <dgm:t>
        <a:bodyPr/>
        <a:lstStyle/>
        <a:p>
          <a:endParaRPr lang="en-IN"/>
        </a:p>
      </dgm:t>
    </dgm:pt>
    <dgm:pt modelId="{6ADFD312-5461-475C-A144-E14BA0052CD4}" type="sibTrans" cxnId="{F2170BD7-390A-4462-98F9-7996930CDAEB}">
      <dgm:prSet/>
      <dgm:spPr/>
      <dgm:t>
        <a:bodyPr/>
        <a:lstStyle/>
        <a:p>
          <a:endParaRPr lang="en-IN"/>
        </a:p>
      </dgm:t>
    </dgm:pt>
    <dgm:pt modelId="{11AF3E9F-2857-4EF7-AE43-D4765AA849A4}">
      <dgm:prSet phldrT="[Text]"/>
      <dgm:spPr/>
      <dgm:t>
        <a:bodyPr/>
        <a:lstStyle/>
        <a:p>
          <a:r>
            <a:rPr lang="en-US" dirty="0"/>
            <a:t>Step-4</a:t>
          </a:r>
          <a:endParaRPr lang="en-IN" dirty="0"/>
        </a:p>
      </dgm:t>
    </dgm:pt>
    <dgm:pt modelId="{6B28ADAA-F747-4549-8F59-C65FBA79AAC9}" type="parTrans" cxnId="{83DFFE97-BE4E-4FCB-9A43-27E85813B3ED}">
      <dgm:prSet/>
      <dgm:spPr/>
      <dgm:t>
        <a:bodyPr/>
        <a:lstStyle/>
        <a:p>
          <a:endParaRPr lang="en-IN"/>
        </a:p>
      </dgm:t>
    </dgm:pt>
    <dgm:pt modelId="{45F84F57-D5DC-4118-8601-C2F47D72675C}" type="sibTrans" cxnId="{83DFFE97-BE4E-4FCB-9A43-27E85813B3ED}">
      <dgm:prSet/>
      <dgm:spPr/>
      <dgm:t>
        <a:bodyPr/>
        <a:lstStyle/>
        <a:p>
          <a:endParaRPr lang="en-IN"/>
        </a:p>
      </dgm:t>
    </dgm:pt>
    <dgm:pt modelId="{17480859-1026-45B9-8BB2-769CCBEF1B7A}" type="pres">
      <dgm:prSet presAssocID="{2F68EC0F-0B6C-4C7F-BDF8-9D301CF851D2}" presName="rootnode" presStyleCnt="0">
        <dgm:presLayoutVars>
          <dgm:chMax/>
          <dgm:chPref/>
          <dgm:dir/>
          <dgm:animLvl val="lvl"/>
        </dgm:presLayoutVars>
      </dgm:prSet>
      <dgm:spPr/>
    </dgm:pt>
    <dgm:pt modelId="{C41AA6CB-98E9-4B36-A8A6-1F178A39D490}" type="pres">
      <dgm:prSet presAssocID="{4835095A-595E-4D37-A045-1BD222A80047}" presName="composite" presStyleCnt="0"/>
      <dgm:spPr/>
    </dgm:pt>
    <dgm:pt modelId="{7BCAA547-4D44-44C3-A3F5-7CF59CE3AD2B}" type="pres">
      <dgm:prSet presAssocID="{4835095A-595E-4D37-A045-1BD222A80047}" presName="bentUpArrow1" presStyleLbl="alignImgPlace1" presStyleIdx="0" presStyleCnt="3"/>
      <dgm:spPr/>
    </dgm:pt>
    <dgm:pt modelId="{8F000C52-58EF-49AE-927C-9E7B606A2B8C}" type="pres">
      <dgm:prSet presAssocID="{4835095A-595E-4D37-A045-1BD222A80047}" presName="ParentText" presStyleLbl="node1" presStyleIdx="0" presStyleCnt="4">
        <dgm:presLayoutVars>
          <dgm:chMax val="1"/>
          <dgm:chPref val="1"/>
          <dgm:bulletEnabled val="1"/>
        </dgm:presLayoutVars>
      </dgm:prSet>
      <dgm:spPr/>
    </dgm:pt>
    <dgm:pt modelId="{CC0B67CF-F913-49F6-BC18-6E51DE8DD97B}" type="pres">
      <dgm:prSet presAssocID="{4835095A-595E-4D37-A045-1BD222A80047}" presName="ChildText" presStyleLbl="revTx" presStyleIdx="0" presStyleCnt="3">
        <dgm:presLayoutVars>
          <dgm:chMax val="0"/>
          <dgm:chPref val="0"/>
          <dgm:bulletEnabled val="1"/>
        </dgm:presLayoutVars>
      </dgm:prSet>
      <dgm:spPr/>
    </dgm:pt>
    <dgm:pt modelId="{D7E70649-C8D6-420E-B401-75949DB67D81}" type="pres">
      <dgm:prSet presAssocID="{2F8D3C09-5F4C-4690-BD52-B4C029850187}" presName="sibTrans" presStyleCnt="0"/>
      <dgm:spPr/>
    </dgm:pt>
    <dgm:pt modelId="{06282069-19CA-43AB-88BB-71BEE1FE5632}" type="pres">
      <dgm:prSet presAssocID="{5BD0B484-3143-4AF7-9FC8-5132E6AD1086}" presName="composite" presStyleCnt="0"/>
      <dgm:spPr/>
    </dgm:pt>
    <dgm:pt modelId="{E2C1F92C-79B9-46DA-A429-4A893AB5A944}" type="pres">
      <dgm:prSet presAssocID="{5BD0B484-3143-4AF7-9FC8-5132E6AD1086}" presName="bentUpArrow1" presStyleLbl="alignImgPlace1" presStyleIdx="1" presStyleCnt="3"/>
      <dgm:spPr/>
    </dgm:pt>
    <dgm:pt modelId="{1A3260BF-6E4B-4F8B-B472-18E893D16440}" type="pres">
      <dgm:prSet presAssocID="{5BD0B484-3143-4AF7-9FC8-5132E6AD1086}" presName="ParentText" presStyleLbl="node1" presStyleIdx="1" presStyleCnt="4">
        <dgm:presLayoutVars>
          <dgm:chMax val="1"/>
          <dgm:chPref val="1"/>
          <dgm:bulletEnabled val="1"/>
        </dgm:presLayoutVars>
      </dgm:prSet>
      <dgm:spPr/>
    </dgm:pt>
    <dgm:pt modelId="{92FA2CE6-1FE9-469D-8610-205B38CF543D}" type="pres">
      <dgm:prSet presAssocID="{5BD0B484-3143-4AF7-9FC8-5132E6AD1086}" presName="ChildText" presStyleLbl="revTx" presStyleIdx="1" presStyleCnt="3">
        <dgm:presLayoutVars>
          <dgm:chMax val="0"/>
          <dgm:chPref val="0"/>
          <dgm:bulletEnabled val="1"/>
        </dgm:presLayoutVars>
      </dgm:prSet>
      <dgm:spPr/>
    </dgm:pt>
    <dgm:pt modelId="{10EABB65-5B49-49ED-B075-D8A3F81ACA54}" type="pres">
      <dgm:prSet presAssocID="{57C1A22B-BA82-45F0-A428-059574E01DFB}" presName="sibTrans" presStyleCnt="0"/>
      <dgm:spPr/>
    </dgm:pt>
    <dgm:pt modelId="{1D6BF7DC-1252-462A-A3EE-59B43A32FFF6}" type="pres">
      <dgm:prSet presAssocID="{C1C98BB3-E5FA-4A0C-80B3-82C7374B41B4}" presName="composite" presStyleCnt="0"/>
      <dgm:spPr/>
    </dgm:pt>
    <dgm:pt modelId="{15202A3F-FFC4-4353-B14A-9330BEEBBF54}" type="pres">
      <dgm:prSet presAssocID="{C1C98BB3-E5FA-4A0C-80B3-82C7374B41B4}" presName="bentUpArrow1" presStyleLbl="alignImgPlace1" presStyleIdx="2" presStyleCnt="3"/>
      <dgm:spPr/>
    </dgm:pt>
    <dgm:pt modelId="{0F961164-EEF8-4CE1-B619-FC674E101580}" type="pres">
      <dgm:prSet presAssocID="{C1C98BB3-E5FA-4A0C-80B3-82C7374B41B4}" presName="ParentText" presStyleLbl="node1" presStyleIdx="2" presStyleCnt="4">
        <dgm:presLayoutVars>
          <dgm:chMax val="1"/>
          <dgm:chPref val="1"/>
          <dgm:bulletEnabled val="1"/>
        </dgm:presLayoutVars>
      </dgm:prSet>
      <dgm:spPr/>
    </dgm:pt>
    <dgm:pt modelId="{E7941398-3BDE-4936-988C-5C46B5252D77}" type="pres">
      <dgm:prSet presAssocID="{C1C98BB3-E5FA-4A0C-80B3-82C7374B41B4}" presName="ChildText" presStyleLbl="revTx" presStyleIdx="2" presStyleCnt="3">
        <dgm:presLayoutVars>
          <dgm:chMax val="0"/>
          <dgm:chPref val="0"/>
          <dgm:bulletEnabled val="1"/>
        </dgm:presLayoutVars>
      </dgm:prSet>
      <dgm:spPr/>
    </dgm:pt>
    <dgm:pt modelId="{3E42DA42-416B-43F3-9512-8A85C7C18FBC}" type="pres">
      <dgm:prSet presAssocID="{6ADFD312-5461-475C-A144-E14BA0052CD4}" presName="sibTrans" presStyleCnt="0"/>
      <dgm:spPr/>
    </dgm:pt>
    <dgm:pt modelId="{8472388D-16C2-4504-8935-B3D9920ECF0B}" type="pres">
      <dgm:prSet presAssocID="{11AF3E9F-2857-4EF7-AE43-D4765AA849A4}" presName="composite" presStyleCnt="0"/>
      <dgm:spPr/>
    </dgm:pt>
    <dgm:pt modelId="{171F06AE-7C05-4976-A789-8B95D97AB005}" type="pres">
      <dgm:prSet presAssocID="{11AF3E9F-2857-4EF7-AE43-D4765AA849A4}" presName="ParentText" presStyleLbl="node1" presStyleIdx="3" presStyleCnt="4" custLinFactNeighborX="-17936" custLinFactNeighborY="-3943">
        <dgm:presLayoutVars>
          <dgm:chMax val="1"/>
          <dgm:chPref val="1"/>
          <dgm:bulletEnabled val="1"/>
        </dgm:presLayoutVars>
      </dgm:prSet>
      <dgm:spPr/>
    </dgm:pt>
  </dgm:ptLst>
  <dgm:cxnLst>
    <dgm:cxn modelId="{332BAC35-C0EE-4D6E-A707-A86A2DE5D6A4}" type="presOf" srcId="{2F68EC0F-0B6C-4C7F-BDF8-9D301CF851D2}" destId="{17480859-1026-45B9-8BB2-769CCBEF1B7A}" srcOrd="0" destOrd="0" presId="urn:microsoft.com/office/officeart/2005/8/layout/StepDownProcess"/>
    <dgm:cxn modelId="{2752E264-8361-40F9-8EBF-85758B9DF6F1}" srcId="{2F68EC0F-0B6C-4C7F-BDF8-9D301CF851D2}" destId="{4835095A-595E-4D37-A045-1BD222A80047}" srcOrd="0" destOrd="0" parTransId="{AFA6F4CC-0562-4AF2-B891-BBF6C9FE66ED}" sibTransId="{2F8D3C09-5F4C-4690-BD52-B4C029850187}"/>
    <dgm:cxn modelId="{C1C1D992-DC3E-4DE7-9EF1-965DD6E1A9B9}" type="presOf" srcId="{C1C98BB3-E5FA-4A0C-80B3-82C7374B41B4}" destId="{0F961164-EEF8-4CE1-B619-FC674E101580}" srcOrd="0" destOrd="0" presId="urn:microsoft.com/office/officeart/2005/8/layout/StepDownProcess"/>
    <dgm:cxn modelId="{83DFFE97-BE4E-4FCB-9A43-27E85813B3ED}" srcId="{2F68EC0F-0B6C-4C7F-BDF8-9D301CF851D2}" destId="{11AF3E9F-2857-4EF7-AE43-D4765AA849A4}" srcOrd="3" destOrd="0" parTransId="{6B28ADAA-F747-4549-8F59-C65FBA79AAC9}" sibTransId="{45F84F57-D5DC-4118-8601-C2F47D72675C}"/>
    <dgm:cxn modelId="{70AD7299-608E-43A5-8F7D-3B9B0FED7208}" type="presOf" srcId="{11AF3E9F-2857-4EF7-AE43-D4765AA849A4}" destId="{171F06AE-7C05-4976-A789-8B95D97AB005}" srcOrd="0" destOrd="0" presId="urn:microsoft.com/office/officeart/2005/8/layout/StepDownProcess"/>
    <dgm:cxn modelId="{37CE67BE-9C0B-4D74-85FD-F52D29CAFBA3}" type="presOf" srcId="{5BD0B484-3143-4AF7-9FC8-5132E6AD1086}" destId="{1A3260BF-6E4B-4F8B-B472-18E893D16440}" srcOrd="0" destOrd="0" presId="urn:microsoft.com/office/officeart/2005/8/layout/StepDownProcess"/>
    <dgm:cxn modelId="{E5DC39D4-64E4-4BF3-80C9-2B32954F80E6}" type="presOf" srcId="{4835095A-595E-4D37-A045-1BD222A80047}" destId="{8F000C52-58EF-49AE-927C-9E7B606A2B8C}" srcOrd="0" destOrd="0" presId="urn:microsoft.com/office/officeart/2005/8/layout/StepDownProcess"/>
    <dgm:cxn modelId="{F2170BD7-390A-4462-98F9-7996930CDAEB}" srcId="{2F68EC0F-0B6C-4C7F-BDF8-9D301CF851D2}" destId="{C1C98BB3-E5FA-4A0C-80B3-82C7374B41B4}" srcOrd="2" destOrd="0" parTransId="{536BB34E-DBAD-4F8B-AB66-926BE3DD2211}" sibTransId="{6ADFD312-5461-475C-A144-E14BA0052CD4}"/>
    <dgm:cxn modelId="{8741ACE6-7AEF-46F3-A00F-2912582DDFD1}" srcId="{2F68EC0F-0B6C-4C7F-BDF8-9D301CF851D2}" destId="{5BD0B484-3143-4AF7-9FC8-5132E6AD1086}" srcOrd="1" destOrd="0" parTransId="{E9EEAB4F-BFDE-4E65-9F5E-6639B0029D51}" sibTransId="{57C1A22B-BA82-45F0-A428-059574E01DFB}"/>
    <dgm:cxn modelId="{00184AF2-473B-4582-B153-8D7164F04196}" type="presParOf" srcId="{17480859-1026-45B9-8BB2-769CCBEF1B7A}" destId="{C41AA6CB-98E9-4B36-A8A6-1F178A39D490}" srcOrd="0" destOrd="0" presId="urn:microsoft.com/office/officeart/2005/8/layout/StepDownProcess"/>
    <dgm:cxn modelId="{72FE4620-7199-48C1-ABBD-F34539AA9745}" type="presParOf" srcId="{C41AA6CB-98E9-4B36-A8A6-1F178A39D490}" destId="{7BCAA547-4D44-44C3-A3F5-7CF59CE3AD2B}" srcOrd="0" destOrd="0" presId="urn:microsoft.com/office/officeart/2005/8/layout/StepDownProcess"/>
    <dgm:cxn modelId="{A8FFDAF3-31C2-4FD0-8169-7EEAB7921549}" type="presParOf" srcId="{C41AA6CB-98E9-4B36-A8A6-1F178A39D490}" destId="{8F000C52-58EF-49AE-927C-9E7B606A2B8C}" srcOrd="1" destOrd="0" presId="urn:microsoft.com/office/officeart/2005/8/layout/StepDownProcess"/>
    <dgm:cxn modelId="{46FCC5C0-2C84-4322-A6A7-A477D5B7720C}" type="presParOf" srcId="{C41AA6CB-98E9-4B36-A8A6-1F178A39D490}" destId="{CC0B67CF-F913-49F6-BC18-6E51DE8DD97B}" srcOrd="2" destOrd="0" presId="urn:microsoft.com/office/officeart/2005/8/layout/StepDownProcess"/>
    <dgm:cxn modelId="{072FB3F6-79FE-4A47-8137-B4CE0B3F70EF}" type="presParOf" srcId="{17480859-1026-45B9-8BB2-769CCBEF1B7A}" destId="{D7E70649-C8D6-420E-B401-75949DB67D81}" srcOrd="1" destOrd="0" presId="urn:microsoft.com/office/officeart/2005/8/layout/StepDownProcess"/>
    <dgm:cxn modelId="{EBF917A1-0202-4DA4-96CD-1C587BFA4672}" type="presParOf" srcId="{17480859-1026-45B9-8BB2-769CCBEF1B7A}" destId="{06282069-19CA-43AB-88BB-71BEE1FE5632}" srcOrd="2" destOrd="0" presId="urn:microsoft.com/office/officeart/2005/8/layout/StepDownProcess"/>
    <dgm:cxn modelId="{BEDC966A-53EA-4E89-9944-606FAB298F20}" type="presParOf" srcId="{06282069-19CA-43AB-88BB-71BEE1FE5632}" destId="{E2C1F92C-79B9-46DA-A429-4A893AB5A944}" srcOrd="0" destOrd="0" presId="urn:microsoft.com/office/officeart/2005/8/layout/StepDownProcess"/>
    <dgm:cxn modelId="{73F2D5A7-1F98-4A8E-9B53-2D79F1D85E52}" type="presParOf" srcId="{06282069-19CA-43AB-88BB-71BEE1FE5632}" destId="{1A3260BF-6E4B-4F8B-B472-18E893D16440}" srcOrd="1" destOrd="0" presId="urn:microsoft.com/office/officeart/2005/8/layout/StepDownProcess"/>
    <dgm:cxn modelId="{6C248AAD-C2F9-4977-8BAC-D415EF2A2DAE}" type="presParOf" srcId="{06282069-19CA-43AB-88BB-71BEE1FE5632}" destId="{92FA2CE6-1FE9-469D-8610-205B38CF543D}" srcOrd="2" destOrd="0" presId="urn:microsoft.com/office/officeart/2005/8/layout/StepDownProcess"/>
    <dgm:cxn modelId="{5A8564D3-B008-4CAC-80C4-F03600C5626E}" type="presParOf" srcId="{17480859-1026-45B9-8BB2-769CCBEF1B7A}" destId="{10EABB65-5B49-49ED-B075-D8A3F81ACA54}" srcOrd="3" destOrd="0" presId="urn:microsoft.com/office/officeart/2005/8/layout/StepDownProcess"/>
    <dgm:cxn modelId="{1727D84E-5D16-4509-B594-3B9946F5FF3E}" type="presParOf" srcId="{17480859-1026-45B9-8BB2-769CCBEF1B7A}" destId="{1D6BF7DC-1252-462A-A3EE-59B43A32FFF6}" srcOrd="4" destOrd="0" presId="urn:microsoft.com/office/officeart/2005/8/layout/StepDownProcess"/>
    <dgm:cxn modelId="{E9221F7A-CA6A-41E6-91B9-167A402237BD}" type="presParOf" srcId="{1D6BF7DC-1252-462A-A3EE-59B43A32FFF6}" destId="{15202A3F-FFC4-4353-B14A-9330BEEBBF54}" srcOrd="0" destOrd="0" presId="urn:microsoft.com/office/officeart/2005/8/layout/StepDownProcess"/>
    <dgm:cxn modelId="{A19C5166-DB12-4830-973C-A495B64EB9F8}" type="presParOf" srcId="{1D6BF7DC-1252-462A-A3EE-59B43A32FFF6}" destId="{0F961164-EEF8-4CE1-B619-FC674E101580}" srcOrd="1" destOrd="0" presId="urn:microsoft.com/office/officeart/2005/8/layout/StepDownProcess"/>
    <dgm:cxn modelId="{F1A6B190-3053-4B1C-ADB4-F474F6C1074E}" type="presParOf" srcId="{1D6BF7DC-1252-462A-A3EE-59B43A32FFF6}" destId="{E7941398-3BDE-4936-988C-5C46B5252D77}" srcOrd="2" destOrd="0" presId="urn:microsoft.com/office/officeart/2005/8/layout/StepDownProcess"/>
    <dgm:cxn modelId="{F028E057-0F58-4BDF-97E2-EAF366C7E04D}" type="presParOf" srcId="{17480859-1026-45B9-8BB2-769CCBEF1B7A}" destId="{3E42DA42-416B-43F3-9512-8A85C7C18FBC}" srcOrd="5" destOrd="0" presId="urn:microsoft.com/office/officeart/2005/8/layout/StepDownProcess"/>
    <dgm:cxn modelId="{BAA7E152-7C60-473E-8648-A388CD0B9A10}" type="presParOf" srcId="{17480859-1026-45B9-8BB2-769CCBEF1B7A}" destId="{8472388D-16C2-4504-8935-B3D9920ECF0B}" srcOrd="6" destOrd="0" presId="urn:microsoft.com/office/officeart/2005/8/layout/StepDownProcess"/>
    <dgm:cxn modelId="{78A74508-BF3E-4D68-8BA4-0BC3100AB784}" type="presParOf" srcId="{8472388D-16C2-4504-8935-B3D9920ECF0B}" destId="{171F06AE-7C05-4976-A789-8B95D97AB005}"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CAA547-4D44-44C3-A3F5-7CF59CE3AD2B}">
      <dsp:nvSpPr>
        <dsp:cNvPr id="0" name=""/>
        <dsp:cNvSpPr/>
      </dsp:nvSpPr>
      <dsp:spPr>
        <a:xfrm rot="5400000">
          <a:off x="1492355" y="1184365"/>
          <a:ext cx="1040130" cy="1184151"/>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000C52-58EF-49AE-927C-9E7B606A2B8C}">
      <dsp:nvSpPr>
        <dsp:cNvPr id="0" name=""/>
        <dsp:cNvSpPr/>
      </dsp:nvSpPr>
      <dsp:spPr>
        <a:xfrm>
          <a:off x="1216784" y="31360"/>
          <a:ext cx="1750966" cy="1225619"/>
        </a:xfrm>
        <a:prstGeom prst="roundRect">
          <a:avLst>
            <a:gd name="adj" fmla="val 166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IN" sz="3900" kern="1200" dirty="0"/>
            <a:t>Step-1</a:t>
          </a:r>
        </a:p>
      </dsp:txBody>
      <dsp:txXfrm>
        <a:off x="1276625" y="91201"/>
        <a:ext cx="1631284" cy="1105937"/>
      </dsp:txXfrm>
    </dsp:sp>
    <dsp:sp modelId="{CC0B67CF-F913-49F6-BC18-6E51DE8DD97B}">
      <dsp:nvSpPr>
        <dsp:cNvPr id="0" name=""/>
        <dsp:cNvSpPr/>
      </dsp:nvSpPr>
      <dsp:spPr>
        <a:xfrm>
          <a:off x="2967751" y="148250"/>
          <a:ext cx="1273486" cy="990600"/>
        </a:xfrm>
        <a:prstGeom prst="rect">
          <a:avLst/>
        </a:prstGeom>
        <a:noFill/>
        <a:ln>
          <a:noFill/>
        </a:ln>
        <a:effectLst/>
      </dsp:spPr>
      <dsp:style>
        <a:lnRef idx="0">
          <a:scrgbClr r="0" g="0" b="0"/>
        </a:lnRef>
        <a:fillRef idx="0">
          <a:scrgbClr r="0" g="0" b="0"/>
        </a:fillRef>
        <a:effectRef idx="0">
          <a:scrgbClr r="0" g="0" b="0"/>
        </a:effectRef>
        <a:fontRef idx="minor"/>
      </dsp:style>
    </dsp:sp>
    <dsp:sp modelId="{E2C1F92C-79B9-46DA-A429-4A893AB5A944}">
      <dsp:nvSpPr>
        <dsp:cNvPr id="0" name=""/>
        <dsp:cNvSpPr/>
      </dsp:nvSpPr>
      <dsp:spPr>
        <a:xfrm rot="5400000">
          <a:off x="2944093" y="2561140"/>
          <a:ext cx="1040130" cy="1184151"/>
        </a:xfrm>
        <a:prstGeom prst="bentUpArrow">
          <a:avLst>
            <a:gd name="adj1" fmla="val 32840"/>
            <a:gd name="adj2" fmla="val 25000"/>
            <a:gd name="adj3" fmla="val 35780"/>
          </a:avLst>
        </a:prstGeom>
        <a:solidFill>
          <a:schemeClr val="accent1">
            <a:tint val="50000"/>
            <a:hueOff val="-6359532"/>
            <a:satOff val="17037"/>
            <a:lumOff val="61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3260BF-6E4B-4F8B-B472-18E893D16440}">
      <dsp:nvSpPr>
        <dsp:cNvPr id="0" name=""/>
        <dsp:cNvSpPr/>
      </dsp:nvSpPr>
      <dsp:spPr>
        <a:xfrm>
          <a:off x="2668521" y="1408135"/>
          <a:ext cx="1750966" cy="1225619"/>
        </a:xfrm>
        <a:prstGeom prst="roundRect">
          <a:avLst>
            <a:gd name="adj" fmla="val 166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Step-2</a:t>
          </a:r>
          <a:endParaRPr lang="en-IN" sz="3900" kern="1200" dirty="0"/>
        </a:p>
      </dsp:txBody>
      <dsp:txXfrm>
        <a:off x="2728362" y="1467976"/>
        <a:ext cx="1631284" cy="1105937"/>
      </dsp:txXfrm>
    </dsp:sp>
    <dsp:sp modelId="{92FA2CE6-1FE9-469D-8610-205B38CF543D}">
      <dsp:nvSpPr>
        <dsp:cNvPr id="0" name=""/>
        <dsp:cNvSpPr/>
      </dsp:nvSpPr>
      <dsp:spPr>
        <a:xfrm>
          <a:off x="4419488" y="1525026"/>
          <a:ext cx="1273486" cy="990600"/>
        </a:xfrm>
        <a:prstGeom prst="rect">
          <a:avLst/>
        </a:prstGeom>
        <a:noFill/>
        <a:ln>
          <a:noFill/>
        </a:ln>
        <a:effectLst/>
      </dsp:spPr>
      <dsp:style>
        <a:lnRef idx="0">
          <a:scrgbClr r="0" g="0" b="0"/>
        </a:lnRef>
        <a:fillRef idx="0">
          <a:scrgbClr r="0" g="0" b="0"/>
        </a:fillRef>
        <a:effectRef idx="0">
          <a:scrgbClr r="0" g="0" b="0"/>
        </a:effectRef>
        <a:fontRef idx="minor"/>
      </dsp:style>
    </dsp:sp>
    <dsp:sp modelId="{15202A3F-FFC4-4353-B14A-9330BEEBBF54}">
      <dsp:nvSpPr>
        <dsp:cNvPr id="0" name=""/>
        <dsp:cNvSpPr/>
      </dsp:nvSpPr>
      <dsp:spPr>
        <a:xfrm rot="5400000">
          <a:off x="4395830" y="3937916"/>
          <a:ext cx="1040130" cy="1184151"/>
        </a:xfrm>
        <a:prstGeom prst="bentUpArrow">
          <a:avLst>
            <a:gd name="adj1" fmla="val 32840"/>
            <a:gd name="adj2" fmla="val 25000"/>
            <a:gd name="adj3" fmla="val 35780"/>
          </a:avLst>
        </a:prstGeom>
        <a:solidFill>
          <a:schemeClr val="accent1">
            <a:tint val="50000"/>
            <a:hueOff val="-12719064"/>
            <a:satOff val="34075"/>
            <a:lumOff val="123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961164-EEF8-4CE1-B619-FC674E101580}">
      <dsp:nvSpPr>
        <dsp:cNvPr id="0" name=""/>
        <dsp:cNvSpPr/>
      </dsp:nvSpPr>
      <dsp:spPr>
        <a:xfrm>
          <a:off x="4120259" y="2784911"/>
          <a:ext cx="1750966" cy="1225619"/>
        </a:xfrm>
        <a:prstGeom prst="roundRect">
          <a:avLst>
            <a:gd name="adj" fmla="val 166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Step-3</a:t>
          </a:r>
          <a:endParaRPr lang="en-IN" sz="3900" kern="1200" dirty="0"/>
        </a:p>
      </dsp:txBody>
      <dsp:txXfrm>
        <a:off x="4180100" y="2844752"/>
        <a:ext cx="1631284" cy="1105937"/>
      </dsp:txXfrm>
    </dsp:sp>
    <dsp:sp modelId="{E7941398-3BDE-4936-988C-5C46B5252D77}">
      <dsp:nvSpPr>
        <dsp:cNvPr id="0" name=""/>
        <dsp:cNvSpPr/>
      </dsp:nvSpPr>
      <dsp:spPr>
        <a:xfrm>
          <a:off x="5871226" y="2901802"/>
          <a:ext cx="1273486" cy="990600"/>
        </a:xfrm>
        <a:prstGeom prst="rect">
          <a:avLst/>
        </a:prstGeom>
        <a:noFill/>
        <a:ln>
          <a:noFill/>
        </a:ln>
        <a:effectLst/>
      </dsp:spPr>
      <dsp:style>
        <a:lnRef idx="0">
          <a:scrgbClr r="0" g="0" b="0"/>
        </a:lnRef>
        <a:fillRef idx="0">
          <a:scrgbClr r="0" g="0" b="0"/>
        </a:fillRef>
        <a:effectRef idx="0">
          <a:scrgbClr r="0" g="0" b="0"/>
        </a:effectRef>
        <a:fontRef idx="minor"/>
      </dsp:style>
    </dsp:sp>
    <dsp:sp modelId="{171F06AE-7C05-4976-A789-8B95D97AB005}">
      <dsp:nvSpPr>
        <dsp:cNvPr id="0" name=""/>
        <dsp:cNvSpPr/>
      </dsp:nvSpPr>
      <dsp:spPr>
        <a:xfrm>
          <a:off x="5257943" y="4113360"/>
          <a:ext cx="1750966" cy="1225619"/>
        </a:xfrm>
        <a:prstGeom prst="roundRect">
          <a:avLst>
            <a:gd name="adj" fmla="val 166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Step-4</a:t>
          </a:r>
          <a:endParaRPr lang="en-IN" sz="3900" kern="1200" dirty="0"/>
        </a:p>
      </dsp:txBody>
      <dsp:txXfrm>
        <a:off x="5317784" y="4173201"/>
        <a:ext cx="1631284" cy="1105937"/>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ADD65C-74A5-1BDE-AE24-49DACC61DB0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Swis721 Cn BT" panose="020B0506020202030204" pitchFamily="34" charset="0"/>
            </a:endParaRPr>
          </a:p>
        </p:txBody>
      </p:sp>
      <p:sp>
        <p:nvSpPr>
          <p:cNvPr id="3" name="Date Placeholder 2">
            <a:extLst>
              <a:ext uri="{FF2B5EF4-FFF2-40B4-BE49-F238E27FC236}">
                <a16:creationId xmlns:a16="http://schemas.microsoft.com/office/drawing/2014/main" id="{1515CD26-DA81-5744-1B50-4F43E424E9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E0B5F01-5008-458E-B950-E3C9AF0F18B3}" type="datetimeFigureOut">
              <a:rPr lang="en-US" smtClean="0">
                <a:latin typeface="Swis721 Cn BT" panose="020B0506020202030204" pitchFamily="34" charset="0"/>
              </a:rPr>
              <a:t>12/12/2024</a:t>
            </a:fld>
            <a:endParaRPr lang="en-US" dirty="0">
              <a:latin typeface="Swis721 Cn BT" panose="020B0506020202030204" pitchFamily="34" charset="0"/>
            </a:endParaRPr>
          </a:p>
        </p:txBody>
      </p:sp>
      <p:sp>
        <p:nvSpPr>
          <p:cNvPr id="4" name="Footer Placeholder 3">
            <a:extLst>
              <a:ext uri="{FF2B5EF4-FFF2-40B4-BE49-F238E27FC236}">
                <a16:creationId xmlns:a16="http://schemas.microsoft.com/office/drawing/2014/main" id="{D39705EA-9E7A-1F0C-20AE-B6B1E602C55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Swis721 Cn BT" panose="020B0506020202030204" pitchFamily="34" charset="0"/>
            </a:endParaRPr>
          </a:p>
        </p:txBody>
      </p:sp>
      <p:sp>
        <p:nvSpPr>
          <p:cNvPr id="5" name="Slide Number Placeholder 4">
            <a:extLst>
              <a:ext uri="{FF2B5EF4-FFF2-40B4-BE49-F238E27FC236}">
                <a16:creationId xmlns:a16="http://schemas.microsoft.com/office/drawing/2014/main" id="{A2500244-C923-CD4A-C213-9B5F6D8E62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28A8E5-C2EE-4FA9-AD96-06D86ABC9429}" type="slidenum">
              <a:rPr lang="en-US" smtClean="0">
                <a:latin typeface="Swis721 Cn BT" panose="020B0506020202030204" pitchFamily="34" charset="0"/>
              </a:rPr>
              <a:t>‹#›</a:t>
            </a:fld>
            <a:endParaRPr lang="en-US" dirty="0">
              <a:latin typeface="Swis721 Cn BT" panose="020B0506020202030204" pitchFamily="34" charset="0"/>
            </a:endParaRPr>
          </a:p>
        </p:txBody>
      </p:sp>
    </p:spTree>
    <p:extLst>
      <p:ext uri="{BB962C8B-B14F-4D97-AF65-F5344CB8AC3E}">
        <p14:creationId xmlns:p14="http://schemas.microsoft.com/office/powerpoint/2010/main" val="20722775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Swis721 Cn BT" panose="020B050602020203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Swis721 Cn BT" panose="020B0506020202030204" pitchFamily="34" charset="0"/>
              </a:defRPr>
            </a:lvl1pPr>
          </a:lstStyle>
          <a:p>
            <a:fld id="{73DA6FE2-3F0F-4FD2-9E99-88B84602681F}" type="datetimeFigureOut">
              <a:rPr lang="en-US" smtClean="0"/>
              <a:pPr/>
              <a:t>12/12/2024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Swis721 Cn BT" panose="020B050602020203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Swis721 Cn BT" panose="020B0506020202030204" pitchFamily="34" charset="0"/>
              </a:defRPr>
            </a:lvl1pPr>
          </a:lstStyle>
          <a:p>
            <a:fld id="{F5453FCA-CD46-459E-A84D-61334D0A920D}" type="slidenum">
              <a:rPr lang="en-US" smtClean="0"/>
              <a:pPr/>
              <a:t>‹#›</a:t>
            </a:fld>
            <a:endParaRPr lang="en-US" dirty="0"/>
          </a:p>
        </p:txBody>
      </p:sp>
    </p:spTree>
    <p:extLst>
      <p:ext uri="{BB962C8B-B14F-4D97-AF65-F5344CB8AC3E}">
        <p14:creationId xmlns:p14="http://schemas.microsoft.com/office/powerpoint/2010/main" val="698425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wis721 Cn BT" panose="020B0506020202030204" pitchFamily="34" charset="0"/>
        <a:ea typeface="+mn-ea"/>
        <a:cs typeface="+mn-cs"/>
      </a:defRPr>
    </a:lvl1pPr>
    <a:lvl2pPr marL="457200" algn="l" defTabSz="914400" rtl="0" eaLnBrk="1" latinLnBrk="0" hangingPunct="1">
      <a:defRPr sz="1200" kern="1200">
        <a:solidFill>
          <a:schemeClr val="tx1"/>
        </a:solidFill>
        <a:latin typeface="Swis721 Cn BT" panose="020B0506020202030204" pitchFamily="34" charset="0"/>
        <a:ea typeface="+mn-ea"/>
        <a:cs typeface="+mn-cs"/>
      </a:defRPr>
    </a:lvl2pPr>
    <a:lvl3pPr marL="914400" algn="l" defTabSz="914400" rtl="0" eaLnBrk="1" latinLnBrk="0" hangingPunct="1">
      <a:defRPr sz="1200" kern="1200">
        <a:solidFill>
          <a:schemeClr val="tx1"/>
        </a:solidFill>
        <a:latin typeface="Swis721 Cn BT" panose="020B0506020202030204" pitchFamily="34" charset="0"/>
        <a:ea typeface="+mn-ea"/>
        <a:cs typeface="+mn-cs"/>
      </a:defRPr>
    </a:lvl3pPr>
    <a:lvl4pPr marL="1371600" algn="l" defTabSz="914400" rtl="0" eaLnBrk="1" latinLnBrk="0" hangingPunct="1">
      <a:defRPr sz="1200" kern="1200">
        <a:solidFill>
          <a:schemeClr val="tx1"/>
        </a:solidFill>
        <a:latin typeface="Swis721 Cn BT" panose="020B0506020202030204" pitchFamily="34" charset="0"/>
        <a:ea typeface="+mn-ea"/>
        <a:cs typeface="+mn-cs"/>
      </a:defRPr>
    </a:lvl4pPr>
    <a:lvl5pPr marL="1828800" algn="l" defTabSz="914400" rtl="0" eaLnBrk="1" latinLnBrk="0" hangingPunct="1">
      <a:defRPr sz="1200" kern="1200">
        <a:solidFill>
          <a:schemeClr val="tx1"/>
        </a:solidFill>
        <a:latin typeface="Swis721 Cn BT" panose="020B0506020202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execvision.io/blog/skill-will-matrix/"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hoganassessments.com/assessment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p:spPr>
      </p:sp>
      <p:sp>
        <p:nvSpPr>
          <p:cNvPr id="192515" name="Notes Placeholder 2"/>
          <p:cNvSpPr>
            <a:spLocks noGrp="1"/>
          </p:cNvSpPr>
          <p:nvPr>
            <p:ph type="body" idx="1"/>
          </p:nvPr>
        </p:nvSpPr>
        <p:spPr bwMode="auto">
          <a:noFill/>
        </p:spPr>
        <p:txBody>
          <a:bodyPr wrap="square" numCol="1" anchor="t" anchorCtr="0" compatLnSpc="1">
            <a:prstTxWarp prst="textNoShape">
              <a:avLst/>
            </a:prstTxWarp>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u="sng" dirty="0"/>
              <a:t>Facilitator’s Notes: </a:t>
            </a:r>
          </a:p>
          <a:p>
            <a:pPr lvl="1"/>
            <a:endParaRPr lang="en-GB" b="1" dirty="0"/>
          </a:p>
          <a:p>
            <a:pPr lvl="1"/>
            <a:r>
              <a:rPr lang="en-GB" b="1" dirty="0"/>
              <a:t>Say:</a:t>
            </a:r>
            <a:r>
              <a:rPr lang="en-GB" b="0" dirty="0"/>
              <a:t> Hello! And Welcome to 2 –Day workshop on Delegation &amp; Empowerment</a:t>
            </a:r>
          </a:p>
          <a:p>
            <a:pPr lvl="1"/>
            <a:r>
              <a:rPr lang="en-GB" b="0" dirty="0"/>
              <a:t>Though Delegation is one of the most spoken word but most of the challenges that exist are because of lack of delegation and empowerment. Hence this is a very essential component for the workplace performance. How you communicate with you line manager, colleagues, other departments, team members etc play a big role in your overall career progression.</a:t>
            </a:r>
          </a:p>
          <a:p>
            <a:pPr lvl="1"/>
            <a:endParaRPr lang="en-GB" b="0" dirty="0"/>
          </a:p>
          <a:p>
            <a:pPr lvl="1"/>
            <a:r>
              <a:rPr lang="en-GB" b="0" dirty="0"/>
              <a:t>This is a highly engaging workshop full of videos, Activities, scenarios, role plays, etc to help your learn by practicing the concepts. So sit back relax and lets start our learning Journey.</a:t>
            </a:r>
          </a:p>
          <a:p>
            <a:pPr lvl="1"/>
            <a:endParaRPr lang="en-GB" b="0" dirty="0"/>
          </a:p>
          <a:p>
            <a:pPr lvl="1"/>
            <a:r>
              <a:rPr lang="en-GB" b="0" dirty="0"/>
              <a:t>Lets move to next slide.</a:t>
            </a:r>
          </a:p>
        </p:txBody>
      </p:sp>
      <p:sp>
        <p:nvSpPr>
          <p:cNvPr id="192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A2294AA-086D-43CC-8584-26EDBDB6AC58}" type="slidenum">
              <a:rPr lang="en-IN" smtClean="0">
                <a:latin typeface="Arial" pitchFamily="34" charset="0"/>
              </a:rPr>
              <a:pPr/>
              <a:t>1</a:t>
            </a:fld>
            <a:endParaRPr lang="en-IN" dirty="0">
              <a:latin typeface="Arial" pitchFamily="34" charset="0"/>
            </a:endParaRPr>
          </a:p>
        </p:txBody>
      </p:sp>
    </p:spTree>
    <p:extLst>
      <p:ext uri="{BB962C8B-B14F-4D97-AF65-F5344CB8AC3E}">
        <p14:creationId xmlns:p14="http://schemas.microsoft.com/office/powerpoint/2010/main" val="1844363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N" sz="1800" b="1" dirty="0">
                <a:effectLst/>
                <a:latin typeface="Calibri" panose="020F0502020204030204" pitchFamily="34" charset="0"/>
                <a:ea typeface="Calibri" panose="020F0502020204030204" pitchFamily="34" charset="0"/>
                <a:cs typeface="Mangal" panose="02040503050203030202" pitchFamily="18" charset="0"/>
              </a:rPr>
              <a:t>Step 1: List Your Responsibilities</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Aft>
                <a:spcPts val="800"/>
              </a:spcAft>
            </a:pPr>
            <a:r>
              <a:rPr lang="en-IN" sz="1800" b="1" dirty="0">
                <a:effectLst/>
                <a:latin typeface="Calibri" panose="020F0502020204030204" pitchFamily="34" charset="0"/>
                <a:ea typeface="Calibri" panose="020F0502020204030204" pitchFamily="34" charset="0"/>
                <a:cs typeface="Mangal" panose="02040503050203030202" pitchFamily="18" charset="0"/>
              </a:rPr>
              <a:t>Step 2: Choosing Delegation Authority</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Aft>
                <a:spcPts val="800"/>
              </a:spcAft>
            </a:pPr>
            <a:r>
              <a:rPr lang="en-IN" sz="1800" b="1" dirty="0">
                <a:effectLst/>
                <a:latin typeface="Calibri" panose="020F0502020204030204" pitchFamily="34" charset="0"/>
                <a:ea typeface="Calibri" panose="020F0502020204030204" pitchFamily="34" charset="0"/>
                <a:cs typeface="Mangal" panose="02040503050203030202" pitchFamily="18" charset="0"/>
              </a:rPr>
              <a:t>Step 3: Determining What to Delegate</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Aft>
                <a:spcPts val="800"/>
              </a:spcAft>
            </a:pPr>
            <a:r>
              <a:rPr lang="en-IN" sz="1800" b="1" dirty="0">
                <a:effectLst/>
                <a:latin typeface="Calibri" panose="020F0502020204030204" pitchFamily="34" charset="0"/>
                <a:ea typeface="Calibri" panose="020F0502020204030204" pitchFamily="34" charset="0"/>
                <a:cs typeface="Mangal" panose="02040503050203030202" pitchFamily="18" charset="0"/>
              </a:rPr>
              <a:t>Step 4: Deciding to Whom to Delegate</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p>
            <a:endParaRPr lang="en-IN" dirty="0"/>
          </a:p>
        </p:txBody>
      </p:sp>
      <p:sp>
        <p:nvSpPr>
          <p:cNvPr id="4" name="Slide Number Placeholder 3"/>
          <p:cNvSpPr>
            <a:spLocks noGrp="1"/>
          </p:cNvSpPr>
          <p:nvPr>
            <p:ph type="sldNum" sz="quarter" idx="5"/>
          </p:nvPr>
        </p:nvSpPr>
        <p:spPr/>
        <p:txBody>
          <a:bodyPr/>
          <a:lstStyle/>
          <a:p>
            <a:fld id="{F5453FCA-CD46-459E-A84D-61334D0A920D}" type="slidenum">
              <a:rPr lang="en-US" smtClean="0"/>
              <a:pPr/>
              <a:t>10</a:t>
            </a:fld>
            <a:endParaRPr lang="en-US" dirty="0"/>
          </a:p>
        </p:txBody>
      </p:sp>
    </p:spTree>
    <p:extLst>
      <p:ext uri="{BB962C8B-B14F-4D97-AF65-F5344CB8AC3E}">
        <p14:creationId xmlns:p14="http://schemas.microsoft.com/office/powerpoint/2010/main" val="1102750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Mangal" panose="02040503050203030202" pitchFamily="18" charset="0"/>
              </a:rPr>
              <a:t>Trainer Notes: The trainer will ask the question “Why is Giving the Feedback effectively important?” and note down the responses on the flipchart.</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Mangal" panose="02040503050203030202" pitchFamily="18" charset="0"/>
              </a:rPr>
              <a:t>Possible answers:</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p>
            <a:endParaRPr lang="en-IN" dirty="0"/>
          </a:p>
        </p:txBody>
      </p:sp>
      <p:sp>
        <p:nvSpPr>
          <p:cNvPr id="4" name="Slide Number Placeholder 3"/>
          <p:cNvSpPr>
            <a:spLocks noGrp="1"/>
          </p:cNvSpPr>
          <p:nvPr>
            <p:ph type="sldNum" sz="quarter" idx="5"/>
          </p:nvPr>
        </p:nvSpPr>
        <p:spPr/>
        <p:txBody>
          <a:bodyPr/>
          <a:lstStyle/>
          <a:p>
            <a:fld id="{F5453FCA-CD46-459E-A84D-61334D0A920D}" type="slidenum">
              <a:rPr lang="en-US" smtClean="0"/>
              <a:pPr/>
              <a:t>11</a:t>
            </a:fld>
            <a:endParaRPr lang="en-US"/>
          </a:p>
        </p:txBody>
      </p:sp>
    </p:spTree>
    <p:extLst>
      <p:ext uri="{BB962C8B-B14F-4D97-AF65-F5344CB8AC3E}">
        <p14:creationId xmlns:p14="http://schemas.microsoft.com/office/powerpoint/2010/main" val="3898905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p1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Swis721 Cn BT" panose="020B0506020202030204" pitchFamily="34" charset="0"/>
              <a:sym typeface="Arial"/>
            </a:endParaRPr>
          </a:p>
        </p:txBody>
      </p:sp>
      <p:sp>
        <p:nvSpPr>
          <p:cNvPr id="1380" name="Google Shape;1380;p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u="sng" dirty="0"/>
              <a:t>Facilitator’s Notes: </a:t>
            </a:r>
          </a:p>
          <a:p>
            <a:pPr rtl="0">
              <a:spcBef>
                <a:spcPts val="0"/>
              </a:spcBef>
              <a:spcAft>
                <a:spcPts val="0"/>
              </a:spcAft>
            </a:pPr>
            <a:endParaRPr lang="en-US" sz="2400" b="0" i="0" u="none" strike="noStrike" dirty="0">
              <a:solidFill>
                <a:srgbClr val="000000"/>
              </a:solidFill>
              <a:effectLst/>
              <a:latin typeface="Arial" panose="020B0604020202020204" pitchFamily="34" charset="0"/>
            </a:endParaRPr>
          </a:p>
          <a:p>
            <a:pPr rtl="0">
              <a:spcBef>
                <a:spcPts val="0"/>
              </a:spcBef>
              <a:spcAft>
                <a:spcPts val="0"/>
              </a:spcAft>
            </a:pPr>
            <a:r>
              <a:rPr lang="en-US" sz="2400" b="0" i="0" u="none" strike="noStrike" dirty="0">
                <a:solidFill>
                  <a:srgbClr val="000000"/>
                </a:solidFill>
                <a:effectLst/>
                <a:latin typeface="Arial" panose="020B0604020202020204" pitchFamily="34" charset="0"/>
              </a:rPr>
              <a:t>Tell: The agenda of the today’s training is to learn:</a:t>
            </a:r>
          </a:p>
          <a:p>
            <a:pPr rtl="0">
              <a:spcBef>
                <a:spcPts val="0"/>
              </a:spcBef>
              <a:spcAft>
                <a:spcPts val="0"/>
              </a:spcAft>
              <a:buFont typeface="Wingdings" panose="05000000000000000000" pitchFamily="2" charset="2"/>
              <a:buNone/>
            </a:pPr>
            <a:r>
              <a:rPr lang="en-US" sz="1800" dirty="0">
                <a:effectLst/>
                <a:ea typeface="Calibri" panose="020F0502020204030204" pitchFamily="34" charset="0"/>
                <a:cs typeface="Times New Roman" panose="02020603050405020304" pitchFamily="18" charset="0"/>
              </a:rPr>
              <a:t>Module 1	</a:t>
            </a:r>
            <a:r>
              <a:rPr lang="en-US" sz="1800" b="0" i="0" u="none" strike="noStrike" dirty="0">
                <a:solidFill>
                  <a:srgbClr val="000000"/>
                </a:solidFill>
                <a:effectLst/>
                <a:ea typeface="Calibri" panose="020F0502020204030204" pitchFamily="34" charset="0"/>
                <a:cs typeface="Times New Roman" panose="02020603050405020304" pitchFamily="18" charset="0"/>
              </a:rPr>
              <a:t>Understanding Delegation</a:t>
            </a:r>
            <a:endParaRPr lang="en-US" sz="1800" b="0" dirty="0">
              <a:effectLst/>
            </a:endParaRPr>
          </a:p>
          <a:p>
            <a:pPr lvl="0"/>
            <a:r>
              <a:rPr lang="en-US" sz="1800" dirty="0">
                <a:effectLst/>
                <a:ea typeface="Calibri" panose="020F0502020204030204" pitchFamily="34" charset="0"/>
                <a:cs typeface="Times New Roman" panose="02020603050405020304" pitchFamily="18" charset="0"/>
              </a:rPr>
              <a:t>Module 2	</a:t>
            </a:r>
            <a:r>
              <a:rPr lang="en-US" sz="1800" b="0" i="0" u="none" strike="noStrike" dirty="0">
                <a:solidFill>
                  <a:srgbClr val="000000"/>
                </a:solidFill>
                <a:effectLst/>
                <a:ea typeface="Calibri" panose="020F0502020204030204" pitchFamily="34" charset="0"/>
                <a:cs typeface="Times New Roman" panose="02020603050405020304" pitchFamily="18" charset="0"/>
              </a:rPr>
              <a:t>Whom to delegate</a:t>
            </a:r>
            <a:endParaRPr lang="en-US" sz="1800" kern="1200" baseline="0" dirty="0">
              <a:solidFill>
                <a:schemeClr val="dk1"/>
              </a:solidFil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Times New Roman" panose="02020603050405020304" pitchFamily="18" charset="0"/>
              </a:rPr>
              <a:t>Module 3	</a:t>
            </a:r>
            <a:r>
              <a:rPr lang="en-US" sz="1800" b="0" i="0" u="none" strike="noStrike" kern="1200" dirty="0">
                <a:solidFill>
                  <a:srgbClr val="000000"/>
                </a:solidFill>
                <a:effectLst/>
                <a:ea typeface="+mn-ea"/>
                <a:cs typeface="+mn-cs"/>
              </a:rPr>
              <a:t>Delegation model</a:t>
            </a: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Times New Roman" panose="02020603050405020304" pitchFamily="18" charset="0"/>
              </a:rPr>
              <a:t>Module 4	</a:t>
            </a:r>
            <a:r>
              <a:rPr lang="en-US" sz="1800" b="0" i="0" u="none" strike="noStrike" kern="1200" dirty="0">
                <a:solidFill>
                  <a:srgbClr val="000000"/>
                </a:solidFill>
                <a:effectLst/>
                <a:ea typeface="+mn-ea"/>
                <a:cs typeface="+mn-cs"/>
              </a:rPr>
              <a:t>Understanding delegation</a:t>
            </a:r>
          </a:p>
          <a:p>
            <a:pPr marL="0" algn="l" defTabSz="914400" rtl="0" eaLnBrk="1" latinLnBrk="0" hangingPunct="1"/>
            <a:r>
              <a:rPr lang="en-US" sz="1800" dirty="0">
                <a:effectLst/>
                <a:ea typeface="Calibri" panose="020F0502020204030204" pitchFamily="34" charset="0"/>
                <a:cs typeface="Times New Roman" panose="02020603050405020304" pitchFamily="18" charset="0"/>
              </a:rPr>
              <a:t>Module 5	</a:t>
            </a:r>
            <a:r>
              <a:rPr lang="en-US" sz="1800" kern="1200" dirty="0">
                <a:solidFill>
                  <a:schemeClr val="dk1"/>
                </a:solidFill>
                <a:effectLst/>
                <a:ea typeface="+mn-ea"/>
                <a:cs typeface="+mn-cs"/>
              </a:rPr>
              <a:t>Communication</a:t>
            </a:r>
            <a:endParaRPr lang="en-US" sz="1800" dirty="0">
              <a:effectLst/>
              <a:ea typeface="Calibri" panose="020F0502020204030204" pitchFamily="34" charset="0"/>
              <a:cs typeface="Times New Roman" panose="02020603050405020304" pitchFamily="18" charset="0"/>
            </a:endParaRPr>
          </a:p>
          <a:p>
            <a:r>
              <a:rPr lang="en-US" sz="1800" dirty="0">
                <a:effectLst/>
                <a:ea typeface="Calibri" panose="020F0502020204030204" pitchFamily="34" charset="0"/>
                <a:cs typeface="Times New Roman" panose="02020603050405020304" pitchFamily="18" charset="0"/>
              </a:rPr>
              <a:t>Module 6	 Process</a:t>
            </a:r>
            <a:endParaRPr lang="en-US" sz="2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24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2400" b="0" dirty="0"/>
              <a:t>Lets move to next slide.</a:t>
            </a:r>
            <a:endParaRPr lang="en-US" sz="2400" b="0" dirty="0">
              <a:solidFill>
                <a:srgbClr val="004A8D"/>
              </a:solidFill>
            </a:endParaRPr>
          </a:p>
          <a:p>
            <a:pPr marL="0" indent="0">
              <a:buFont typeface="Arial" panose="020B0604020202020204" pitchFamily="34" charset="0"/>
              <a:buNone/>
            </a:pPr>
            <a:endParaRPr lang="en-US" sz="2400" dirty="0"/>
          </a:p>
          <a:p>
            <a:endParaRPr lang="en-US" sz="4800" dirty="0"/>
          </a:p>
          <a:p>
            <a:endParaRPr lang="en-US" sz="4800" dirty="0"/>
          </a:p>
        </p:txBody>
      </p:sp>
      <p:sp>
        <p:nvSpPr>
          <p:cNvPr id="4" name="Slide Number Placeholder 3"/>
          <p:cNvSpPr>
            <a:spLocks noGrp="1"/>
          </p:cNvSpPr>
          <p:nvPr>
            <p:ph type="sldNum" sz="quarter" idx="5"/>
          </p:nvPr>
        </p:nvSpPr>
        <p:spPr/>
        <p:txBody>
          <a:bodyPr/>
          <a:lstStyle/>
          <a:p>
            <a:fld id="{493603FD-2FDD-4138-9C8C-4E93DD62CC3F}" type="slidenum">
              <a:rPr lang="en-US" smtClean="0"/>
              <a:t>2</a:t>
            </a:fld>
            <a:endParaRPr lang="en-US"/>
          </a:p>
        </p:txBody>
      </p:sp>
    </p:spTree>
    <p:extLst>
      <p:ext uri="{BB962C8B-B14F-4D97-AF65-F5344CB8AC3E}">
        <p14:creationId xmlns:p14="http://schemas.microsoft.com/office/powerpoint/2010/main" val="158834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latin typeface="Swis721 Cn BT" panose="020B0506020202030204" pitchFamily="34" charset="0"/>
              </a:rPr>
              <a:t>Welcome to the Module -1 on Understanding Delegation. In this module you will learn about </a:t>
            </a:r>
          </a:p>
          <a:p>
            <a:endParaRPr lang="en-IN" dirty="0">
              <a:latin typeface="Swis721 Cn BT" panose="020B0506020202030204" pitchFamily="34" charset="0"/>
            </a:endParaRPr>
          </a:p>
          <a:p>
            <a:r>
              <a:rPr lang="en-IN" sz="1800" dirty="0">
                <a:effectLst/>
                <a:latin typeface="Swis721 Cn BT" panose="020B0506020202030204" pitchFamily="34" charset="0"/>
                <a:ea typeface="Calibri" panose="020F0502020204030204" pitchFamily="34" charset="0"/>
                <a:cs typeface="Calibri" panose="020F0502020204030204" pitchFamily="34" charset="0"/>
              </a:rPr>
              <a:t>What is delegation</a:t>
            </a:r>
            <a:br>
              <a:rPr lang="en-IN" sz="1800" dirty="0">
                <a:effectLst/>
                <a:latin typeface="Swis721 Cn BT" panose="020B0506020202030204" pitchFamily="34" charset="0"/>
                <a:ea typeface="Calibri" panose="020F0502020204030204" pitchFamily="34" charset="0"/>
                <a:cs typeface="Calibri" panose="020F0502020204030204" pitchFamily="34" charset="0"/>
              </a:rPr>
            </a:br>
            <a:r>
              <a:rPr lang="en-IN" sz="1800" dirty="0">
                <a:effectLst/>
                <a:latin typeface="Swis721 Cn BT" panose="020B0506020202030204" pitchFamily="34" charset="0"/>
                <a:ea typeface="Calibri" panose="020F0502020204030204" pitchFamily="34" charset="0"/>
                <a:cs typeface="Calibri" panose="020F0502020204030204" pitchFamily="34" charset="0"/>
              </a:rPr>
              <a:t>• Delegation challenges</a:t>
            </a:r>
            <a:br>
              <a:rPr lang="en-IN" sz="1800" dirty="0">
                <a:effectLst/>
                <a:latin typeface="Swis721 Cn BT" panose="020B0506020202030204" pitchFamily="34" charset="0"/>
                <a:ea typeface="Calibri" panose="020F0502020204030204" pitchFamily="34" charset="0"/>
                <a:cs typeface="Calibri" panose="020F0502020204030204" pitchFamily="34" charset="0"/>
              </a:rPr>
            </a:br>
            <a:r>
              <a:rPr lang="en-IN" sz="1800" dirty="0">
                <a:effectLst/>
                <a:latin typeface="Swis721 Cn BT" panose="020B0506020202030204" pitchFamily="34" charset="0"/>
                <a:ea typeface="Calibri" panose="020F0502020204030204" pitchFamily="34" charset="0"/>
                <a:cs typeface="Calibri" panose="020F0502020204030204" pitchFamily="34" charset="0"/>
              </a:rPr>
              <a:t>• Why to delegate(Benefits to self&amp; Organisations)</a:t>
            </a:r>
            <a:br>
              <a:rPr lang="en-IN" sz="1800" dirty="0">
                <a:effectLst/>
                <a:latin typeface="Swis721 Cn BT" panose="020B0506020202030204" pitchFamily="34" charset="0"/>
                <a:ea typeface="Calibri" panose="020F0502020204030204" pitchFamily="34" charset="0"/>
                <a:cs typeface="Calibri" panose="020F0502020204030204" pitchFamily="34" charset="0"/>
              </a:rPr>
            </a:br>
            <a:r>
              <a:rPr lang="en-IN" sz="1800" dirty="0">
                <a:effectLst/>
                <a:latin typeface="Swis721 Cn BT" panose="020B0506020202030204" pitchFamily="34" charset="0"/>
                <a:ea typeface="Calibri" panose="020F0502020204030204" pitchFamily="34" charset="0"/>
                <a:cs typeface="Calibri" panose="020F0502020204030204" pitchFamily="34" charset="0"/>
              </a:rPr>
              <a:t>• Delegation Myths</a:t>
            </a:r>
            <a:endParaRPr lang="en-IN" dirty="0">
              <a:latin typeface="Swis721 Cn BT" panose="020B0506020202030204" pitchFamily="34" charset="0"/>
            </a:endParaRPr>
          </a:p>
        </p:txBody>
      </p:sp>
      <p:sp>
        <p:nvSpPr>
          <p:cNvPr id="4" name="Slide Number Placeholder 3"/>
          <p:cNvSpPr>
            <a:spLocks noGrp="1"/>
          </p:cNvSpPr>
          <p:nvPr>
            <p:ph type="sldNum" sz="quarter" idx="5"/>
          </p:nvPr>
        </p:nvSpPr>
        <p:spPr/>
        <p:txBody>
          <a:bodyPr/>
          <a:lstStyle/>
          <a:p>
            <a:fld id="{F5453FCA-CD46-459E-A84D-61334D0A920D}" type="slidenum">
              <a:rPr lang="en-US" smtClean="0"/>
              <a:pPr/>
              <a:t>3</a:t>
            </a:fld>
            <a:endParaRPr lang="en-US" dirty="0"/>
          </a:p>
        </p:txBody>
      </p:sp>
    </p:spTree>
    <p:extLst>
      <p:ext uri="{BB962C8B-B14F-4D97-AF65-F5344CB8AC3E}">
        <p14:creationId xmlns:p14="http://schemas.microsoft.com/office/powerpoint/2010/main" val="1236610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N" sz="1800" dirty="0">
                <a:effectLst/>
                <a:ea typeface="Calibri" panose="020F0502020204030204" pitchFamily="34" charset="0"/>
                <a:cs typeface="Times New Roman" panose="02020603050405020304" pitchFamily="18" charset="0"/>
              </a:rPr>
              <a:t>Trainer notes:’</a:t>
            </a:r>
          </a:p>
          <a:p>
            <a:pPr>
              <a:lnSpc>
                <a:spcPct val="107000"/>
              </a:lnSpc>
              <a:spcAft>
                <a:spcPts val="800"/>
              </a:spcAft>
            </a:pPr>
            <a:endParaRPr lang="en-IN" sz="1800" dirty="0">
              <a:effectLst/>
              <a:ea typeface="Calibri" panose="020F0502020204030204" pitchFamily="34" charset="0"/>
              <a:cs typeface="Times New Roman" panose="02020603050405020304" pitchFamily="18" charset="0"/>
            </a:endParaRPr>
          </a:p>
          <a:p>
            <a:pPr>
              <a:lnSpc>
                <a:spcPct val="107000"/>
              </a:lnSpc>
              <a:spcAft>
                <a:spcPts val="800"/>
              </a:spcAft>
            </a:pPr>
            <a:r>
              <a:rPr lang="en-IN" sz="1800" dirty="0">
                <a:effectLst/>
                <a:ea typeface="Calibri" panose="020F0502020204030204" pitchFamily="34" charset="0"/>
                <a:cs typeface="Times New Roman" panose="02020603050405020304" pitchFamily="18" charset="0"/>
              </a:rPr>
              <a:t>The trainer will ask this question, How do you empower your team members?</a:t>
            </a:r>
            <a:r>
              <a:rPr lang="en-IN" sz="1800" baseline="0" dirty="0">
                <a:effectLst/>
                <a:ea typeface="Calibri" panose="020F0502020204030204" pitchFamily="34" charset="0"/>
                <a:cs typeface="Times New Roman" panose="02020603050405020304" pitchFamily="18" charset="0"/>
              </a:rPr>
              <a:t> </a:t>
            </a:r>
            <a:r>
              <a:rPr lang="en-IN" sz="1800" dirty="0">
                <a:effectLst/>
                <a:ea typeface="Calibri" panose="020F0502020204030204" pitchFamily="34" charset="0"/>
                <a:cs typeface="Times New Roman" panose="02020603050405020304" pitchFamily="18" charset="0"/>
              </a:rPr>
              <a:t>Or Rather Do you empower your team members or not? </a:t>
            </a:r>
          </a:p>
          <a:p>
            <a:pPr>
              <a:lnSpc>
                <a:spcPct val="107000"/>
              </a:lnSpc>
              <a:spcAft>
                <a:spcPts val="800"/>
              </a:spcAft>
            </a:pPr>
            <a:endParaRPr lang="en-IN" sz="1800" dirty="0">
              <a:effectLst/>
              <a:ea typeface="Calibri" panose="020F0502020204030204" pitchFamily="34" charset="0"/>
              <a:cs typeface="Times New Roman" panose="02020603050405020304" pitchFamily="18" charset="0"/>
            </a:endParaRPr>
          </a:p>
          <a:p>
            <a:pPr>
              <a:lnSpc>
                <a:spcPct val="107000"/>
              </a:lnSpc>
              <a:spcAft>
                <a:spcPts val="800"/>
              </a:spcAft>
            </a:pPr>
            <a:r>
              <a:rPr lang="en-IN" sz="1800" dirty="0">
                <a:effectLst/>
                <a:ea typeface="Calibri" panose="020F0502020204030204" pitchFamily="34" charset="0"/>
                <a:cs typeface="Times New Roman" panose="02020603050405020304" pitchFamily="18" charset="0"/>
              </a:rPr>
              <a:t>Some will say Yes emphatically. Some will say “Yes partially”. Some will not respond, which means they don’t. </a:t>
            </a:r>
          </a:p>
          <a:p>
            <a:pPr>
              <a:lnSpc>
                <a:spcPct val="107000"/>
              </a:lnSpc>
              <a:spcAft>
                <a:spcPts val="800"/>
              </a:spcAft>
            </a:pPr>
            <a:endParaRPr lang="en-IN" sz="1800" dirty="0">
              <a:effectLst/>
              <a:ea typeface="Calibri" panose="020F0502020204030204" pitchFamily="34" charset="0"/>
              <a:cs typeface="Times New Roman" panose="02020603050405020304" pitchFamily="18" charset="0"/>
            </a:endParaRPr>
          </a:p>
          <a:p>
            <a:pPr>
              <a:lnSpc>
                <a:spcPct val="107000"/>
              </a:lnSpc>
              <a:spcAft>
                <a:spcPts val="800"/>
              </a:spcAft>
            </a:pPr>
            <a:r>
              <a:rPr lang="en-IN" sz="1800" dirty="0">
                <a:effectLst/>
                <a:ea typeface="Calibri" panose="020F0502020204030204" pitchFamily="34" charset="0"/>
                <a:cs typeface="Times New Roman" panose="02020603050405020304" pitchFamily="18" charset="0"/>
              </a:rPr>
              <a:t>Trainer will say – I am assuming those who didn’t respond – Do not empower/ or are not able to empower? Yes or no. It’s ok. That’s the reason we are doing this workshop.</a:t>
            </a:r>
          </a:p>
          <a:p>
            <a:endParaRPr lang="en-IN" dirty="0"/>
          </a:p>
        </p:txBody>
      </p:sp>
      <p:sp>
        <p:nvSpPr>
          <p:cNvPr id="4" name="Slide Number Placeholder 3"/>
          <p:cNvSpPr>
            <a:spLocks noGrp="1"/>
          </p:cNvSpPr>
          <p:nvPr>
            <p:ph type="sldNum" sz="quarter" idx="5"/>
          </p:nvPr>
        </p:nvSpPr>
        <p:spPr/>
        <p:txBody>
          <a:bodyPr/>
          <a:lstStyle/>
          <a:p>
            <a:fld id="{F5453FCA-CD46-459E-A84D-61334D0A920D}" type="slidenum">
              <a:rPr lang="en-US" smtClean="0"/>
              <a:pPr/>
              <a:t>4</a:t>
            </a:fld>
            <a:endParaRPr lang="en-US"/>
          </a:p>
        </p:txBody>
      </p:sp>
    </p:spTree>
    <p:extLst>
      <p:ext uri="{BB962C8B-B14F-4D97-AF65-F5344CB8AC3E}">
        <p14:creationId xmlns:p14="http://schemas.microsoft.com/office/powerpoint/2010/main" val="3774338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Welcome to the Module 2 On Delegation a Deeper Understanding </a:t>
            </a:r>
          </a:p>
          <a:p>
            <a:endParaRPr lang="en-IN" dirty="0"/>
          </a:p>
          <a:p>
            <a:r>
              <a:rPr lang="en-IN" dirty="0"/>
              <a:t>In this module you will learn</a:t>
            </a:r>
          </a:p>
          <a:p>
            <a:pPr>
              <a:lnSpc>
                <a:spcPct val="115000"/>
              </a:lnSpc>
              <a:spcBef>
                <a:spcPts val="1200"/>
              </a:spcBef>
              <a:spcAft>
                <a:spcPts val="800"/>
              </a:spcAft>
            </a:pPr>
            <a:r>
              <a:rPr lang="en-IN" sz="1800" b="1" dirty="0">
                <a:effectLst/>
                <a:latin typeface="Swis721 Cn BT" panose="020B0506020202030204" pitchFamily="34" charset="0"/>
                <a:ea typeface="Calibri" panose="020F0502020204030204" pitchFamily="34" charset="0"/>
                <a:cs typeface="Calibri" panose="020F0502020204030204" pitchFamily="34" charset="0"/>
              </a:rPr>
              <a:t>D</a:t>
            </a:r>
            <a:r>
              <a:rPr lang="en-IN" sz="1800" dirty="0">
                <a:effectLst/>
                <a:latin typeface="Swis721 Cn BT" panose="020B0506020202030204" pitchFamily="34" charset="0"/>
                <a:ea typeface="Calibri" panose="020F0502020204030204" pitchFamily="34" charset="0"/>
                <a:cs typeface="Calibri" panose="020F0502020204030204" pitchFamily="34" charset="0"/>
              </a:rPr>
              <a:t>efine the task</a:t>
            </a:r>
            <a:br>
              <a:rPr lang="en-IN" sz="1800" dirty="0">
                <a:effectLst/>
                <a:latin typeface="Swis721 Cn BT" panose="020B0506020202030204" pitchFamily="34" charset="0"/>
                <a:ea typeface="Calibri" panose="020F0502020204030204" pitchFamily="34" charset="0"/>
                <a:cs typeface="Calibri" panose="020F0502020204030204" pitchFamily="34" charset="0"/>
              </a:rPr>
            </a:br>
            <a:r>
              <a:rPr lang="en-IN" sz="1800" dirty="0">
                <a:effectLst/>
                <a:latin typeface="Swis721 Cn BT" panose="020B0506020202030204" pitchFamily="34" charset="0"/>
                <a:ea typeface="Calibri" panose="020F0502020204030204" pitchFamily="34" charset="0"/>
                <a:cs typeface="Calibri" panose="020F0502020204030204" pitchFamily="34" charset="0"/>
              </a:rPr>
              <a:t>• </a:t>
            </a:r>
            <a:r>
              <a:rPr lang="en-IN" sz="1800" b="1" dirty="0">
                <a:effectLst/>
                <a:latin typeface="Swis721 Cn BT" panose="020B0506020202030204" pitchFamily="34" charset="0"/>
                <a:ea typeface="Calibri" panose="020F0502020204030204" pitchFamily="34" charset="0"/>
                <a:cs typeface="Calibri" panose="020F0502020204030204" pitchFamily="34" charset="0"/>
              </a:rPr>
              <a:t>E</a:t>
            </a:r>
            <a:r>
              <a:rPr lang="en-IN" sz="1800" dirty="0">
                <a:effectLst/>
                <a:latin typeface="Swis721 Cn BT" panose="020B0506020202030204" pitchFamily="34" charset="0"/>
                <a:ea typeface="Calibri" panose="020F0502020204030204" pitchFamily="34" charset="0"/>
                <a:cs typeface="Calibri" panose="020F0502020204030204" pitchFamily="34" charset="0"/>
              </a:rPr>
              <a:t>valuate Skills</a:t>
            </a:r>
            <a:br>
              <a:rPr lang="en-IN" sz="1800" dirty="0">
                <a:effectLst/>
                <a:latin typeface="Swis721 Cn BT" panose="020B0506020202030204" pitchFamily="34" charset="0"/>
                <a:ea typeface="Calibri" panose="020F0502020204030204" pitchFamily="34" charset="0"/>
                <a:cs typeface="Calibri" panose="020F0502020204030204" pitchFamily="34" charset="0"/>
              </a:rPr>
            </a:br>
            <a:r>
              <a:rPr lang="en-IN" sz="1800" dirty="0">
                <a:effectLst/>
                <a:latin typeface="Swis721 Cn BT" panose="020B0506020202030204" pitchFamily="34" charset="0"/>
                <a:ea typeface="Calibri" panose="020F0502020204030204" pitchFamily="34" charset="0"/>
                <a:cs typeface="Calibri" panose="020F0502020204030204" pitchFamily="34" charset="0"/>
              </a:rPr>
              <a:t>• </a:t>
            </a:r>
            <a:r>
              <a:rPr lang="en-IN" sz="1800" b="1" dirty="0">
                <a:effectLst/>
                <a:latin typeface="Swis721 Cn BT" panose="020B0506020202030204" pitchFamily="34" charset="0"/>
                <a:ea typeface="Calibri" panose="020F0502020204030204" pitchFamily="34" charset="0"/>
                <a:cs typeface="Calibri" panose="020F0502020204030204" pitchFamily="34" charset="0"/>
              </a:rPr>
              <a:t>L</a:t>
            </a:r>
            <a:r>
              <a:rPr lang="en-IN" sz="18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et them know </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15000"/>
              </a:lnSpc>
              <a:buSzPts val="1000"/>
              <a:buFont typeface="Symbol" panose="05050102010706020507" pitchFamily="18" charset="2"/>
              <a:buChar char=""/>
            </a:pPr>
            <a:r>
              <a:rPr lang="en-IN" sz="1800" b="1" dirty="0">
                <a:effectLst/>
                <a:latin typeface="Swis721 Cn BT" panose="020B0506020202030204" pitchFamily="34" charset="0"/>
                <a:ea typeface="Calibri" panose="020F0502020204030204" pitchFamily="34" charset="0"/>
                <a:cs typeface="Calibri" panose="020F0502020204030204" pitchFamily="34" charset="0"/>
              </a:rPr>
              <a:t>E</a:t>
            </a:r>
            <a:r>
              <a:rPr lang="en-IN" sz="18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stablish the Parameters</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15000"/>
              </a:lnSpc>
              <a:buSzPts val="1000"/>
              <a:buFont typeface="Symbol" panose="05050102010706020507" pitchFamily="18" charset="2"/>
              <a:buChar char=""/>
            </a:pPr>
            <a:r>
              <a:rPr lang="en-IN" sz="1800" b="1" dirty="0">
                <a:effectLst/>
                <a:latin typeface="Swis721 Cn BT" panose="020B0506020202030204" pitchFamily="34" charset="0"/>
                <a:ea typeface="Calibri" panose="020F0502020204030204" pitchFamily="34" charset="0"/>
                <a:cs typeface="Calibri" panose="020F0502020204030204" pitchFamily="34" charset="0"/>
              </a:rPr>
              <a:t>G</a:t>
            </a:r>
            <a:r>
              <a:rPr lang="en-IN" sz="18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enerate commitments</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15000"/>
              </a:lnSpc>
              <a:buSzPts val="1000"/>
              <a:buFont typeface="Symbol" panose="05050102010706020507" pitchFamily="18" charset="2"/>
              <a:buChar char=""/>
            </a:pPr>
            <a:r>
              <a:rPr lang="en-IN" sz="18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 </a:t>
            </a:r>
            <a:r>
              <a:rPr lang="en-IN" sz="1800" b="1" dirty="0">
                <a:effectLst/>
                <a:latin typeface="Swis721 Cn BT" panose="020B0506020202030204" pitchFamily="34" charset="0"/>
                <a:ea typeface="Calibri" panose="020F0502020204030204" pitchFamily="34" charset="0"/>
                <a:cs typeface="Calibri" panose="020F0502020204030204" pitchFamily="34" charset="0"/>
              </a:rPr>
              <a:t>A</a:t>
            </a:r>
            <a:r>
              <a:rPr lang="en-IN" sz="18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uthorise Action</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15000"/>
              </a:lnSpc>
              <a:spcAft>
                <a:spcPts val="800"/>
              </a:spcAft>
              <a:buSzPts val="1000"/>
              <a:buFont typeface="Symbol" panose="05050102010706020507" pitchFamily="18" charset="2"/>
              <a:buChar char=""/>
            </a:pPr>
            <a:r>
              <a:rPr lang="en-IN" sz="18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 </a:t>
            </a:r>
            <a:r>
              <a:rPr lang="en-IN" sz="1800" b="1" dirty="0">
                <a:effectLst/>
                <a:latin typeface="Swis721 Cn BT" panose="020B0506020202030204" pitchFamily="34" charset="0"/>
                <a:ea typeface="Calibri" panose="020F0502020204030204" pitchFamily="34" charset="0"/>
                <a:cs typeface="Calibri" panose="020F0502020204030204" pitchFamily="34" charset="0"/>
              </a:rPr>
              <a:t>T</a:t>
            </a:r>
            <a:r>
              <a:rPr lang="en-IN" sz="18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rack Progress</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p>
            <a:r>
              <a:rPr lang="en-IN" sz="18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 </a:t>
            </a:r>
            <a:r>
              <a:rPr lang="en-IN" sz="1800" b="1" dirty="0">
                <a:effectLst/>
                <a:latin typeface="Swis721 Cn BT" panose="020B0506020202030204" pitchFamily="34" charset="0"/>
                <a:ea typeface="Calibri" panose="020F0502020204030204" pitchFamily="34" charset="0"/>
                <a:cs typeface="Calibri" panose="020F0502020204030204" pitchFamily="34" charset="0"/>
              </a:rPr>
              <a:t>E</a:t>
            </a:r>
            <a:r>
              <a:rPr lang="en-IN" sz="18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valuate Results</a:t>
            </a:r>
            <a:endParaRPr lang="en-IN" dirty="0"/>
          </a:p>
        </p:txBody>
      </p:sp>
      <p:sp>
        <p:nvSpPr>
          <p:cNvPr id="4" name="Slide Number Placeholder 3"/>
          <p:cNvSpPr>
            <a:spLocks noGrp="1"/>
          </p:cNvSpPr>
          <p:nvPr>
            <p:ph type="sldNum" sz="quarter" idx="5"/>
          </p:nvPr>
        </p:nvSpPr>
        <p:spPr/>
        <p:txBody>
          <a:bodyPr/>
          <a:lstStyle/>
          <a:p>
            <a:fld id="{F5453FCA-CD46-459E-A84D-61334D0A920D}" type="slidenum">
              <a:rPr lang="en-US" smtClean="0"/>
              <a:pPr/>
              <a:t>5</a:t>
            </a:fld>
            <a:endParaRPr lang="en-US" dirty="0"/>
          </a:p>
        </p:txBody>
      </p:sp>
    </p:spTree>
    <p:extLst>
      <p:ext uri="{BB962C8B-B14F-4D97-AF65-F5344CB8AC3E}">
        <p14:creationId xmlns:p14="http://schemas.microsoft.com/office/powerpoint/2010/main" val="1104537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N" sz="1800" dirty="0">
                <a:effectLst/>
                <a:ea typeface="Calibri" panose="020F0502020204030204" pitchFamily="34" charset="0"/>
                <a:cs typeface="Times New Roman" panose="02020603050405020304" pitchFamily="18" charset="0"/>
              </a:rPr>
              <a:t>Trainer Notes: Breakdown of each step in the DELEGATE model:</a:t>
            </a:r>
          </a:p>
          <a:p>
            <a:pPr marL="342900" lvl="0" indent="-342900">
              <a:lnSpc>
                <a:spcPct val="107000"/>
              </a:lnSpc>
              <a:buFont typeface="Symbol" panose="05050102010706020507" pitchFamily="18" charset="2"/>
              <a:buChar char=""/>
              <a:tabLst>
                <a:tab pos="457200" algn="l"/>
              </a:tabLst>
            </a:pPr>
            <a:endParaRPr lang="en-IN" sz="1800" b="1" dirty="0">
              <a:effectLst/>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tab pos="457200" algn="l"/>
              </a:tabLst>
              <a:defRPr/>
            </a:pPr>
            <a:r>
              <a:rPr lang="en-IN" sz="1800" b="1" dirty="0">
                <a:effectLst/>
                <a:ea typeface="Calibri" panose="020F0502020204030204" pitchFamily="34" charset="0"/>
                <a:cs typeface="Times New Roman" panose="02020603050405020304" pitchFamily="18" charset="0"/>
              </a:rPr>
              <a:t>Define the Task</a:t>
            </a:r>
            <a:r>
              <a:rPr lang="en-IN" sz="1800" dirty="0">
                <a:effectLst/>
                <a:ea typeface="Calibri" panose="020F0502020204030204" pitchFamily="34" charset="0"/>
                <a:cs typeface="Times New Roman" panose="02020603050405020304" pitchFamily="18" charset="0"/>
              </a:rPr>
              <a:t> - Clearly define the task you're delegating. Specify the task's objectives, scope, and desired outcomes. Make sure the team member(s) understands what needs to be achieved.</a:t>
            </a:r>
          </a:p>
          <a:p>
            <a:pPr marL="342900" lvl="0" indent="-342900">
              <a:lnSpc>
                <a:spcPct val="107000"/>
              </a:lnSpc>
              <a:buFont typeface="Symbol" panose="05050102010706020507" pitchFamily="18" charset="2"/>
              <a:buChar char=""/>
              <a:tabLst>
                <a:tab pos="457200" algn="l"/>
              </a:tabLst>
            </a:pPr>
            <a:r>
              <a:rPr lang="en-IN" sz="1800" b="1" dirty="0">
                <a:effectLst/>
                <a:ea typeface="Calibri" panose="020F0502020204030204" pitchFamily="34" charset="0"/>
                <a:cs typeface="Times New Roman" panose="02020603050405020304" pitchFamily="18" charset="0"/>
              </a:rPr>
              <a:t>Evaluate Skills</a:t>
            </a:r>
            <a:r>
              <a:rPr lang="en-IN" sz="1800" dirty="0">
                <a:effectLst/>
                <a:ea typeface="Calibri" panose="020F0502020204030204" pitchFamily="34" charset="0"/>
                <a:cs typeface="Times New Roman" panose="02020603050405020304" pitchFamily="18" charset="0"/>
              </a:rPr>
              <a:t> - Assess the abilities and competencies of your team members. Choose someone whose skill set aligns with the task at hand.</a:t>
            </a:r>
          </a:p>
          <a:p>
            <a:pPr marL="342900" lvl="0" indent="-342900">
              <a:lnSpc>
                <a:spcPct val="107000"/>
              </a:lnSpc>
              <a:buFont typeface="Symbol" panose="05050102010706020507" pitchFamily="18" charset="2"/>
              <a:buChar char=""/>
              <a:tabLst>
                <a:tab pos="457200" algn="l"/>
              </a:tabLst>
            </a:pPr>
            <a:r>
              <a:rPr lang="en-IN" sz="1800" b="1" dirty="0">
                <a:effectLst/>
                <a:ea typeface="Calibri" panose="020F0502020204030204" pitchFamily="34" charset="0"/>
                <a:cs typeface="Times New Roman" panose="02020603050405020304" pitchFamily="18" charset="0"/>
              </a:rPr>
              <a:t>Let Them Know </a:t>
            </a:r>
            <a:r>
              <a:rPr lang="en-IN" sz="1800" dirty="0">
                <a:effectLst/>
                <a:ea typeface="Calibri" panose="020F0502020204030204" pitchFamily="34" charset="0"/>
                <a:cs typeface="Times New Roman" panose="02020603050405020304" pitchFamily="18" charset="0"/>
              </a:rPr>
              <a:t>- Communicate the task to the selected team member(s). This could be a conversation or a formal assignment.</a:t>
            </a:r>
          </a:p>
          <a:p>
            <a:pPr marL="342900" lvl="0" indent="-342900">
              <a:lnSpc>
                <a:spcPct val="107000"/>
              </a:lnSpc>
              <a:buFont typeface="Symbol" panose="05050102010706020507" pitchFamily="18" charset="2"/>
              <a:buChar char=""/>
              <a:tabLst>
                <a:tab pos="457200" algn="l"/>
              </a:tabLst>
            </a:pPr>
            <a:r>
              <a:rPr lang="en-IN" sz="1800" b="1" dirty="0">
                <a:effectLst/>
                <a:ea typeface="Calibri" panose="020F0502020204030204" pitchFamily="34" charset="0"/>
                <a:cs typeface="Times New Roman" panose="02020603050405020304" pitchFamily="18" charset="0"/>
              </a:rPr>
              <a:t>Establish the Parameters</a:t>
            </a:r>
            <a:r>
              <a:rPr lang="en-IN" sz="1800" dirty="0">
                <a:effectLst/>
                <a:ea typeface="Calibri" panose="020F0502020204030204" pitchFamily="34" charset="0"/>
                <a:cs typeface="Times New Roman" panose="02020603050405020304" pitchFamily="18" charset="0"/>
              </a:rPr>
              <a:t> - Set clear boundaries and guidelines for the task. Communicate any constraints, deadlines, budget considerations, and any other relevant details. This step helps prevent misunderstandings and ensures alignment.</a:t>
            </a:r>
          </a:p>
          <a:p>
            <a:pPr marL="342900" lvl="0" indent="-342900">
              <a:lnSpc>
                <a:spcPct val="107000"/>
              </a:lnSpc>
              <a:buFont typeface="Symbol" panose="05050102010706020507" pitchFamily="18" charset="2"/>
              <a:buChar char=""/>
              <a:tabLst>
                <a:tab pos="457200" algn="l"/>
              </a:tabLst>
            </a:pPr>
            <a:r>
              <a:rPr lang="en-IN" sz="1800" b="1" dirty="0">
                <a:effectLst/>
                <a:ea typeface="Calibri" panose="020F0502020204030204" pitchFamily="34" charset="0"/>
                <a:cs typeface="Times New Roman" panose="02020603050405020304" pitchFamily="18" charset="0"/>
              </a:rPr>
              <a:t>Generate Commitment </a:t>
            </a:r>
            <a:r>
              <a:rPr lang="en-IN" sz="1800" dirty="0">
                <a:effectLst/>
                <a:ea typeface="Calibri" panose="020F0502020204030204" pitchFamily="34" charset="0"/>
                <a:cs typeface="Times New Roman" panose="02020603050405020304" pitchFamily="18" charset="0"/>
              </a:rPr>
              <a:t>- Engage in a conversation with the team member(s) to ensure they are committed to taking on the task. Discuss their interest, availability, and any concerns they might have. Generating commitment ensures that the team member(s) is invested in the task's success.</a:t>
            </a:r>
          </a:p>
          <a:p>
            <a:pPr marL="342900" lvl="0" indent="-342900">
              <a:lnSpc>
                <a:spcPct val="107000"/>
              </a:lnSpc>
              <a:buFont typeface="Symbol" panose="05050102010706020507" pitchFamily="18" charset="2"/>
              <a:buChar char=""/>
              <a:tabLst>
                <a:tab pos="457200" algn="l"/>
              </a:tabLst>
            </a:pPr>
            <a:r>
              <a:rPr lang="en-IN" sz="1800" b="1" dirty="0">
                <a:effectLst/>
                <a:ea typeface="Calibri" panose="020F0502020204030204" pitchFamily="34" charset="0"/>
                <a:cs typeface="Times New Roman" panose="02020603050405020304" pitchFamily="18" charset="0"/>
              </a:rPr>
              <a:t>Authorise Action </a:t>
            </a:r>
            <a:r>
              <a:rPr lang="en-IN" sz="1800" dirty="0">
                <a:effectLst/>
                <a:ea typeface="Calibri" panose="020F0502020204030204" pitchFamily="34" charset="0"/>
                <a:cs typeface="Times New Roman" panose="02020603050405020304" pitchFamily="18" charset="0"/>
              </a:rPr>
              <a:t>- Provide the necessary authority and resources for the team member(s) to begin working on the task. Give them the freedom to execute the task in the way they see fit within the established parameters.</a:t>
            </a:r>
          </a:p>
          <a:p>
            <a:pPr marL="342900" lvl="0" indent="-342900">
              <a:lnSpc>
                <a:spcPct val="107000"/>
              </a:lnSpc>
              <a:spcAft>
                <a:spcPts val="800"/>
              </a:spcAft>
              <a:buFont typeface="Symbol" panose="05050102010706020507" pitchFamily="18" charset="2"/>
              <a:buChar char=""/>
              <a:tabLst>
                <a:tab pos="457200" algn="l"/>
              </a:tabLst>
            </a:pPr>
            <a:r>
              <a:rPr lang="en-IN" sz="1800" b="1" dirty="0">
                <a:effectLst/>
                <a:ea typeface="Calibri" panose="020F0502020204030204" pitchFamily="34" charset="0"/>
                <a:cs typeface="Times New Roman" panose="02020603050405020304" pitchFamily="18" charset="0"/>
              </a:rPr>
              <a:t>Track Progress</a:t>
            </a:r>
            <a:r>
              <a:rPr lang="en-IN" sz="1800" dirty="0">
                <a:effectLst/>
                <a:ea typeface="Calibri" panose="020F0502020204030204" pitchFamily="34" charset="0"/>
                <a:cs typeface="Times New Roman" panose="02020603050405020304" pitchFamily="18" charset="0"/>
              </a:rPr>
              <a:t> - Monitor the progress as they work on the task. Stay informed about how things are proceeding, offer support when needed, and ensure that the task is on track to meet the deadline.</a:t>
            </a:r>
          </a:p>
          <a:p>
            <a:pPr marL="342900" lvl="0" indent="-342900">
              <a:lnSpc>
                <a:spcPct val="107000"/>
              </a:lnSpc>
              <a:spcAft>
                <a:spcPts val="800"/>
              </a:spcAft>
              <a:buFont typeface="Symbol" panose="05050102010706020507" pitchFamily="18" charset="2"/>
              <a:buChar char=""/>
              <a:tabLst>
                <a:tab pos="457200" algn="l"/>
              </a:tabLst>
            </a:pPr>
            <a:r>
              <a:rPr lang="en-IN" sz="1800" b="1" dirty="0">
                <a:effectLst/>
                <a:ea typeface="Calibri" panose="020F0502020204030204" pitchFamily="34" charset="0"/>
                <a:cs typeface="Times New Roman" panose="02020603050405020304" pitchFamily="18" charset="0"/>
              </a:rPr>
              <a:t>Evaluate Results </a:t>
            </a:r>
            <a:r>
              <a:rPr lang="en-IN" sz="1800" dirty="0">
                <a:effectLst/>
                <a:ea typeface="Calibri" panose="020F0502020204030204" pitchFamily="34" charset="0"/>
                <a:cs typeface="Times New Roman" panose="02020603050405020304" pitchFamily="18" charset="0"/>
              </a:rPr>
              <a:t>- Once the task is completed, evaluate the results against the predefined objectives and criteria. Assess whether the task was executed successfully and achieved the desired outcomes.</a:t>
            </a:r>
            <a:endParaRPr lang="en-IN" dirty="0"/>
          </a:p>
        </p:txBody>
      </p:sp>
      <p:sp>
        <p:nvSpPr>
          <p:cNvPr id="4" name="Slide Number Placeholder 3"/>
          <p:cNvSpPr>
            <a:spLocks noGrp="1"/>
          </p:cNvSpPr>
          <p:nvPr>
            <p:ph type="sldNum" sz="quarter" idx="5"/>
          </p:nvPr>
        </p:nvSpPr>
        <p:spPr/>
        <p:txBody>
          <a:bodyPr/>
          <a:lstStyle/>
          <a:p>
            <a:fld id="{F5453FCA-CD46-459E-A84D-61334D0A920D}" type="slidenum">
              <a:rPr lang="en-US" smtClean="0"/>
              <a:pPr/>
              <a:t>6</a:t>
            </a:fld>
            <a:endParaRPr lang="en-US"/>
          </a:p>
        </p:txBody>
      </p:sp>
    </p:spTree>
    <p:extLst>
      <p:ext uri="{BB962C8B-B14F-4D97-AF65-F5344CB8AC3E}">
        <p14:creationId xmlns:p14="http://schemas.microsoft.com/office/powerpoint/2010/main" val="855227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Welcome to the next Module on Communication Like a Pro</a:t>
            </a:r>
          </a:p>
          <a:p>
            <a:endParaRPr lang="en-IN" dirty="0"/>
          </a:p>
          <a:p>
            <a:r>
              <a:rPr lang="en-IN" dirty="0"/>
              <a:t>In this module you will learn how to communicate effectively to ensure smooth and successful Delegation.</a:t>
            </a:r>
          </a:p>
        </p:txBody>
      </p:sp>
      <p:sp>
        <p:nvSpPr>
          <p:cNvPr id="4" name="Slide Number Placeholder 3"/>
          <p:cNvSpPr>
            <a:spLocks noGrp="1"/>
          </p:cNvSpPr>
          <p:nvPr>
            <p:ph type="sldNum" sz="quarter" idx="5"/>
          </p:nvPr>
        </p:nvSpPr>
        <p:spPr/>
        <p:txBody>
          <a:bodyPr/>
          <a:lstStyle/>
          <a:p>
            <a:fld id="{F5453FCA-CD46-459E-A84D-61334D0A920D}" type="slidenum">
              <a:rPr lang="en-US" smtClean="0"/>
              <a:pPr/>
              <a:t>7</a:t>
            </a:fld>
            <a:endParaRPr lang="en-US" dirty="0"/>
          </a:p>
        </p:txBody>
      </p:sp>
    </p:spTree>
    <p:extLst>
      <p:ext uri="{BB962C8B-B14F-4D97-AF65-F5344CB8AC3E}">
        <p14:creationId xmlns:p14="http://schemas.microsoft.com/office/powerpoint/2010/main" val="2588869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100" dirty="0">
                <a:effectLst/>
                <a:ea typeface="Calibri" panose="020F0502020204030204" pitchFamily="34" charset="0"/>
                <a:cs typeface="Times New Roman" panose="02020603050405020304" pitchFamily="18" charset="0"/>
              </a:rPr>
              <a:t>Trainer Notes: Communication is one of the top challenges, what are the other?</a:t>
            </a:r>
          </a:p>
          <a:p>
            <a:pPr>
              <a:lnSpc>
                <a:spcPct val="107000"/>
              </a:lnSpc>
              <a:spcAft>
                <a:spcPts val="800"/>
              </a:spcAft>
            </a:pPr>
            <a:endParaRPr lang="en-IN" sz="1100" dirty="0">
              <a:effectLst/>
              <a:ea typeface="Calibri" panose="020F0502020204030204" pitchFamily="34" charset="0"/>
              <a:cs typeface="Times New Roman" panose="02020603050405020304" pitchFamily="18" charset="0"/>
            </a:endParaRPr>
          </a:p>
          <a:p>
            <a:pPr>
              <a:lnSpc>
                <a:spcPct val="107000"/>
              </a:lnSpc>
              <a:spcAft>
                <a:spcPts val="800"/>
              </a:spcAft>
            </a:pPr>
            <a:r>
              <a:rPr lang="en-US" sz="1100" dirty="0">
                <a:effectLst/>
                <a:ea typeface="Calibri" panose="020F0502020204030204" pitchFamily="34" charset="0"/>
                <a:cs typeface="Times New Roman" panose="02020603050405020304" pitchFamily="18" charset="0"/>
              </a:rPr>
              <a:t>Trainer will note down all the challenges which the participants share on the flipchart. “We will come back to these challenges during the workshop, today and tomorrow. But for now, let us address the biggest challenge. </a:t>
            </a:r>
            <a:endParaRPr lang="en-IN" sz="1100" dirty="0">
              <a:effectLst/>
              <a:ea typeface="Calibri" panose="020F0502020204030204" pitchFamily="34" charset="0"/>
              <a:cs typeface="Times New Roman" panose="02020603050405020304" pitchFamily="18" charset="0"/>
            </a:endParaRPr>
          </a:p>
          <a:p>
            <a:pPr marL="742950" lvl="1" indent="-285750">
              <a:lnSpc>
                <a:spcPct val="107000"/>
              </a:lnSpc>
              <a:buFont typeface="+mj-lt"/>
              <a:buAutoNum type="arabicPeriod"/>
            </a:pPr>
            <a:r>
              <a:rPr lang="en-US" sz="1100" dirty="0">
                <a:effectLst/>
                <a:ea typeface="Calibri" panose="020F0502020204030204" pitchFamily="34" charset="0"/>
                <a:cs typeface="Times New Roman" panose="02020603050405020304" pitchFamily="18" charset="0"/>
              </a:rPr>
              <a:t>We don’t understand our Communication Style</a:t>
            </a:r>
            <a:endParaRPr lang="en-IN" sz="1100" dirty="0">
              <a:effectLst/>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mj-lt"/>
              <a:buAutoNum type="arabicPeriod"/>
            </a:pPr>
            <a:r>
              <a:rPr lang="en-US" sz="1100" dirty="0">
                <a:effectLst/>
                <a:ea typeface="Calibri" panose="020F0502020204030204" pitchFamily="34" charset="0"/>
                <a:cs typeface="Times New Roman" panose="02020603050405020304" pitchFamily="18" charset="0"/>
              </a:rPr>
              <a:t>We don’t understand other’s communication styles</a:t>
            </a:r>
            <a:endParaRPr lang="en-IN" sz="1100" dirty="0">
              <a:effectLst/>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mj-lt"/>
              <a:buAutoNum type="arabicPeriod"/>
            </a:pPr>
            <a:r>
              <a:rPr lang="en-US" sz="1100" dirty="0">
                <a:effectLst/>
                <a:ea typeface="Calibri" panose="020F0502020204030204" pitchFamily="34" charset="0"/>
                <a:cs typeface="Times New Roman" panose="02020603050405020304" pitchFamily="18" charset="0"/>
              </a:rPr>
              <a:t>So we are not able to match up to other’s Communication Style and maintain clarity.</a:t>
            </a:r>
            <a:endParaRPr lang="en-IN" dirty="0"/>
          </a:p>
        </p:txBody>
      </p:sp>
      <p:sp>
        <p:nvSpPr>
          <p:cNvPr id="4" name="Slide Number Placeholder 3"/>
          <p:cNvSpPr>
            <a:spLocks noGrp="1"/>
          </p:cNvSpPr>
          <p:nvPr>
            <p:ph type="sldNum" sz="quarter" idx="5"/>
          </p:nvPr>
        </p:nvSpPr>
        <p:spPr/>
        <p:txBody>
          <a:bodyPr/>
          <a:lstStyle/>
          <a:p>
            <a:fld id="{F5453FCA-CD46-459E-A84D-61334D0A920D}" type="slidenum">
              <a:rPr lang="en-US" smtClean="0"/>
              <a:pPr/>
              <a:t>8</a:t>
            </a:fld>
            <a:endParaRPr lang="en-US"/>
          </a:p>
        </p:txBody>
      </p:sp>
    </p:spTree>
    <p:extLst>
      <p:ext uri="{BB962C8B-B14F-4D97-AF65-F5344CB8AC3E}">
        <p14:creationId xmlns:p14="http://schemas.microsoft.com/office/powerpoint/2010/main" val="3448562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N" sz="1800" b="1" dirty="0">
                <a:effectLst/>
                <a:latin typeface="Calibri" panose="020F0502020204030204" pitchFamily="34" charset="0"/>
                <a:ea typeface="Calibri" panose="020F0502020204030204" pitchFamily="34" charset="0"/>
                <a:cs typeface="Mangal" panose="02040503050203030202" pitchFamily="18" charset="0"/>
              </a:rPr>
              <a:t>What is the difference between skill and will?</a:t>
            </a:r>
          </a:p>
          <a:p>
            <a:pPr>
              <a:lnSpc>
                <a:spcPct val="107000"/>
              </a:lnSpc>
              <a:spcAft>
                <a:spcPts val="800"/>
              </a:spcAft>
            </a:pPr>
            <a:endParaRPr lang="en-IN" sz="1800" dirty="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Aft>
                <a:spcPts val="800"/>
              </a:spcAft>
            </a:pPr>
            <a:r>
              <a:rPr lang="en-IN" sz="1800" dirty="0">
                <a:effectLst/>
                <a:latin typeface="Calibri" panose="020F0502020204030204" pitchFamily="34" charset="0"/>
                <a:ea typeface="Calibri" panose="020F0502020204030204" pitchFamily="34" charset="0"/>
                <a:cs typeface="Mangal" panose="02040503050203030202" pitchFamily="18" charset="0"/>
              </a:rPr>
              <a:t>‘</a:t>
            </a:r>
            <a:r>
              <a:rPr lang="en-IN" sz="1800" b="1" dirty="0">
                <a:effectLst/>
                <a:latin typeface="Calibri" panose="020F0502020204030204" pitchFamily="34" charset="0"/>
                <a:ea typeface="Calibri" panose="020F0502020204030204" pitchFamily="34" charset="0"/>
                <a:cs typeface="Mangal" panose="02040503050203030202" pitchFamily="18" charset="0"/>
              </a:rPr>
              <a:t>Skill’</a:t>
            </a:r>
            <a:r>
              <a:rPr lang="en-IN" sz="1800" dirty="0">
                <a:effectLst/>
                <a:latin typeface="Calibri" panose="020F0502020204030204" pitchFamily="34" charset="0"/>
                <a:ea typeface="Calibri" panose="020F0502020204030204" pitchFamily="34" charset="0"/>
                <a:cs typeface="Mangal" panose="02040503050203030202" pitchFamily="18" charset="0"/>
              </a:rPr>
              <a:t> is the competence employees possess to function in their role effectively. People acquire and develop skills through learning and practice. Skills can also be measured in terms of proficiency levels – beginner, intermediate, advance, and expert.</a:t>
            </a:r>
          </a:p>
          <a:p>
            <a:pPr>
              <a:lnSpc>
                <a:spcPct val="107000"/>
              </a:lnSpc>
              <a:spcAft>
                <a:spcPts val="800"/>
              </a:spcAft>
            </a:pPr>
            <a:endParaRPr lang="en-IN" sz="1800" b="1" dirty="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Aft>
                <a:spcPts val="800"/>
              </a:spcAft>
            </a:pPr>
            <a:r>
              <a:rPr lang="en-IN" sz="1800" b="1" dirty="0">
                <a:effectLst/>
                <a:latin typeface="Calibri" panose="020F0502020204030204" pitchFamily="34" charset="0"/>
                <a:ea typeface="Calibri" panose="020F0502020204030204" pitchFamily="34" charset="0"/>
                <a:cs typeface="Mangal" panose="02040503050203030202" pitchFamily="18" charset="0"/>
              </a:rPr>
              <a:t>‘Will’</a:t>
            </a:r>
            <a:r>
              <a:rPr lang="en-IN" sz="1800" dirty="0">
                <a:effectLst/>
                <a:latin typeface="Calibri" panose="020F0502020204030204" pitchFamily="34" charset="0"/>
                <a:ea typeface="Calibri" panose="020F0502020204030204" pitchFamily="34" charset="0"/>
                <a:cs typeface="Mangal" panose="02040503050203030202" pitchFamily="18" charset="0"/>
              </a:rPr>
              <a:t> signifies the degree of motivation employees have to perform a task or function in a role. Several things can impact employees’ level of will – degree of skill, professional aspirations, team and organizational culture, and personal </a:t>
            </a:r>
            <a:r>
              <a:rPr lang="en-IN" sz="1800" dirty="0" err="1">
                <a:effectLst/>
                <a:latin typeface="Calibri" panose="020F0502020204030204" pitchFamily="34" charset="0"/>
                <a:ea typeface="Calibri" panose="020F0502020204030204" pitchFamily="34" charset="0"/>
                <a:cs typeface="Mangal" panose="02040503050203030202" pitchFamily="18" charset="0"/>
              </a:rPr>
              <a:t>life.It</a:t>
            </a:r>
            <a:r>
              <a:rPr lang="en-IN" sz="1800" dirty="0">
                <a:effectLst/>
                <a:latin typeface="Calibri" panose="020F0502020204030204" pitchFamily="34" charset="0"/>
                <a:ea typeface="Calibri" panose="020F0502020204030204" pitchFamily="34" charset="0"/>
                <a:cs typeface="Mangal" panose="02040503050203030202" pitchFamily="18" charset="0"/>
              </a:rPr>
              <a:t> is evident from these lists that managers need to be very engaged with their staff to know what skills their team possess, the levels of proficiency of each team member, and also understand the motivating drivers that impact their will.</a:t>
            </a:r>
          </a:p>
          <a:p>
            <a:pPr>
              <a:lnSpc>
                <a:spcPct val="107000"/>
              </a:lnSpc>
              <a:spcAft>
                <a:spcPts val="800"/>
              </a:spcAft>
            </a:pPr>
            <a:endParaRPr lang="en-IN" sz="1800" dirty="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Aft>
                <a:spcPts val="800"/>
              </a:spcAft>
            </a:pPr>
            <a:r>
              <a:rPr lang="en-IN" sz="1800" dirty="0">
                <a:effectLst/>
                <a:latin typeface="Calibri" panose="020F0502020204030204" pitchFamily="34" charset="0"/>
                <a:ea typeface="Calibri" panose="020F0502020204030204" pitchFamily="34" charset="0"/>
                <a:cs typeface="Mangal" panose="02040503050203030202" pitchFamily="18" charset="0"/>
              </a:rPr>
              <a:t>According to </a:t>
            </a:r>
            <a:r>
              <a:rPr lang="en-IN" sz="1800" u="sng" dirty="0" err="1">
                <a:solidFill>
                  <a:srgbClr val="0563C1"/>
                </a:solidFill>
                <a:effectLst/>
                <a:latin typeface="Calibri" panose="020F0502020204030204" pitchFamily="34" charset="0"/>
                <a:ea typeface="Calibri" panose="020F0502020204030204" pitchFamily="34" charset="0"/>
                <a:cs typeface="Mangal" panose="02040503050203030202" pitchFamily="18" charset="0"/>
                <a:hlinkClick r:id="rId3"/>
              </a:rPr>
              <a:t>ExecVision</a:t>
            </a:r>
            <a:r>
              <a:rPr lang="en-IN" sz="1800" dirty="0">
                <a:effectLst/>
                <a:latin typeface="Calibri" panose="020F0502020204030204" pitchFamily="34" charset="0"/>
                <a:ea typeface="Calibri" panose="020F0502020204030204" pitchFamily="34" charset="0"/>
                <a:cs typeface="Mangal" panose="02040503050203030202" pitchFamily="18" charset="0"/>
              </a:rPr>
              <a:t>,</a:t>
            </a:r>
            <a:r>
              <a:rPr lang="en-IN" sz="1800" i="1" dirty="0">
                <a:effectLst/>
                <a:latin typeface="Calibri" panose="020F0502020204030204" pitchFamily="34" charset="0"/>
                <a:ea typeface="Calibri" panose="020F0502020204030204" pitchFamily="34" charset="0"/>
                <a:cs typeface="Mangal" panose="02040503050203030202" pitchFamily="18" charset="0"/>
              </a:rPr>
              <a:t> “(s)kill is objective. You have concrete KPIs and best practices to measure against. Will, on the other hand, is more subjective, and can only be uncovered through one-to-one conversation and observation.”</a:t>
            </a:r>
            <a:r>
              <a:rPr lang="en-IN" sz="1800" dirty="0">
                <a:effectLst/>
                <a:latin typeface="Calibri" panose="020F0502020204030204" pitchFamily="34" charset="0"/>
                <a:ea typeface="Calibri" panose="020F0502020204030204" pitchFamily="34" charset="0"/>
                <a:cs typeface="Mangal" panose="02040503050203030202" pitchFamily="18" charset="0"/>
              </a:rPr>
              <a:t> However, to minimize the subjectivity in determining ‘Will”, a personality assessment, like a </a:t>
            </a:r>
            <a:r>
              <a:rPr lang="en-IN" sz="1800" u="sng" dirty="0">
                <a:solidFill>
                  <a:srgbClr val="0563C1"/>
                </a:solidFill>
                <a:effectLst/>
                <a:latin typeface="Calibri" panose="020F0502020204030204" pitchFamily="34" charset="0"/>
                <a:ea typeface="Calibri" panose="020F0502020204030204" pitchFamily="34" charset="0"/>
                <a:cs typeface="Mangal" panose="02040503050203030202" pitchFamily="18" charset="0"/>
                <a:hlinkClick r:id="rId4"/>
              </a:rPr>
              <a:t>Hogan Assessment</a:t>
            </a:r>
            <a:r>
              <a:rPr lang="en-IN" sz="1800" dirty="0">
                <a:effectLst/>
                <a:latin typeface="Calibri" panose="020F0502020204030204" pitchFamily="34" charset="0"/>
                <a:ea typeface="Calibri" panose="020F0502020204030204" pitchFamily="34" charset="0"/>
                <a:cs typeface="Mangal" panose="02040503050203030202" pitchFamily="18" charset="0"/>
              </a:rPr>
              <a:t>, can be helpful in determining employees’ ‘bright-side,’ ‘dark-side’, and ‘motivations, values and preferences.’</a:t>
            </a:r>
          </a:p>
          <a:p>
            <a:endParaRPr lang="en-IN" dirty="0"/>
          </a:p>
        </p:txBody>
      </p:sp>
      <p:sp>
        <p:nvSpPr>
          <p:cNvPr id="4" name="Slide Number Placeholder 3"/>
          <p:cNvSpPr>
            <a:spLocks noGrp="1"/>
          </p:cNvSpPr>
          <p:nvPr>
            <p:ph type="sldNum" sz="quarter" idx="5"/>
          </p:nvPr>
        </p:nvSpPr>
        <p:spPr/>
        <p:txBody>
          <a:bodyPr/>
          <a:lstStyle/>
          <a:p>
            <a:fld id="{F5453FCA-CD46-459E-A84D-61334D0A920D}" type="slidenum">
              <a:rPr lang="en-US" smtClean="0"/>
              <a:pPr/>
              <a:t>9</a:t>
            </a:fld>
            <a:endParaRPr lang="en-US" dirty="0"/>
          </a:p>
        </p:txBody>
      </p:sp>
    </p:spTree>
    <p:extLst>
      <p:ext uri="{BB962C8B-B14F-4D97-AF65-F5344CB8AC3E}">
        <p14:creationId xmlns:p14="http://schemas.microsoft.com/office/powerpoint/2010/main" val="270569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12/12/2024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
        <p:nvSpPr>
          <p:cNvPr id="7" name="Slide Number Placeholder 5">
            <a:extLst>
              <a:ext uri="{FF2B5EF4-FFF2-40B4-BE49-F238E27FC236}">
                <a16:creationId xmlns:a16="http://schemas.microsoft.com/office/drawing/2014/main" id="{84BF532C-1C96-5528-EE7D-7C3A542DD455}"/>
              </a:ext>
            </a:extLst>
          </p:cNvPr>
          <p:cNvSpPr txBox="1">
            <a:spLocks/>
          </p:cNvSpPr>
          <p:nvPr userDrawn="1"/>
        </p:nvSpPr>
        <p:spPr>
          <a:xfrm>
            <a:off x="457200" y="6553200"/>
            <a:ext cx="533400" cy="487363"/>
          </a:xfrm>
          <a:prstGeom prst="rect">
            <a:avLst/>
          </a:prstGeo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CA" altLang="en-US" dirty="0">
              <a:solidFill>
                <a:srgbClr val="FFFFFF"/>
              </a:solidFill>
              <a:latin typeface="Swis721 Cn BT" panose="020B0506020202030204" pitchFamily="34" charset="0"/>
            </a:endParaRPr>
          </a:p>
        </p:txBody>
      </p:sp>
    </p:spTree>
    <p:extLst>
      <p:ext uri="{BB962C8B-B14F-4D97-AF65-F5344CB8AC3E}">
        <p14:creationId xmlns:p14="http://schemas.microsoft.com/office/powerpoint/2010/main" val="562738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A04434-4039-4988-B0F1-159B614C0ACA}"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516815-A6F6-44A1-87A5-AD49C33AF770}" type="slidenum">
              <a:rPr lang="en-US" smtClean="0"/>
              <a:pPr/>
              <a:t>‹#›</a:t>
            </a:fld>
            <a:endParaRPr lang="en-US"/>
          </a:p>
        </p:txBody>
      </p:sp>
    </p:spTree>
    <p:extLst>
      <p:ext uri="{BB962C8B-B14F-4D97-AF65-F5344CB8AC3E}">
        <p14:creationId xmlns:p14="http://schemas.microsoft.com/office/powerpoint/2010/main" val="3044115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A04434-4039-4988-B0F1-159B614C0ACA}"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516815-A6F6-44A1-87A5-AD49C33AF770}" type="slidenum">
              <a:rPr lang="en-US" smtClean="0"/>
              <a:pPr/>
              <a:t>‹#›</a:t>
            </a:fld>
            <a:endParaRPr lang="en-US"/>
          </a:p>
        </p:txBody>
      </p:sp>
    </p:spTree>
    <p:extLst>
      <p:ext uri="{BB962C8B-B14F-4D97-AF65-F5344CB8AC3E}">
        <p14:creationId xmlns:p14="http://schemas.microsoft.com/office/powerpoint/2010/main" val="479447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A04434-4039-4988-B0F1-159B614C0ACA}"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516815-A6F6-44A1-87A5-AD49C33AF770}" type="slidenum">
              <a:rPr lang="en-US" smtClean="0"/>
              <a:pPr/>
              <a:t>‹#›</a:t>
            </a:fld>
            <a:endParaRPr lang="en-US"/>
          </a:p>
        </p:txBody>
      </p:sp>
    </p:spTree>
    <p:extLst>
      <p:ext uri="{BB962C8B-B14F-4D97-AF65-F5344CB8AC3E}">
        <p14:creationId xmlns:p14="http://schemas.microsoft.com/office/powerpoint/2010/main" val="149805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13622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A04434-4039-4988-B0F1-159B614C0ACA}"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516815-A6F6-44A1-87A5-AD49C33AF770}" type="slidenum">
              <a:rPr lang="en-US" smtClean="0"/>
              <a:pPr/>
              <a:t>‹#›</a:t>
            </a:fld>
            <a:endParaRPr lang="en-US"/>
          </a:p>
        </p:txBody>
      </p:sp>
    </p:spTree>
    <p:extLst>
      <p:ext uri="{BB962C8B-B14F-4D97-AF65-F5344CB8AC3E}">
        <p14:creationId xmlns:p14="http://schemas.microsoft.com/office/powerpoint/2010/main" val="4043378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A04434-4039-4988-B0F1-159B614C0ACA}" type="datetimeFigureOut">
              <a:rPr lang="en-US" smtClean="0"/>
              <a:pPr/>
              <a:t>12/12/2024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516815-A6F6-44A1-87A5-AD49C33AF770}" type="slidenum">
              <a:rPr lang="en-US" smtClean="0"/>
              <a:pPr/>
              <a:t>‹#›</a:t>
            </a:fld>
            <a:endParaRPr lang="en-US"/>
          </a:p>
        </p:txBody>
      </p:sp>
    </p:spTree>
    <p:extLst>
      <p:ext uri="{BB962C8B-B14F-4D97-AF65-F5344CB8AC3E}">
        <p14:creationId xmlns:p14="http://schemas.microsoft.com/office/powerpoint/2010/main" val="2901651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A04434-4039-4988-B0F1-159B614C0ACA}" type="datetimeFigureOut">
              <a:rPr lang="en-US" smtClean="0"/>
              <a:pPr/>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516815-A6F6-44A1-87A5-AD49C33AF770}" type="slidenum">
              <a:rPr lang="en-US" smtClean="0"/>
              <a:pPr/>
              <a:t>‹#›</a:t>
            </a:fld>
            <a:endParaRPr lang="en-US"/>
          </a:p>
        </p:txBody>
      </p:sp>
    </p:spTree>
    <p:extLst>
      <p:ext uri="{BB962C8B-B14F-4D97-AF65-F5344CB8AC3E}">
        <p14:creationId xmlns:p14="http://schemas.microsoft.com/office/powerpoint/2010/main" val="1104487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A04434-4039-4988-B0F1-159B614C0ACA}" type="datetimeFigureOut">
              <a:rPr lang="en-US" smtClean="0"/>
              <a:pPr/>
              <a:t>12/12/2024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516815-A6F6-44A1-87A5-AD49C33AF770}" type="slidenum">
              <a:rPr lang="en-US" smtClean="0"/>
              <a:pPr/>
              <a:t>‹#›</a:t>
            </a:fld>
            <a:endParaRPr lang="en-US"/>
          </a:p>
        </p:txBody>
      </p:sp>
    </p:spTree>
    <p:extLst>
      <p:ext uri="{BB962C8B-B14F-4D97-AF65-F5344CB8AC3E}">
        <p14:creationId xmlns:p14="http://schemas.microsoft.com/office/powerpoint/2010/main" val="2211754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A04434-4039-4988-B0F1-159B614C0ACA}"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516815-A6F6-44A1-87A5-AD49C33AF770}" type="slidenum">
              <a:rPr lang="en-US" smtClean="0"/>
              <a:pPr/>
              <a:t>‹#›</a:t>
            </a:fld>
            <a:endParaRPr lang="en-US"/>
          </a:p>
        </p:txBody>
      </p:sp>
    </p:spTree>
    <p:extLst>
      <p:ext uri="{BB962C8B-B14F-4D97-AF65-F5344CB8AC3E}">
        <p14:creationId xmlns:p14="http://schemas.microsoft.com/office/powerpoint/2010/main" val="1599212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A04434-4039-4988-B0F1-159B614C0ACA}"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516815-A6F6-44A1-87A5-AD49C33AF770}" type="slidenum">
              <a:rPr lang="en-US" smtClean="0"/>
              <a:pPr/>
              <a:t>‹#›</a:t>
            </a:fld>
            <a:endParaRPr lang="en-US"/>
          </a:p>
        </p:txBody>
      </p:sp>
    </p:spTree>
    <p:extLst>
      <p:ext uri="{BB962C8B-B14F-4D97-AF65-F5344CB8AC3E}">
        <p14:creationId xmlns:p14="http://schemas.microsoft.com/office/powerpoint/2010/main" val="132220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wis721 Cn BT" panose="020B0506020202030204" pitchFamily="34" charset="0"/>
              </a:defRPr>
            </a:lvl1pPr>
          </a:lstStyle>
          <a:p>
            <a:fld id="{C764DE79-268F-4C1A-8933-263129D2AF90}" type="datetimeFigureOut">
              <a:rPr lang="en-US" smtClean="0"/>
              <a:pPr/>
              <a:t>12/12/2024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wis721 Cn BT" panose="020B050602020203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wis721 Cn BT" panose="020B0506020202030204" pitchFamily="34" charset="0"/>
              </a:defRPr>
            </a:lvl1pPr>
          </a:lstStyle>
          <a:p>
            <a:fld id="{48F63A3B-78C7-47BE-AE5E-E10140E04643}" type="slidenum">
              <a:rPr lang="en-US" smtClean="0"/>
              <a:pPr/>
              <a:t>‹#›</a:t>
            </a:fld>
            <a:endParaRPr lang="en-US" dirty="0"/>
          </a:p>
        </p:txBody>
      </p:sp>
      <p:sp>
        <p:nvSpPr>
          <p:cNvPr id="14" name="Rectangle 13">
            <a:extLst>
              <a:ext uri="{FF2B5EF4-FFF2-40B4-BE49-F238E27FC236}">
                <a16:creationId xmlns:a16="http://schemas.microsoft.com/office/drawing/2014/main" id="{3FA0A52B-8B88-4B18-85DE-7574A4BFB4D5}"/>
              </a:ext>
            </a:extLst>
          </p:cNvPr>
          <p:cNvSpPr/>
          <p:nvPr userDrawn="1"/>
        </p:nvSpPr>
        <p:spPr>
          <a:xfrm>
            <a:off x="9413240" y="6644640"/>
            <a:ext cx="2778760" cy="213360"/>
          </a:xfrm>
          <a:prstGeom prst="rect">
            <a:avLst/>
          </a:prstGeom>
          <a:solidFill>
            <a:srgbClr val="26B2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wis721 Cn BT" panose="020B0506020202030204" pitchFamily="34" charset="0"/>
            </a:endParaRPr>
          </a:p>
        </p:txBody>
      </p:sp>
      <p:sp>
        <p:nvSpPr>
          <p:cNvPr id="15" name="Rectangle 14">
            <a:extLst>
              <a:ext uri="{FF2B5EF4-FFF2-40B4-BE49-F238E27FC236}">
                <a16:creationId xmlns:a16="http://schemas.microsoft.com/office/drawing/2014/main" id="{F64CF41C-A62D-451F-BF0D-5248DE3CBF0D}"/>
              </a:ext>
            </a:extLst>
          </p:cNvPr>
          <p:cNvSpPr/>
          <p:nvPr userDrawn="1"/>
        </p:nvSpPr>
        <p:spPr>
          <a:xfrm>
            <a:off x="0" y="6644640"/>
            <a:ext cx="12192000" cy="213360"/>
          </a:xfrm>
          <a:prstGeom prst="rect">
            <a:avLst/>
          </a:prstGeom>
          <a:solidFill>
            <a:srgbClr val="0E7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solidFill>
              <a:latin typeface="Swis721 Cn BT" panose="020B0506020202030204" pitchFamily="34" charset="0"/>
            </a:endParaRPr>
          </a:p>
        </p:txBody>
      </p:sp>
      <p:sp>
        <p:nvSpPr>
          <p:cNvPr id="19" name="TextBox 18">
            <a:extLst>
              <a:ext uri="{FF2B5EF4-FFF2-40B4-BE49-F238E27FC236}">
                <a16:creationId xmlns:a16="http://schemas.microsoft.com/office/drawing/2014/main" id="{00813373-4985-4790-9D76-871813AF7D52}"/>
              </a:ext>
            </a:extLst>
          </p:cNvPr>
          <p:cNvSpPr txBox="1"/>
          <p:nvPr userDrawn="1"/>
        </p:nvSpPr>
        <p:spPr>
          <a:xfrm flipH="1">
            <a:off x="1923360" y="6613405"/>
            <a:ext cx="3283633" cy="307777"/>
          </a:xfrm>
          <a:prstGeom prst="rect">
            <a:avLst/>
          </a:prstGeom>
          <a:noFill/>
        </p:spPr>
        <p:txBody>
          <a:bodyPr wrap="square" rtlCol="0">
            <a:spAutoFit/>
          </a:bodyPr>
          <a:lstStyle/>
          <a:p>
            <a:r>
              <a:rPr lang="en-IN" sz="1400" dirty="0">
                <a:solidFill>
                  <a:schemeClr val="bg1"/>
                </a:solidFill>
                <a:latin typeface="Swis721 Cn BT" panose="020B0506020202030204" pitchFamily="34" charset="0"/>
              </a:rPr>
              <a:t>Art of Delegation Workshop</a:t>
            </a:r>
          </a:p>
        </p:txBody>
      </p:sp>
      <p:pic>
        <p:nvPicPr>
          <p:cNvPr id="9" name="Picture 8">
            <a:extLst>
              <a:ext uri="{FF2B5EF4-FFF2-40B4-BE49-F238E27FC236}">
                <a16:creationId xmlns:a16="http://schemas.microsoft.com/office/drawing/2014/main" id="{A9ABB475-F004-BB80-BE03-E2B8A1EA42F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697864" cy="807975"/>
          </a:xfrm>
          <a:prstGeom prst="rect">
            <a:avLst/>
          </a:prstGeom>
        </p:spPr>
      </p:pic>
      <p:sp>
        <p:nvSpPr>
          <p:cNvPr id="7" name="Rectangle 6">
            <a:extLst>
              <a:ext uri="{FF2B5EF4-FFF2-40B4-BE49-F238E27FC236}">
                <a16:creationId xmlns:a16="http://schemas.microsoft.com/office/drawing/2014/main" id="{C87DBCCA-5DCC-4F49-642D-25535D7E4305}"/>
              </a:ext>
            </a:extLst>
          </p:cNvPr>
          <p:cNvSpPr/>
          <p:nvPr userDrawn="1"/>
        </p:nvSpPr>
        <p:spPr>
          <a:xfrm>
            <a:off x="11049000" y="0"/>
            <a:ext cx="1143000" cy="1001486"/>
          </a:xfrm>
          <a:prstGeom prst="rect">
            <a:avLst/>
          </a:prstGeom>
          <a:solidFill>
            <a:srgbClr val="0154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IN" dirty="0">
                <a:latin typeface="Swis721 Cn BT" panose="020B0506020202030204" pitchFamily="34" charset="0"/>
              </a:rPr>
              <a:t>Your </a:t>
            </a:r>
          </a:p>
          <a:p>
            <a:pPr algn="ctr"/>
            <a:r>
              <a:rPr lang="en-IN" dirty="0">
                <a:latin typeface="Swis721 Cn BT" panose="020B0506020202030204" pitchFamily="34" charset="0"/>
              </a:rPr>
              <a:t>Company</a:t>
            </a:r>
          </a:p>
          <a:p>
            <a:pPr algn="ctr"/>
            <a:r>
              <a:rPr lang="en-IN" dirty="0">
                <a:latin typeface="Swis721 Cn BT" panose="020B0506020202030204" pitchFamily="34" charset="0"/>
              </a:rPr>
              <a:t>Logo</a:t>
            </a:r>
          </a:p>
        </p:txBody>
      </p:sp>
    </p:spTree>
    <p:extLst>
      <p:ext uri="{BB962C8B-B14F-4D97-AF65-F5344CB8AC3E}">
        <p14:creationId xmlns:p14="http://schemas.microsoft.com/office/powerpoint/2010/main" val="1409421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Swis721 Cn BT" panose="020B0506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wis721 Cn BT" panose="020B05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wis721 Cn BT" panose="020B05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wis721 Cn BT" panose="020B05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wis721 Cn BT" panose="020B05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wis721 Cn BT" panose="020B05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www.freelancetrainings.com/" TargetMode="External"/><Relationship Id="rId3" Type="http://schemas.openxmlformats.org/officeDocument/2006/relationships/image" Target="../media/image20.jpg"/><Relationship Id="rId7" Type="http://schemas.openxmlformats.org/officeDocument/2006/relationships/hyperlink" Target="mailto:Hello@freelancetrainings.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1.png"/><Relationship Id="rId4" Type="http://schemas.openxmlformats.org/officeDocument/2006/relationships/image" Target="../media/image21.pn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5B0DB0-F788-5959-A95C-9967AA708742}"/>
              </a:ext>
            </a:extLst>
          </p:cNvPr>
          <p:cNvSpPr>
            <a:spLocks noGrp="1"/>
          </p:cNvSpPr>
          <p:nvPr>
            <p:ph type="ctrTitle"/>
          </p:nvPr>
        </p:nvSpPr>
        <p:spPr>
          <a:xfrm>
            <a:off x="1255060" y="5552225"/>
            <a:ext cx="9681882" cy="739880"/>
          </a:xfrm>
        </p:spPr>
        <p:txBody>
          <a:bodyPr anchor="b">
            <a:noAutofit/>
          </a:bodyPr>
          <a:lstStyle/>
          <a:p>
            <a:r>
              <a:rPr lang="en-US" sz="4400" dirty="0">
                <a:solidFill>
                  <a:srgbClr val="004A8D"/>
                </a:solidFill>
              </a:rPr>
              <a:t>Art of Delegation</a:t>
            </a:r>
          </a:p>
        </p:txBody>
      </p:sp>
      <p:sp>
        <p:nvSpPr>
          <p:cNvPr id="3" name="AutoShape 4">
            <a:extLst>
              <a:ext uri="{FF2B5EF4-FFF2-40B4-BE49-F238E27FC236}">
                <a16:creationId xmlns:a16="http://schemas.microsoft.com/office/drawing/2014/main" id="{D0A5AC82-586B-8F0F-B625-E1843B2BDB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latin typeface="Swis721 Cn BT" panose="020B0506020202030204" pitchFamily="34" charset="0"/>
            </a:endParaRPr>
          </a:p>
        </p:txBody>
      </p:sp>
      <p:sp>
        <p:nvSpPr>
          <p:cNvPr id="4" name="AutoShape 6">
            <a:extLst>
              <a:ext uri="{FF2B5EF4-FFF2-40B4-BE49-F238E27FC236}">
                <a16:creationId xmlns:a16="http://schemas.microsoft.com/office/drawing/2014/main" id="{FC11E5FC-08E4-3B11-AF2D-0C30BB11DCA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latin typeface="Swis721 Cn BT" panose="020B0506020202030204" pitchFamily="34" charset="0"/>
            </a:endParaRPr>
          </a:p>
        </p:txBody>
      </p:sp>
      <p:pic>
        <p:nvPicPr>
          <p:cNvPr id="1026" name="Picture 2" descr="Close up hand set baton from hand to hand on sky background Business concept for teamwork and team builder">
            <a:extLst>
              <a:ext uri="{FF2B5EF4-FFF2-40B4-BE49-F238E27FC236}">
                <a16:creationId xmlns:a16="http://schemas.microsoft.com/office/drawing/2014/main" id="{F749E7C4-1555-1B19-2D19-907CC3599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0"/>
            <a:ext cx="12261850" cy="539702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EF263BA-F70B-DA56-F7B3-380CDC79D2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961" y="5397024"/>
            <a:ext cx="968194" cy="1120958"/>
          </a:xfrm>
          <a:prstGeom prst="rect">
            <a:avLst/>
          </a:prstGeom>
        </p:spPr>
      </p:pic>
      <p:sp>
        <p:nvSpPr>
          <p:cNvPr id="5" name="Rectangle 4">
            <a:extLst>
              <a:ext uri="{FF2B5EF4-FFF2-40B4-BE49-F238E27FC236}">
                <a16:creationId xmlns:a16="http://schemas.microsoft.com/office/drawing/2014/main" id="{C87DBCCA-5DCC-4F49-642D-25535D7E4305}"/>
              </a:ext>
            </a:extLst>
          </p:cNvPr>
          <p:cNvSpPr/>
          <p:nvPr/>
        </p:nvSpPr>
        <p:spPr>
          <a:xfrm>
            <a:off x="10590276" y="5552225"/>
            <a:ext cx="1143000" cy="1001486"/>
          </a:xfrm>
          <a:prstGeom prst="rect">
            <a:avLst/>
          </a:prstGeom>
          <a:solidFill>
            <a:srgbClr val="0154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IN" dirty="0">
                <a:latin typeface="Swis721 Cn BT" panose="020B0506020202030204" pitchFamily="34" charset="0"/>
              </a:rPr>
              <a:t>Your </a:t>
            </a:r>
          </a:p>
          <a:p>
            <a:pPr algn="ctr"/>
            <a:r>
              <a:rPr lang="en-IN" dirty="0">
                <a:latin typeface="Swis721 Cn BT" panose="020B0506020202030204" pitchFamily="34" charset="0"/>
              </a:rPr>
              <a:t>Company</a:t>
            </a:r>
          </a:p>
          <a:p>
            <a:pPr algn="ctr"/>
            <a:r>
              <a:rPr lang="en-IN" dirty="0">
                <a:latin typeface="Swis721 Cn BT" panose="020B0506020202030204" pitchFamily="34" charset="0"/>
              </a:rPr>
              <a:t>Logo</a:t>
            </a:r>
          </a:p>
        </p:txBody>
      </p:sp>
    </p:spTree>
    <p:extLst>
      <p:ext uri="{BB962C8B-B14F-4D97-AF65-F5344CB8AC3E}">
        <p14:creationId xmlns:p14="http://schemas.microsoft.com/office/powerpoint/2010/main" val="2936764255"/>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E7349-0083-4417-030C-F9A066A8FDCA}"/>
              </a:ext>
            </a:extLst>
          </p:cNvPr>
          <p:cNvSpPr>
            <a:spLocks noGrp="1"/>
          </p:cNvSpPr>
          <p:nvPr>
            <p:ph type="title"/>
          </p:nvPr>
        </p:nvSpPr>
        <p:spPr>
          <a:xfrm>
            <a:off x="838200" y="365125"/>
            <a:ext cx="10515600" cy="709083"/>
          </a:xfrm>
        </p:spPr>
        <p:txBody>
          <a:bodyPr>
            <a:normAutofit/>
          </a:bodyPr>
          <a:lstStyle/>
          <a:p>
            <a:r>
              <a:rPr lang="en-IN" sz="3600" b="1" dirty="0">
                <a:effectLst/>
                <a:ea typeface="Calibri" panose="020F0502020204030204" pitchFamily="34" charset="0"/>
                <a:cs typeface="Times New Roman" panose="02020603050405020304" pitchFamily="18" charset="0"/>
              </a:rPr>
              <a:t>Delegation -Process</a:t>
            </a:r>
            <a:endParaRPr lang="en-IN" sz="7200" b="1" dirty="0"/>
          </a:p>
        </p:txBody>
      </p:sp>
      <p:graphicFrame>
        <p:nvGraphicFramePr>
          <p:cNvPr id="4" name="Diagram 3">
            <a:extLst>
              <a:ext uri="{FF2B5EF4-FFF2-40B4-BE49-F238E27FC236}">
                <a16:creationId xmlns:a16="http://schemas.microsoft.com/office/drawing/2014/main" id="{FEB17AEE-FCC9-AC0B-BBF1-89458EE62F65}"/>
              </a:ext>
            </a:extLst>
          </p:cNvPr>
          <p:cNvGraphicFramePr/>
          <p:nvPr/>
        </p:nvGraphicFramePr>
        <p:xfrm>
          <a:off x="1875702" y="1074208"/>
          <a:ext cx="853974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9F45E73B-691F-E24A-57C3-724A34A233D5}"/>
              </a:ext>
            </a:extLst>
          </p:cNvPr>
          <p:cNvSpPr txBox="1"/>
          <p:nvPr/>
        </p:nvSpPr>
        <p:spPr>
          <a:xfrm>
            <a:off x="4880923" y="1519779"/>
            <a:ext cx="3240506" cy="400110"/>
          </a:xfrm>
          <a:prstGeom prst="rect">
            <a:avLst/>
          </a:prstGeom>
          <a:noFill/>
        </p:spPr>
        <p:txBody>
          <a:bodyPr wrap="square">
            <a:spAutoFit/>
          </a:bodyPr>
          <a:lstStyle/>
          <a:p>
            <a:r>
              <a:rPr lang="en-IN" sz="2000" b="1" dirty="0">
                <a:effectLst/>
                <a:ea typeface="Calibri" panose="020F0502020204030204" pitchFamily="34" charset="0"/>
                <a:cs typeface="Times New Roman" panose="02020603050405020304" pitchFamily="18" charset="0"/>
              </a:rPr>
              <a:t>List Your Responsibilities</a:t>
            </a:r>
            <a:endParaRPr lang="en-IN" sz="2000" dirty="0"/>
          </a:p>
        </p:txBody>
      </p:sp>
      <p:sp>
        <p:nvSpPr>
          <p:cNvPr id="8" name="TextBox 7">
            <a:extLst>
              <a:ext uri="{FF2B5EF4-FFF2-40B4-BE49-F238E27FC236}">
                <a16:creationId xmlns:a16="http://schemas.microsoft.com/office/drawing/2014/main" id="{376E0728-DCD5-2913-414C-0AAFEFF97872}"/>
              </a:ext>
            </a:extLst>
          </p:cNvPr>
          <p:cNvSpPr txBox="1"/>
          <p:nvPr/>
        </p:nvSpPr>
        <p:spPr>
          <a:xfrm>
            <a:off x="6336744" y="2647782"/>
            <a:ext cx="3240506" cy="707886"/>
          </a:xfrm>
          <a:prstGeom prst="rect">
            <a:avLst/>
          </a:prstGeom>
          <a:noFill/>
        </p:spPr>
        <p:txBody>
          <a:bodyPr wrap="square">
            <a:spAutoFit/>
          </a:bodyPr>
          <a:lstStyle/>
          <a:p>
            <a:r>
              <a:rPr lang="en-US" sz="2000" b="1" dirty="0"/>
              <a:t>Choosing Delegation Authority</a:t>
            </a:r>
            <a:endParaRPr lang="en-IN" sz="2000" b="1" dirty="0"/>
          </a:p>
        </p:txBody>
      </p:sp>
      <p:sp>
        <p:nvSpPr>
          <p:cNvPr id="9" name="TextBox 8">
            <a:extLst>
              <a:ext uri="{FF2B5EF4-FFF2-40B4-BE49-F238E27FC236}">
                <a16:creationId xmlns:a16="http://schemas.microsoft.com/office/drawing/2014/main" id="{EDD966D2-587E-B0C9-5B2F-2E708F20D1EA}"/>
              </a:ext>
            </a:extLst>
          </p:cNvPr>
          <p:cNvSpPr txBox="1"/>
          <p:nvPr/>
        </p:nvSpPr>
        <p:spPr>
          <a:xfrm>
            <a:off x="7763155" y="4001294"/>
            <a:ext cx="3240506" cy="707886"/>
          </a:xfrm>
          <a:prstGeom prst="rect">
            <a:avLst/>
          </a:prstGeom>
          <a:noFill/>
        </p:spPr>
        <p:txBody>
          <a:bodyPr wrap="square">
            <a:spAutoFit/>
          </a:bodyPr>
          <a:lstStyle/>
          <a:p>
            <a:r>
              <a:rPr lang="en-US" sz="2000" b="1" dirty="0">
                <a:cs typeface="Times New Roman" panose="02020603050405020304" pitchFamily="18" charset="0"/>
              </a:rPr>
              <a:t>D</a:t>
            </a:r>
            <a:r>
              <a:rPr lang="en-IN" sz="2000" b="1" dirty="0">
                <a:cs typeface="Times New Roman" panose="02020603050405020304" pitchFamily="18" charset="0"/>
              </a:rPr>
              <a:t>etermining What to Delegate</a:t>
            </a:r>
            <a:endParaRPr lang="en-IN" sz="2000" dirty="0"/>
          </a:p>
        </p:txBody>
      </p:sp>
      <p:sp>
        <p:nvSpPr>
          <p:cNvPr id="10" name="TextBox 9">
            <a:extLst>
              <a:ext uri="{FF2B5EF4-FFF2-40B4-BE49-F238E27FC236}">
                <a16:creationId xmlns:a16="http://schemas.microsoft.com/office/drawing/2014/main" id="{C4604F75-339D-7B64-7725-A512F66A82F8}"/>
              </a:ext>
            </a:extLst>
          </p:cNvPr>
          <p:cNvSpPr txBox="1"/>
          <p:nvPr/>
        </p:nvSpPr>
        <p:spPr>
          <a:xfrm>
            <a:off x="9021497" y="5292546"/>
            <a:ext cx="1332137" cy="1015663"/>
          </a:xfrm>
          <a:prstGeom prst="rect">
            <a:avLst/>
          </a:prstGeom>
          <a:noFill/>
        </p:spPr>
        <p:txBody>
          <a:bodyPr wrap="square">
            <a:spAutoFit/>
          </a:bodyPr>
          <a:lstStyle/>
          <a:p>
            <a:r>
              <a:rPr lang="en-US" sz="2000" b="1" dirty="0">
                <a:cs typeface="Times New Roman" panose="02020603050405020304" pitchFamily="18" charset="0"/>
              </a:rPr>
              <a:t>D</a:t>
            </a:r>
            <a:r>
              <a:rPr lang="en-IN" sz="2000" b="1" dirty="0">
                <a:cs typeface="Times New Roman" panose="02020603050405020304" pitchFamily="18" charset="0"/>
              </a:rPr>
              <a:t>eciding whom to Delegate</a:t>
            </a:r>
            <a:endParaRPr lang="en-IN" sz="2000" dirty="0"/>
          </a:p>
        </p:txBody>
      </p:sp>
    </p:spTree>
    <p:extLst>
      <p:ext uri="{BB962C8B-B14F-4D97-AF65-F5344CB8AC3E}">
        <p14:creationId xmlns:p14="http://schemas.microsoft.com/office/powerpoint/2010/main" val="39733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7BCAA547-4D44-44C3-A3F5-7CF59CE3AD2B}"/>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8F000C52-58EF-49AE-927C-9E7B606A2B8C}"/>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CC0B67CF-F913-49F6-BC18-6E51DE8DD97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E2C1F92C-79B9-46DA-A429-4A893AB5A944}"/>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graphicEl>
                                              <a:dgm id="{1A3260BF-6E4B-4F8B-B472-18E893D16440}"/>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92FA2CE6-1FE9-469D-8610-205B38CF543D}"/>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15202A3F-FFC4-4353-B14A-9330BEEBBF54}"/>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graphicEl>
                                              <a:dgm id="{0F961164-EEF8-4CE1-B619-FC674E101580}"/>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graphicEl>
                                              <a:dgm id="{E7941398-3BDE-4936-988C-5C46B5252D77}"/>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graphicEl>
                                              <a:dgm id="{171F06AE-7C05-4976-A789-8B95D97AB005}"/>
                                            </p:graphic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6"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9F634-8F31-2595-5319-A296D271FD98}"/>
              </a:ext>
            </a:extLst>
          </p:cNvPr>
          <p:cNvSpPr>
            <a:spLocks noGrp="1"/>
          </p:cNvSpPr>
          <p:nvPr>
            <p:ph type="title"/>
          </p:nvPr>
        </p:nvSpPr>
        <p:spPr/>
        <p:txBody>
          <a:bodyPr/>
          <a:lstStyle/>
          <a:p>
            <a:r>
              <a:rPr lang="en-US" sz="1800" dirty="0">
                <a:effectLst/>
                <a:ea typeface="Calibri" panose="020F0502020204030204" pitchFamily="34" charset="0"/>
                <a:cs typeface="Times New Roman" panose="02020603050405020304" pitchFamily="18" charset="0"/>
              </a:rPr>
              <a:t>                       </a:t>
            </a:r>
            <a:r>
              <a:rPr lang="en-US" sz="3200" dirty="0">
                <a:effectLst/>
                <a:ea typeface="Calibri" panose="020F0502020204030204" pitchFamily="34" charset="0"/>
                <a:cs typeface="Times New Roman" panose="02020603050405020304" pitchFamily="18" charset="0"/>
              </a:rPr>
              <a:t>Why is Giving the Feedback effectively important?</a:t>
            </a:r>
            <a:endParaRPr lang="en-IN" sz="3200" dirty="0"/>
          </a:p>
        </p:txBody>
      </p:sp>
      <p:pic>
        <p:nvPicPr>
          <p:cNvPr id="5" name="Content Placeholder 4">
            <a:extLst>
              <a:ext uri="{FF2B5EF4-FFF2-40B4-BE49-F238E27FC236}">
                <a16:creationId xmlns:a16="http://schemas.microsoft.com/office/drawing/2014/main" id="{A91D567C-AFF1-1989-6982-02109F1A9CA4}"/>
              </a:ext>
            </a:extLst>
          </p:cNvPr>
          <p:cNvPicPr>
            <a:picLocks noGrp="1" noChangeAspect="1"/>
          </p:cNvPicPr>
          <p:nvPr>
            <p:ph idx="1"/>
          </p:nvPr>
        </p:nvPicPr>
        <p:blipFill>
          <a:blip r:embed="rId3"/>
          <a:stretch>
            <a:fillRect/>
          </a:stretch>
        </p:blipFill>
        <p:spPr>
          <a:xfrm>
            <a:off x="838200" y="1485900"/>
            <a:ext cx="10515600" cy="5006975"/>
          </a:xfrm>
        </p:spPr>
      </p:pic>
    </p:spTree>
    <p:extLst>
      <p:ext uri="{BB962C8B-B14F-4D97-AF65-F5344CB8AC3E}">
        <p14:creationId xmlns:p14="http://schemas.microsoft.com/office/powerpoint/2010/main" val="3774973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1"/>
        <p:cNvGrpSpPr/>
        <p:nvPr/>
      </p:nvGrpSpPr>
      <p:grpSpPr>
        <a:xfrm>
          <a:off x="0" y="0"/>
          <a:ext cx="0" cy="0"/>
          <a:chOff x="0" y="0"/>
          <a:chExt cx="0" cy="0"/>
        </a:xfrm>
      </p:grpSpPr>
      <p:sp>
        <p:nvSpPr>
          <p:cNvPr id="1382" name="Google Shape;1382;p194"/>
          <p:cNvSpPr txBox="1">
            <a:spLocks noGrp="1"/>
          </p:cNvSpPr>
          <p:nvPr>
            <p:ph type="body" idx="1"/>
          </p:nvPr>
        </p:nvSpPr>
        <p:spPr>
          <a:xfrm>
            <a:off x="4338320" y="2238375"/>
            <a:ext cx="7853680" cy="1266825"/>
          </a:xfrm>
          <a:prstGeom prst="rect">
            <a:avLst/>
          </a:prstGeom>
          <a:noFill/>
          <a:ln>
            <a:noFill/>
          </a:ln>
        </p:spPr>
        <p:txBody>
          <a:bodyPr spcFirstLastPara="1" wrap="square" lIns="216000" tIns="45700" rIns="91425" bIns="45700" anchor="ctr" anchorCtr="0">
            <a:normAutofit/>
          </a:bodyPr>
          <a:lstStyle/>
          <a:p>
            <a:pPr marL="0" lvl="0" indent="0" algn="ctr" rtl="0">
              <a:lnSpc>
                <a:spcPct val="90000"/>
              </a:lnSpc>
              <a:spcBef>
                <a:spcPts val="0"/>
              </a:spcBef>
              <a:spcAft>
                <a:spcPts val="0"/>
              </a:spcAft>
              <a:buClr>
                <a:srgbClr val="645E5E"/>
              </a:buClr>
              <a:buSzPts val="8000"/>
              <a:buNone/>
            </a:pPr>
            <a:r>
              <a:rPr lang="en-US" sz="8000" b="1" dirty="0">
                <a:solidFill>
                  <a:srgbClr val="645E5E"/>
                </a:solidFill>
              </a:rPr>
              <a:t>Thank You</a:t>
            </a:r>
            <a:endParaRPr dirty="0"/>
          </a:p>
        </p:txBody>
      </p:sp>
      <p:pic>
        <p:nvPicPr>
          <p:cNvPr id="1383" name="Google Shape;1383;p194" descr="Two Person Handshakes in Front of Books on Shelf"/>
          <p:cNvPicPr preferRelativeResize="0"/>
          <p:nvPr/>
        </p:nvPicPr>
        <p:blipFill rotWithShape="1">
          <a:blip r:embed="rId3">
            <a:alphaModFix/>
          </a:blip>
          <a:srcRect/>
          <a:stretch/>
        </p:blipFill>
        <p:spPr>
          <a:xfrm>
            <a:off x="0" y="0"/>
            <a:ext cx="4338320" cy="6644003"/>
          </a:xfrm>
          <a:prstGeom prst="rect">
            <a:avLst/>
          </a:prstGeom>
          <a:noFill/>
          <a:ln>
            <a:noFill/>
          </a:ln>
        </p:spPr>
      </p:pic>
      <p:pic>
        <p:nvPicPr>
          <p:cNvPr id="1384" name="Google Shape;1384;p194"/>
          <p:cNvPicPr preferRelativeResize="0"/>
          <p:nvPr/>
        </p:nvPicPr>
        <p:blipFill rotWithShape="1">
          <a:blip r:embed="rId4">
            <a:alphaModFix/>
          </a:blip>
          <a:srcRect/>
          <a:stretch/>
        </p:blipFill>
        <p:spPr>
          <a:xfrm>
            <a:off x="5023032" y="4925795"/>
            <a:ext cx="507687" cy="507687"/>
          </a:xfrm>
          <a:prstGeom prst="rect">
            <a:avLst/>
          </a:prstGeom>
          <a:noFill/>
          <a:ln>
            <a:noFill/>
          </a:ln>
        </p:spPr>
      </p:pic>
      <p:pic>
        <p:nvPicPr>
          <p:cNvPr id="1385" name="Google Shape;1385;p194"/>
          <p:cNvPicPr preferRelativeResize="0"/>
          <p:nvPr/>
        </p:nvPicPr>
        <p:blipFill rotWithShape="1">
          <a:blip r:embed="rId5">
            <a:alphaModFix/>
          </a:blip>
          <a:srcRect/>
          <a:stretch/>
        </p:blipFill>
        <p:spPr>
          <a:xfrm>
            <a:off x="7620437" y="4881138"/>
            <a:ext cx="552344" cy="552344"/>
          </a:xfrm>
          <a:prstGeom prst="rect">
            <a:avLst/>
          </a:prstGeom>
          <a:noFill/>
          <a:ln>
            <a:noFill/>
          </a:ln>
        </p:spPr>
      </p:pic>
      <p:pic>
        <p:nvPicPr>
          <p:cNvPr id="1386" name="Google Shape;1386;p194"/>
          <p:cNvPicPr preferRelativeResize="0"/>
          <p:nvPr/>
        </p:nvPicPr>
        <p:blipFill rotWithShape="1">
          <a:blip r:embed="rId6">
            <a:alphaModFix/>
          </a:blip>
          <a:srcRect/>
          <a:stretch/>
        </p:blipFill>
        <p:spPr>
          <a:xfrm>
            <a:off x="10399743" y="4832457"/>
            <a:ext cx="649705" cy="649705"/>
          </a:xfrm>
          <a:prstGeom prst="rect">
            <a:avLst/>
          </a:prstGeom>
          <a:noFill/>
          <a:ln>
            <a:noFill/>
          </a:ln>
        </p:spPr>
      </p:pic>
      <p:sp>
        <p:nvSpPr>
          <p:cNvPr id="1387" name="Google Shape;1387;p194"/>
          <p:cNvSpPr txBox="1"/>
          <p:nvPr/>
        </p:nvSpPr>
        <p:spPr>
          <a:xfrm>
            <a:off x="6744390" y="5474392"/>
            <a:ext cx="2462954"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dirty="0">
                <a:solidFill>
                  <a:schemeClr val="hlink"/>
                </a:solidFill>
                <a:latin typeface="Swis721 Cn BT" panose="020B0506020202030204" pitchFamily="34" charset="0"/>
                <a:sym typeface="Arial"/>
                <a:hlinkClick r:id="rId7"/>
              </a:rPr>
              <a:t>Hello@freelancetrainings.com</a:t>
            </a:r>
            <a:endParaRPr sz="1400" b="0" i="0" u="none" strike="noStrike" cap="none" dirty="0">
              <a:solidFill>
                <a:schemeClr val="dk1"/>
              </a:solidFill>
              <a:latin typeface="Swis721 Cn BT" panose="020B0506020202030204" pitchFamily="34" charset="0"/>
              <a:sym typeface="Arial"/>
            </a:endParaRPr>
          </a:p>
        </p:txBody>
      </p:sp>
      <p:sp>
        <p:nvSpPr>
          <p:cNvPr id="1388" name="Google Shape;1388;p194"/>
          <p:cNvSpPr txBox="1"/>
          <p:nvPr/>
        </p:nvSpPr>
        <p:spPr>
          <a:xfrm>
            <a:off x="4666933" y="5444215"/>
            <a:ext cx="123142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Swis721 Cn BT" panose="020B0506020202030204" pitchFamily="34" charset="0"/>
                <a:sym typeface="Arial"/>
              </a:rPr>
              <a:t>98752-08472</a:t>
            </a:r>
            <a:endParaRPr sz="1400" b="0" i="0" u="none" strike="noStrike" cap="none" dirty="0">
              <a:solidFill>
                <a:srgbClr val="000000"/>
              </a:solidFill>
              <a:latin typeface="Swis721 Cn BT" panose="020B0506020202030204" pitchFamily="34" charset="0"/>
              <a:sym typeface="Arial"/>
            </a:endParaRPr>
          </a:p>
        </p:txBody>
      </p:sp>
      <p:sp>
        <p:nvSpPr>
          <p:cNvPr id="1389" name="Google Shape;1389;p194"/>
          <p:cNvSpPr txBox="1"/>
          <p:nvPr/>
        </p:nvSpPr>
        <p:spPr>
          <a:xfrm>
            <a:off x="9695370" y="5433484"/>
            <a:ext cx="2291583" cy="3185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dirty="0">
                <a:solidFill>
                  <a:schemeClr val="hlink"/>
                </a:solidFill>
                <a:latin typeface="Swis721 Cn BT" panose="020B0506020202030204" pitchFamily="34" charset="0"/>
                <a:sym typeface="Arial"/>
                <a:hlinkClick r:id="rId8"/>
              </a:rPr>
              <a:t>www.freelancetrainings.com</a:t>
            </a:r>
            <a:endParaRPr sz="1400" b="0" i="0" u="none" strike="noStrike" cap="none" dirty="0">
              <a:solidFill>
                <a:schemeClr val="dk1"/>
              </a:solidFill>
              <a:latin typeface="Swis721 Cn BT" panose="020B0506020202030204" pitchFamily="34" charset="0"/>
              <a:sym typeface="Arial"/>
            </a:endParaRPr>
          </a:p>
        </p:txBody>
      </p:sp>
      <p:pic>
        <p:nvPicPr>
          <p:cNvPr id="1390" name="Google Shape;1390;p194"/>
          <p:cNvPicPr preferRelativeResize="0"/>
          <p:nvPr/>
        </p:nvPicPr>
        <p:blipFill rotWithShape="1">
          <a:blip r:embed="rId9">
            <a:alphaModFix/>
          </a:blip>
          <a:srcRect/>
          <a:stretch/>
        </p:blipFill>
        <p:spPr>
          <a:xfrm>
            <a:off x="5501853" y="6255611"/>
            <a:ext cx="315227" cy="315227"/>
          </a:xfrm>
          <a:prstGeom prst="rect">
            <a:avLst/>
          </a:prstGeom>
          <a:noFill/>
          <a:ln>
            <a:noFill/>
          </a:ln>
        </p:spPr>
      </p:pic>
      <p:sp>
        <p:nvSpPr>
          <p:cNvPr id="1391" name="Google Shape;1391;p194"/>
          <p:cNvSpPr txBox="1"/>
          <p:nvPr/>
        </p:nvSpPr>
        <p:spPr>
          <a:xfrm>
            <a:off x="5745960" y="6296521"/>
            <a:ext cx="532665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Swis721 Cn BT" panose="020B0506020202030204" pitchFamily="34" charset="0"/>
                <a:sym typeface="Arial"/>
              </a:rPr>
              <a:t>406, Titanium City Centre Mall, Anand Nagar, Satellite, Ahmedabad-380015</a:t>
            </a:r>
            <a:endParaRPr sz="1400" b="0" i="0" u="none" strike="noStrike" cap="none" dirty="0">
              <a:solidFill>
                <a:srgbClr val="000000"/>
              </a:solidFill>
              <a:latin typeface="Swis721 Cn BT" panose="020B0506020202030204" pitchFamily="34" charset="0"/>
              <a:sym typeface="Arial"/>
            </a:endParaRPr>
          </a:p>
        </p:txBody>
      </p:sp>
      <p:pic>
        <p:nvPicPr>
          <p:cNvPr id="1392" name="Google Shape;1392;p194"/>
          <p:cNvPicPr preferRelativeResize="0"/>
          <p:nvPr/>
        </p:nvPicPr>
        <p:blipFill rotWithShape="1">
          <a:blip r:embed="rId10">
            <a:alphaModFix/>
          </a:blip>
          <a:srcRect/>
          <a:stretch/>
        </p:blipFill>
        <p:spPr>
          <a:xfrm>
            <a:off x="4260903" y="0"/>
            <a:ext cx="893445" cy="103441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AF9241-0A0F-8D5D-D49C-AB143C00F908}"/>
              </a:ext>
            </a:extLst>
          </p:cNvPr>
          <p:cNvSpPr txBox="1">
            <a:spLocks/>
          </p:cNvSpPr>
          <p:nvPr/>
        </p:nvSpPr>
        <p:spPr>
          <a:xfrm>
            <a:off x="4276103" y="177155"/>
            <a:ext cx="3639793" cy="5702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altLang="en-US" sz="3600" b="1" dirty="0">
                <a:latin typeface="Swis721 Cn BT" panose="020B0506020202030204" pitchFamily="34" charset="0"/>
              </a:rPr>
              <a:t>Agenda</a:t>
            </a:r>
          </a:p>
        </p:txBody>
      </p:sp>
      <p:sp>
        <p:nvSpPr>
          <p:cNvPr id="27" name="Google Shape;255;p12">
            <a:extLst>
              <a:ext uri="{FF2B5EF4-FFF2-40B4-BE49-F238E27FC236}">
                <a16:creationId xmlns:a16="http://schemas.microsoft.com/office/drawing/2014/main" id="{BE2FCB7C-7B26-DFC9-EB0F-D722B8D4D46F}"/>
              </a:ext>
            </a:extLst>
          </p:cNvPr>
          <p:cNvSpPr txBox="1"/>
          <p:nvPr/>
        </p:nvSpPr>
        <p:spPr>
          <a:xfrm>
            <a:off x="3316477" y="2503920"/>
            <a:ext cx="610583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dk1"/>
                </a:solidFill>
                <a:latin typeface="Swis721 Cn BT" panose="020B0506020202030204" pitchFamily="34" charset="0"/>
                <a:sym typeface="Arial"/>
              </a:rPr>
              <a:t>Components of Image Management</a:t>
            </a:r>
            <a:endParaRPr dirty="0">
              <a:latin typeface="Swis721 Cn BT" panose="020B0506020202030204" pitchFamily="34" charset="0"/>
            </a:endParaRPr>
          </a:p>
        </p:txBody>
      </p:sp>
      <p:grpSp>
        <p:nvGrpSpPr>
          <p:cNvPr id="28" name="Google Shape;256;p12">
            <a:extLst>
              <a:ext uri="{FF2B5EF4-FFF2-40B4-BE49-F238E27FC236}">
                <a16:creationId xmlns:a16="http://schemas.microsoft.com/office/drawing/2014/main" id="{2DA5E111-FDBD-2710-79DF-8A7432A427A3}"/>
              </a:ext>
            </a:extLst>
          </p:cNvPr>
          <p:cNvGrpSpPr/>
          <p:nvPr/>
        </p:nvGrpSpPr>
        <p:grpSpPr>
          <a:xfrm>
            <a:off x="156968" y="1897555"/>
            <a:ext cx="11363325" cy="3781425"/>
            <a:chOff x="140017" y="1883727"/>
            <a:chExt cx="11363325" cy="3781425"/>
          </a:xfrm>
        </p:grpSpPr>
        <p:pic>
          <p:nvPicPr>
            <p:cNvPr id="29" name="Google Shape;257;p12">
              <a:extLst>
                <a:ext uri="{FF2B5EF4-FFF2-40B4-BE49-F238E27FC236}">
                  <a16:creationId xmlns:a16="http://schemas.microsoft.com/office/drawing/2014/main" id="{EBFB7AAB-F50D-E797-DA81-3BE84F635344}"/>
                </a:ext>
              </a:extLst>
            </p:cNvPr>
            <p:cNvPicPr preferRelativeResize="0"/>
            <p:nvPr/>
          </p:nvPicPr>
          <p:blipFill rotWithShape="1">
            <a:blip r:embed="rId3">
              <a:alphaModFix/>
            </a:blip>
            <a:srcRect/>
            <a:stretch/>
          </p:blipFill>
          <p:spPr>
            <a:xfrm>
              <a:off x="140017" y="1883727"/>
              <a:ext cx="11363325" cy="3781425"/>
            </a:xfrm>
            <a:prstGeom prst="rect">
              <a:avLst/>
            </a:prstGeom>
            <a:noFill/>
            <a:ln>
              <a:noFill/>
            </a:ln>
          </p:spPr>
        </p:pic>
        <p:sp>
          <p:nvSpPr>
            <p:cNvPr id="30" name="Google Shape;258;p12">
              <a:extLst>
                <a:ext uri="{FF2B5EF4-FFF2-40B4-BE49-F238E27FC236}">
                  <a16:creationId xmlns:a16="http://schemas.microsoft.com/office/drawing/2014/main" id="{FB2723D8-FEF0-7DD8-E859-DC8CB660F8CF}"/>
                </a:ext>
              </a:extLst>
            </p:cNvPr>
            <p:cNvSpPr/>
            <p:nvPr/>
          </p:nvSpPr>
          <p:spPr>
            <a:xfrm>
              <a:off x="8258812" y="3352800"/>
              <a:ext cx="915668" cy="10007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Swis721 Cn BT" panose="020B0506020202030204" pitchFamily="34" charset="0"/>
                <a:sym typeface="Arial"/>
              </a:endParaRPr>
            </a:p>
          </p:txBody>
        </p:sp>
        <p:sp>
          <p:nvSpPr>
            <p:cNvPr id="31" name="Google Shape;259;p12">
              <a:extLst>
                <a:ext uri="{FF2B5EF4-FFF2-40B4-BE49-F238E27FC236}">
                  <a16:creationId xmlns:a16="http://schemas.microsoft.com/office/drawing/2014/main" id="{B43AE4B2-5EB6-D36D-C921-68889B102391}"/>
                </a:ext>
              </a:extLst>
            </p:cNvPr>
            <p:cNvSpPr/>
            <p:nvPr/>
          </p:nvSpPr>
          <p:spPr>
            <a:xfrm>
              <a:off x="6467795" y="4140200"/>
              <a:ext cx="915668" cy="10007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Swis721 Cn BT" panose="020B0506020202030204" pitchFamily="34" charset="0"/>
                <a:sym typeface="Arial"/>
              </a:endParaRPr>
            </a:p>
          </p:txBody>
        </p:sp>
        <p:sp>
          <p:nvSpPr>
            <p:cNvPr id="32" name="Google Shape;260;p12">
              <a:extLst>
                <a:ext uri="{FF2B5EF4-FFF2-40B4-BE49-F238E27FC236}">
                  <a16:creationId xmlns:a16="http://schemas.microsoft.com/office/drawing/2014/main" id="{A1E07D7A-5862-99F4-DC19-F877DFA2A642}"/>
                </a:ext>
              </a:extLst>
            </p:cNvPr>
            <p:cNvSpPr/>
            <p:nvPr/>
          </p:nvSpPr>
          <p:spPr>
            <a:xfrm>
              <a:off x="10090947" y="4140200"/>
              <a:ext cx="915668" cy="10007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Swis721 Cn BT" panose="020B0506020202030204" pitchFamily="34" charset="0"/>
                <a:sym typeface="Arial"/>
              </a:endParaRPr>
            </a:p>
          </p:txBody>
        </p:sp>
      </p:grpSp>
      <p:sp>
        <p:nvSpPr>
          <p:cNvPr id="33" name="Google Shape;261;p12">
            <a:extLst>
              <a:ext uri="{FF2B5EF4-FFF2-40B4-BE49-F238E27FC236}">
                <a16:creationId xmlns:a16="http://schemas.microsoft.com/office/drawing/2014/main" id="{ED69538E-36CE-CA15-A0E3-8B18A81AA4D3}"/>
              </a:ext>
            </a:extLst>
          </p:cNvPr>
          <p:cNvSpPr txBox="1"/>
          <p:nvPr/>
        </p:nvSpPr>
        <p:spPr>
          <a:xfrm>
            <a:off x="745250" y="2281080"/>
            <a:ext cx="12332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Swis721 Cn BT" panose="020B0506020202030204" pitchFamily="34" charset="0"/>
                <a:sym typeface="Arial"/>
              </a:rPr>
              <a:t>Module 1</a:t>
            </a:r>
            <a:endParaRPr dirty="0">
              <a:latin typeface="Swis721 Cn BT" panose="020B0506020202030204" pitchFamily="34" charset="0"/>
            </a:endParaRPr>
          </a:p>
        </p:txBody>
      </p:sp>
      <p:sp>
        <p:nvSpPr>
          <p:cNvPr id="34" name="Google Shape;262;p12">
            <a:extLst>
              <a:ext uri="{FF2B5EF4-FFF2-40B4-BE49-F238E27FC236}">
                <a16:creationId xmlns:a16="http://schemas.microsoft.com/office/drawing/2014/main" id="{CA6A84BA-7D22-C8E5-3521-155596F701AC}"/>
              </a:ext>
            </a:extLst>
          </p:cNvPr>
          <p:cNvSpPr txBox="1"/>
          <p:nvPr/>
        </p:nvSpPr>
        <p:spPr>
          <a:xfrm>
            <a:off x="705777" y="2597652"/>
            <a:ext cx="1838965"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latin typeface="Swis721 Cn BT" panose="020B0506020202030204" pitchFamily="34" charset="0"/>
                <a:sym typeface="Arial"/>
              </a:rPr>
              <a:t>Understanding Delegation</a:t>
            </a:r>
          </a:p>
        </p:txBody>
      </p:sp>
      <p:sp>
        <p:nvSpPr>
          <p:cNvPr id="35" name="Google Shape;263;p12">
            <a:extLst>
              <a:ext uri="{FF2B5EF4-FFF2-40B4-BE49-F238E27FC236}">
                <a16:creationId xmlns:a16="http://schemas.microsoft.com/office/drawing/2014/main" id="{B76BFA80-9CEE-911D-549A-BFB193E129D8}"/>
              </a:ext>
            </a:extLst>
          </p:cNvPr>
          <p:cNvSpPr txBox="1"/>
          <p:nvPr/>
        </p:nvSpPr>
        <p:spPr>
          <a:xfrm>
            <a:off x="4462643" y="2756522"/>
            <a:ext cx="2035384" cy="307736"/>
          </a:xfrm>
          <a:prstGeom prst="rect">
            <a:avLst/>
          </a:prstGeom>
          <a:noFill/>
          <a:ln>
            <a:noFill/>
          </a:ln>
        </p:spPr>
        <p:txBody>
          <a:bodyPr spcFirstLastPara="1" wrap="square" lIns="91425" tIns="45700" rIns="91425" bIns="45700" anchor="t" anchorCtr="0">
            <a:spAutoFit/>
          </a:bodyPr>
          <a:lstStyle>
            <a:defPPr>
              <a:defRPr lang="en-US"/>
            </a:defPPr>
            <a:lvl1pPr marR="0" lvl="0" indent="0">
              <a:spcBef>
                <a:spcPts val="0"/>
              </a:spcBef>
              <a:spcAft>
                <a:spcPts val="0"/>
              </a:spcAft>
              <a:buNone/>
              <a:defRPr sz="1400">
                <a:solidFill>
                  <a:schemeClr val="dk1"/>
                </a:solidFill>
                <a:latin typeface="Swis721 Cn BT" panose="020B0506020202030204" pitchFamily="34" charset="0"/>
              </a:defRPr>
            </a:lvl1pPr>
          </a:lstStyle>
          <a:p>
            <a:r>
              <a:rPr lang="en-US" dirty="0">
                <a:sym typeface="Arial"/>
              </a:rPr>
              <a:t>Communication Like Pro</a:t>
            </a:r>
            <a:endParaRPr dirty="0"/>
          </a:p>
        </p:txBody>
      </p:sp>
      <p:sp>
        <p:nvSpPr>
          <p:cNvPr id="36" name="Google Shape;264;p12">
            <a:extLst>
              <a:ext uri="{FF2B5EF4-FFF2-40B4-BE49-F238E27FC236}">
                <a16:creationId xmlns:a16="http://schemas.microsoft.com/office/drawing/2014/main" id="{2E0DEBBD-BA91-FB04-1F13-42E6E1E2DAF8}"/>
              </a:ext>
            </a:extLst>
          </p:cNvPr>
          <p:cNvSpPr txBox="1"/>
          <p:nvPr/>
        </p:nvSpPr>
        <p:spPr>
          <a:xfrm>
            <a:off x="1979144" y="5837302"/>
            <a:ext cx="2871243" cy="307736"/>
          </a:xfrm>
          <a:prstGeom prst="rect">
            <a:avLst/>
          </a:prstGeom>
          <a:noFill/>
          <a:ln>
            <a:noFill/>
          </a:ln>
        </p:spPr>
        <p:txBody>
          <a:bodyPr spcFirstLastPara="1" wrap="square" lIns="91425" tIns="45700" rIns="91425" bIns="45700" anchor="t" anchorCtr="0">
            <a:spAutoFit/>
          </a:bodyPr>
          <a:lstStyle>
            <a:defPPr>
              <a:defRPr lang="en-US"/>
            </a:defPPr>
            <a:lvl1pPr marR="0" lvl="0" indent="0">
              <a:spcBef>
                <a:spcPts val="0"/>
              </a:spcBef>
              <a:spcAft>
                <a:spcPts val="0"/>
              </a:spcAft>
              <a:buNone/>
              <a:defRPr sz="1400">
                <a:solidFill>
                  <a:schemeClr val="dk1"/>
                </a:solidFill>
                <a:latin typeface="Swis721 Cn BT" panose="020B0506020202030204" pitchFamily="34" charset="0"/>
              </a:defRPr>
            </a:lvl1pPr>
          </a:lstStyle>
          <a:p>
            <a:r>
              <a:rPr lang="en-US" dirty="0">
                <a:sym typeface="Arial"/>
              </a:rPr>
              <a:t>Delegation -Deeper Understanding</a:t>
            </a:r>
            <a:endParaRPr dirty="0"/>
          </a:p>
        </p:txBody>
      </p:sp>
      <p:sp>
        <p:nvSpPr>
          <p:cNvPr id="38" name="Google Shape;266;p12">
            <a:extLst>
              <a:ext uri="{FF2B5EF4-FFF2-40B4-BE49-F238E27FC236}">
                <a16:creationId xmlns:a16="http://schemas.microsoft.com/office/drawing/2014/main" id="{E9C7FBF9-86F2-A923-CD28-75E14CB6B5A2}"/>
              </a:ext>
            </a:extLst>
          </p:cNvPr>
          <p:cNvSpPr txBox="1"/>
          <p:nvPr/>
        </p:nvSpPr>
        <p:spPr>
          <a:xfrm>
            <a:off x="7991557" y="2575972"/>
            <a:ext cx="2266989" cy="523180"/>
          </a:xfrm>
          <a:prstGeom prst="rect">
            <a:avLst/>
          </a:prstGeom>
          <a:noFill/>
          <a:ln>
            <a:noFill/>
          </a:ln>
        </p:spPr>
        <p:txBody>
          <a:bodyPr spcFirstLastPara="1" wrap="square" lIns="91425" tIns="45700" rIns="91425" bIns="45700" anchor="t" anchorCtr="0">
            <a:spAutoFit/>
          </a:bodyPr>
          <a:lstStyle>
            <a:defPPr>
              <a:defRPr lang="en-US"/>
            </a:defPPr>
            <a:lvl1pPr marR="0" lvl="0" indent="0">
              <a:spcBef>
                <a:spcPts val="0"/>
              </a:spcBef>
              <a:spcAft>
                <a:spcPts val="0"/>
              </a:spcAft>
              <a:buNone/>
              <a:defRPr sz="1400">
                <a:solidFill>
                  <a:schemeClr val="dk1"/>
                </a:solidFill>
                <a:latin typeface="Swis721 Cn BT" panose="020B0506020202030204" pitchFamily="34" charset="0"/>
              </a:defRPr>
            </a:lvl1pPr>
          </a:lstStyle>
          <a:p>
            <a:r>
              <a:rPr lang="en-US" dirty="0">
                <a:sym typeface="Arial"/>
              </a:rPr>
              <a:t>How to delegate effectively delegation process</a:t>
            </a:r>
            <a:endParaRPr dirty="0"/>
          </a:p>
        </p:txBody>
      </p:sp>
      <p:sp>
        <p:nvSpPr>
          <p:cNvPr id="39" name="Google Shape;267;p12">
            <a:extLst>
              <a:ext uri="{FF2B5EF4-FFF2-40B4-BE49-F238E27FC236}">
                <a16:creationId xmlns:a16="http://schemas.microsoft.com/office/drawing/2014/main" id="{A8341860-A6FC-3F77-9257-237BDD7A9D47}"/>
              </a:ext>
            </a:extLst>
          </p:cNvPr>
          <p:cNvSpPr txBox="1"/>
          <p:nvPr/>
        </p:nvSpPr>
        <p:spPr>
          <a:xfrm>
            <a:off x="10305971" y="5872421"/>
            <a:ext cx="1886029" cy="523180"/>
          </a:xfrm>
          <a:prstGeom prst="rect">
            <a:avLst/>
          </a:prstGeom>
          <a:noFill/>
          <a:ln>
            <a:noFill/>
          </a:ln>
        </p:spPr>
        <p:txBody>
          <a:bodyPr spcFirstLastPara="1" wrap="square" lIns="91425" tIns="45700" rIns="91425" bIns="45700" anchor="t" anchorCtr="0">
            <a:spAutoFit/>
          </a:bodyPr>
          <a:lstStyle>
            <a:defPPr>
              <a:defRPr lang="en-US"/>
            </a:defPPr>
            <a:lvl1pPr marR="0" lvl="0" indent="0">
              <a:spcBef>
                <a:spcPts val="0"/>
              </a:spcBef>
              <a:spcAft>
                <a:spcPts val="0"/>
              </a:spcAft>
              <a:buNone/>
              <a:defRPr sz="1400">
                <a:solidFill>
                  <a:schemeClr val="dk1"/>
                </a:solidFill>
                <a:latin typeface="Swis721 Cn BT" panose="020B0506020202030204" pitchFamily="34" charset="0"/>
              </a:defRPr>
            </a:lvl1pPr>
          </a:lstStyle>
          <a:p>
            <a:r>
              <a:rPr lang="en-US" dirty="0">
                <a:sym typeface="Arial"/>
              </a:rPr>
              <a:t>Giving constructive feedback</a:t>
            </a:r>
            <a:endParaRPr dirty="0"/>
          </a:p>
        </p:txBody>
      </p:sp>
      <p:sp>
        <p:nvSpPr>
          <p:cNvPr id="45" name="Google Shape;273;p12">
            <a:extLst>
              <a:ext uri="{FF2B5EF4-FFF2-40B4-BE49-F238E27FC236}">
                <a16:creationId xmlns:a16="http://schemas.microsoft.com/office/drawing/2014/main" id="{7D12221E-D035-E38F-FF00-3F2023E6E4C8}"/>
              </a:ext>
            </a:extLst>
          </p:cNvPr>
          <p:cNvSpPr/>
          <p:nvPr/>
        </p:nvSpPr>
        <p:spPr>
          <a:xfrm>
            <a:off x="2894637" y="4172065"/>
            <a:ext cx="915668" cy="10007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Swis721 Cn BT" panose="020B0506020202030204" pitchFamily="34" charset="0"/>
              <a:sym typeface="Arial"/>
            </a:endParaRPr>
          </a:p>
        </p:txBody>
      </p:sp>
      <p:sp>
        <p:nvSpPr>
          <p:cNvPr id="47" name="Google Shape;275;p12">
            <a:extLst>
              <a:ext uri="{FF2B5EF4-FFF2-40B4-BE49-F238E27FC236}">
                <a16:creationId xmlns:a16="http://schemas.microsoft.com/office/drawing/2014/main" id="{D019FAC7-74BB-3E2B-10A9-0A71A288B1CC}"/>
              </a:ext>
            </a:extLst>
          </p:cNvPr>
          <p:cNvSpPr/>
          <p:nvPr/>
        </p:nvSpPr>
        <p:spPr>
          <a:xfrm>
            <a:off x="4673076" y="3342493"/>
            <a:ext cx="933212" cy="110976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Swis721 Cn BT" panose="020B0506020202030204" pitchFamily="34" charset="0"/>
              <a:sym typeface="Arial"/>
            </a:endParaRPr>
          </a:p>
        </p:txBody>
      </p:sp>
      <p:sp>
        <p:nvSpPr>
          <p:cNvPr id="49" name="Google Shape;277;p12">
            <a:extLst>
              <a:ext uri="{FF2B5EF4-FFF2-40B4-BE49-F238E27FC236}">
                <a16:creationId xmlns:a16="http://schemas.microsoft.com/office/drawing/2014/main" id="{8B574721-0468-0EA0-D6AD-244343A8EAEA}"/>
              </a:ext>
            </a:extLst>
          </p:cNvPr>
          <p:cNvSpPr txBox="1"/>
          <p:nvPr/>
        </p:nvSpPr>
        <p:spPr>
          <a:xfrm>
            <a:off x="2850592" y="5456664"/>
            <a:ext cx="180560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Swis721 Cn BT" panose="020B0506020202030204" pitchFamily="34" charset="0"/>
                <a:sym typeface="Arial"/>
              </a:rPr>
              <a:t>Module 2</a:t>
            </a:r>
            <a:endParaRPr dirty="0">
              <a:latin typeface="Swis721 Cn BT" panose="020B0506020202030204" pitchFamily="34" charset="0"/>
            </a:endParaRPr>
          </a:p>
        </p:txBody>
      </p:sp>
      <p:sp>
        <p:nvSpPr>
          <p:cNvPr id="50" name="Google Shape;278;p12">
            <a:extLst>
              <a:ext uri="{FF2B5EF4-FFF2-40B4-BE49-F238E27FC236}">
                <a16:creationId xmlns:a16="http://schemas.microsoft.com/office/drawing/2014/main" id="{8BE88DDB-B766-AB52-2F9D-DF657677AF99}"/>
              </a:ext>
            </a:extLst>
          </p:cNvPr>
          <p:cNvSpPr txBox="1"/>
          <p:nvPr/>
        </p:nvSpPr>
        <p:spPr>
          <a:xfrm>
            <a:off x="4455612" y="2352610"/>
            <a:ext cx="180560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Swis721 Cn BT" panose="020B0506020202030204" pitchFamily="34" charset="0"/>
                <a:sym typeface="Arial"/>
              </a:rPr>
              <a:t>Module 3</a:t>
            </a:r>
            <a:endParaRPr dirty="0">
              <a:latin typeface="Swis721 Cn BT" panose="020B0506020202030204" pitchFamily="34" charset="0"/>
            </a:endParaRPr>
          </a:p>
        </p:txBody>
      </p:sp>
      <p:sp>
        <p:nvSpPr>
          <p:cNvPr id="51" name="Google Shape;279;p12">
            <a:extLst>
              <a:ext uri="{FF2B5EF4-FFF2-40B4-BE49-F238E27FC236}">
                <a16:creationId xmlns:a16="http://schemas.microsoft.com/office/drawing/2014/main" id="{3F47F5D9-75BB-5B83-36C8-06461AC12729}"/>
              </a:ext>
            </a:extLst>
          </p:cNvPr>
          <p:cNvSpPr txBox="1"/>
          <p:nvPr/>
        </p:nvSpPr>
        <p:spPr>
          <a:xfrm>
            <a:off x="6297845" y="5506814"/>
            <a:ext cx="180560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Swis721 Cn BT" panose="020B0506020202030204" pitchFamily="34" charset="0"/>
                <a:sym typeface="Arial"/>
              </a:rPr>
              <a:t>Module 4</a:t>
            </a:r>
            <a:endParaRPr dirty="0">
              <a:latin typeface="Swis721 Cn BT" panose="020B0506020202030204" pitchFamily="34" charset="0"/>
            </a:endParaRPr>
          </a:p>
        </p:txBody>
      </p:sp>
      <p:sp>
        <p:nvSpPr>
          <p:cNvPr id="52" name="Google Shape;280;p12">
            <a:extLst>
              <a:ext uri="{FF2B5EF4-FFF2-40B4-BE49-F238E27FC236}">
                <a16:creationId xmlns:a16="http://schemas.microsoft.com/office/drawing/2014/main" id="{0EB8678A-0966-1C84-B246-A9748EF4C7A6}"/>
              </a:ext>
            </a:extLst>
          </p:cNvPr>
          <p:cNvSpPr txBox="1"/>
          <p:nvPr/>
        </p:nvSpPr>
        <p:spPr>
          <a:xfrm>
            <a:off x="8302291" y="2261826"/>
            <a:ext cx="180560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Swis721 Cn BT" panose="020B0506020202030204" pitchFamily="34" charset="0"/>
                <a:sym typeface="Arial"/>
              </a:rPr>
              <a:t>Module 5</a:t>
            </a:r>
            <a:endParaRPr dirty="0">
              <a:latin typeface="Swis721 Cn BT" panose="020B0506020202030204" pitchFamily="34" charset="0"/>
            </a:endParaRPr>
          </a:p>
        </p:txBody>
      </p:sp>
      <p:sp>
        <p:nvSpPr>
          <p:cNvPr id="53" name="Google Shape;281;p12">
            <a:extLst>
              <a:ext uri="{FF2B5EF4-FFF2-40B4-BE49-F238E27FC236}">
                <a16:creationId xmlns:a16="http://schemas.microsoft.com/office/drawing/2014/main" id="{DA9697DD-74E5-08C2-7195-EB186A4FDFBD}"/>
              </a:ext>
            </a:extLst>
          </p:cNvPr>
          <p:cNvSpPr txBox="1"/>
          <p:nvPr/>
        </p:nvSpPr>
        <p:spPr>
          <a:xfrm>
            <a:off x="10278039" y="5506814"/>
            <a:ext cx="180560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Swis721 Cn BT" panose="020B0506020202030204" pitchFamily="34" charset="0"/>
                <a:sym typeface="Arial"/>
              </a:rPr>
              <a:t>Module 6</a:t>
            </a:r>
            <a:endParaRPr dirty="0">
              <a:latin typeface="Swis721 Cn BT" panose="020B0506020202030204" pitchFamily="34" charset="0"/>
            </a:endParaRPr>
          </a:p>
        </p:txBody>
      </p:sp>
      <p:pic>
        <p:nvPicPr>
          <p:cNvPr id="10" name="Picture 9">
            <a:extLst>
              <a:ext uri="{FF2B5EF4-FFF2-40B4-BE49-F238E27FC236}">
                <a16:creationId xmlns:a16="http://schemas.microsoft.com/office/drawing/2014/main" id="{D5D29BA7-E063-76EB-763E-83100C903E79}"/>
              </a:ext>
            </a:extLst>
          </p:cNvPr>
          <p:cNvPicPr>
            <a:picLocks noChangeAspect="1"/>
          </p:cNvPicPr>
          <p:nvPr/>
        </p:nvPicPr>
        <p:blipFill>
          <a:blip r:embed="rId4"/>
          <a:stretch>
            <a:fillRect/>
          </a:stretch>
        </p:blipFill>
        <p:spPr>
          <a:xfrm>
            <a:off x="2949017" y="4295892"/>
            <a:ext cx="789564" cy="789564"/>
          </a:xfrm>
          <a:prstGeom prst="rect">
            <a:avLst/>
          </a:prstGeom>
        </p:spPr>
      </p:pic>
      <p:sp>
        <p:nvSpPr>
          <p:cNvPr id="14" name="Google Shape;263;p12">
            <a:extLst>
              <a:ext uri="{FF2B5EF4-FFF2-40B4-BE49-F238E27FC236}">
                <a16:creationId xmlns:a16="http://schemas.microsoft.com/office/drawing/2014/main" id="{3D48A0D1-B3CE-CA0D-9B1A-B8F333667DE6}"/>
              </a:ext>
            </a:extLst>
          </p:cNvPr>
          <p:cNvSpPr txBox="1"/>
          <p:nvPr/>
        </p:nvSpPr>
        <p:spPr>
          <a:xfrm>
            <a:off x="6096000" y="5845647"/>
            <a:ext cx="2035384" cy="307736"/>
          </a:xfrm>
          <a:prstGeom prst="rect">
            <a:avLst/>
          </a:prstGeom>
          <a:noFill/>
          <a:ln>
            <a:noFill/>
          </a:ln>
        </p:spPr>
        <p:txBody>
          <a:bodyPr spcFirstLastPara="1" wrap="square" lIns="91425" tIns="45700" rIns="91425" bIns="45700" anchor="t" anchorCtr="0">
            <a:spAutoFit/>
          </a:bodyPr>
          <a:lstStyle>
            <a:defPPr>
              <a:defRPr lang="en-US"/>
            </a:defPPr>
            <a:lvl1pPr marR="0" lvl="0" indent="0">
              <a:spcBef>
                <a:spcPts val="0"/>
              </a:spcBef>
              <a:spcAft>
                <a:spcPts val="0"/>
              </a:spcAft>
              <a:buNone/>
              <a:defRPr sz="1400">
                <a:solidFill>
                  <a:schemeClr val="dk1"/>
                </a:solidFill>
                <a:latin typeface="Swis721 Cn BT" panose="020B0506020202030204" pitchFamily="34" charset="0"/>
              </a:defRPr>
            </a:lvl1pPr>
          </a:lstStyle>
          <a:p>
            <a:r>
              <a:rPr lang="en-US" dirty="0">
                <a:sym typeface="Arial"/>
              </a:rPr>
              <a:t>Getting the Team Ready</a:t>
            </a:r>
            <a:endParaRPr dirty="0"/>
          </a:p>
        </p:txBody>
      </p:sp>
      <p:pic>
        <p:nvPicPr>
          <p:cNvPr id="18" name="Picture 17">
            <a:extLst>
              <a:ext uri="{FF2B5EF4-FFF2-40B4-BE49-F238E27FC236}">
                <a16:creationId xmlns:a16="http://schemas.microsoft.com/office/drawing/2014/main" id="{1D3C9F7D-2CEE-A42D-2393-33C3A8E3D635}"/>
              </a:ext>
            </a:extLst>
          </p:cNvPr>
          <p:cNvPicPr>
            <a:picLocks noChangeAspect="1"/>
          </p:cNvPicPr>
          <p:nvPr/>
        </p:nvPicPr>
        <p:blipFill>
          <a:blip r:embed="rId5"/>
          <a:stretch>
            <a:fillRect/>
          </a:stretch>
        </p:blipFill>
        <p:spPr>
          <a:xfrm>
            <a:off x="6619410" y="4292480"/>
            <a:ext cx="703905" cy="703905"/>
          </a:xfrm>
          <a:prstGeom prst="rect">
            <a:avLst/>
          </a:prstGeom>
        </p:spPr>
      </p:pic>
      <p:pic>
        <p:nvPicPr>
          <p:cNvPr id="20" name="Picture 19">
            <a:extLst>
              <a:ext uri="{FF2B5EF4-FFF2-40B4-BE49-F238E27FC236}">
                <a16:creationId xmlns:a16="http://schemas.microsoft.com/office/drawing/2014/main" id="{FB1D5051-D167-1E8C-B5EB-EA52BEBE0621}"/>
              </a:ext>
            </a:extLst>
          </p:cNvPr>
          <p:cNvPicPr>
            <a:picLocks noChangeAspect="1"/>
          </p:cNvPicPr>
          <p:nvPr/>
        </p:nvPicPr>
        <p:blipFill>
          <a:blip r:embed="rId6"/>
          <a:stretch>
            <a:fillRect/>
          </a:stretch>
        </p:blipFill>
        <p:spPr>
          <a:xfrm>
            <a:off x="8483213" y="3515568"/>
            <a:ext cx="686664" cy="686664"/>
          </a:xfrm>
          <a:prstGeom prst="rect">
            <a:avLst/>
          </a:prstGeom>
        </p:spPr>
      </p:pic>
      <p:pic>
        <p:nvPicPr>
          <p:cNvPr id="22" name="Picture 21">
            <a:extLst>
              <a:ext uri="{FF2B5EF4-FFF2-40B4-BE49-F238E27FC236}">
                <a16:creationId xmlns:a16="http://schemas.microsoft.com/office/drawing/2014/main" id="{0A4E4548-5B24-6316-B689-575BC090C293}"/>
              </a:ext>
            </a:extLst>
          </p:cNvPr>
          <p:cNvPicPr>
            <a:picLocks noChangeAspect="1"/>
          </p:cNvPicPr>
          <p:nvPr/>
        </p:nvPicPr>
        <p:blipFill>
          <a:blip r:embed="rId7"/>
          <a:stretch>
            <a:fillRect/>
          </a:stretch>
        </p:blipFill>
        <p:spPr>
          <a:xfrm>
            <a:off x="10229994" y="4346793"/>
            <a:ext cx="680938" cy="680938"/>
          </a:xfrm>
          <a:prstGeom prst="rect">
            <a:avLst/>
          </a:prstGeom>
        </p:spPr>
      </p:pic>
      <p:sp>
        <p:nvSpPr>
          <p:cNvPr id="2" name="Oval 1">
            <a:extLst>
              <a:ext uri="{FF2B5EF4-FFF2-40B4-BE49-F238E27FC236}">
                <a16:creationId xmlns:a16="http://schemas.microsoft.com/office/drawing/2014/main" id="{EC492986-B86F-3BE7-8213-AF01336674F4}"/>
              </a:ext>
            </a:extLst>
          </p:cNvPr>
          <p:cNvSpPr/>
          <p:nvPr/>
        </p:nvSpPr>
        <p:spPr>
          <a:xfrm>
            <a:off x="1050366" y="3342493"/>
            <a:ext cx="948269" cy="10043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Swis721 Cn BT" panose="020B0506020202030204" pitchFamily="34" charset="0"/>
            </a:endParaRPr>
          </a:p>
        </p:txBody>
      </p:sp>
      <p:pic>
        <p:nvPicPr>
          <p:cNvPr id="24" name="Picture 23">
            <a:extLst>
              <a:ext uri="{FF2B5EF4-FFF2-40B4-BE49-F238E27FC236}">
                <a16:creationId xmlns:a16="http://schemas.microsoft.com/office/drawing/2014/main" id="{AF43971F-23C6-D022-E938-A953E44CC7A6}"/>
              </a:ext>
            </a:extLst>
          </p:cNvPr>
          <p:cNvPicPr>
            <a:picLocks noChangeAspect="1"/>
          </p:cNvPicPr>
          <p:nvPr/>
        </p:nvPicPr>
        <p:blipFill>
          <a:blip r:embed="rId8"/>
          <a:stretch>
            <a:fillRect/>
          </a:stretch>
        </p:blipFill>
        <p:spPr>
          <a:xfrm flipH="1">
            <a:off x="1166238" y="3492067"/>
            <a:ext cx="699199" cy="699199"/>
          </a:xfrm>
          <a:prstGeom prst="rect">
            <a:avLst/>
          </a:prstGeom>
        </p:spPr>
      </p:pic>
      <p:pic>
        <p:nvPicPr>
          <p:cNvPr id="4" name="Graphic 3" descr="Marketing">
            <a:extLst>
              <a:ext uri="{FF2B5EF4-FFF2-40B4-BE49-F238E27FC236}">
                <a16:creationId xmlns:a16="http://schemas.microsoft.com/office/drawing/2014/main" id="{E73C388D-7076-95A3-CEFA-8866FD57653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75770" y="3424449"/>
            <a:ext cx="914400" cy="914400"/>
          </a:xfrm>
          <a:prstGeom prst="rect">
            <a:avLst/>
          </a:prstGeom>
        </p:spPr>
      </p:pic>
    </p:spTree>
    <p:extLst>
      <p:ext uri="{BB962C8B-B14F-4D97-AF65-F5344CB8AC3E}">
        <p14:creationId xmlns:p14="http://schemas.microsoft.com/office/powerpoint/2010/main" val="152492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FEE26-077D-6113-6907-DE2118E27852}"/>
              </a:ext>
            </a:extLst>
          </p:cNvPr>
          <p:cNvSpPr>
            <a:spLocks noGrp="1"/>
          </p:cNvSpPr>
          <p:nvPr>
            <p:ph type="title"/>
          </p:nvPr>
        </p:nvSpPr>
        <p:spPr>
          <a:xfrm>
            <a:off x="838200" y="5249518"/>
            <a:ext cx="10515600" cy="1325563"/>
          </a:xfrm>
        </p:spPr>
        <p:txBody>
          <a:bodyPr>
            <a:normAutofit/>
          </a:bodyPr>
          <a:lstStyle/>
          <a:p>
            <a:br>
              <a:rPr lang="en-IN" sz="3600" dirty="0">
                <a:latin typeface="Swis721 Cn BT" panose="020B0506020202030204" pitchFamily="34" charset="0"/>
              </a:rPr>
            </a:br>
            <a:r>
              <a:rPr lang="en-IN" sz="3600" dirty="0">
                <a:latin typeface="Swis721 Cn BT" panose="020B0506020202030204" pitchFamily="34" charset="0"/>
              </a:rPr>
              <a:t>Understanding Delegation</a:t>
            </a:r>
          </a:p>
        </p:txBody>
      </p:sp>
      <p:pic>
        <p:nvPicPr>
          <p:cNvPr id="3" name="Picture 2">
            <a:extLst>
              <a:ext uri="{FF2B5EF4-FFF2-40B4-BE49-F238E27FC236}">
                <a16:creationId xmlns:a16="http://schemas.microsoft.com/office/drawing/2014/main" id="{DD595907-8082-27AB-F7F5-D9D64759F5AB}"/>
              </a:ext>
            </a:extLst>
          </p:cNvPr>
          <p:cNvPicPr>
            <a:picLocks noChangeAspect="1"/>
          </p:cNvPicPr>
          <p:nvPr/>
        </p:nvPicPr>
        <p:blipFill>
          <a:blip r:embed="rId3"/>
          <a:stretch>
            <a:fillRect/>
          </a:stretch>
        </p:blipFill>
        <p:spPr>
          <a:xfrm>
            <a:off x="0" y="0"/>
            <a:ext cx="12192000" cy="5249518"/>
          </a:xfrm>
          <a:prstGeom prst="rect">
            <a:avLst/>
          </a:prstGeom>
        </p:spPr>
      </p:pic>
    </p:spTree>
    <p:extLst>
      <p:ext uri="{BB962C8B-B14F-4D97-AF65-F5344CB8AC3E}">
        <p14:creationId xmlns:p14="http://schemas.microsoft.com/office/powerpoint/2010/main" val="118360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54250-0965-C001-A411-F4E2861D1CF1}"/>
              </a:ext>
            </a:extLst>
          </p:cNvPr>
          <p:cNvSpPr>
            <a:spLocks noGrp="1"/>
          </p:cNvSpPr>
          <p:nvPr>
            <p:ph type="title"/>
          </p:nvPr>
        </p:nvSpPr>
        <p:spPr>
          <a:xfrm>
            <a:off x="1168400" y="2575718"/>
            <a:ext cx="5905500" cy="1325563"/>
          </a:xfrm>
        </p:spPr>
        <p:txBody>
          <a:bodyPr>
            <a:normAutofit/>
          </a:bodyPr>
          <a:lstStyle/>
          <a:p>
            <a:r>
              <a:rPr lang="en-IN" sz="3200" dirty="0">
                <a:effectLst/>
                <a:ea typeface="Calibri" panose="020F0502020204030204" pitchFamily="34" charset="0"/>
                <a:cs typeface="Times New Roman" panose="02020603050405020304" pitchFamily="18" charset="0"/>
              </a:rPr>
              <a:t>How do you empower your team members?</a:t>
            </a:r>
            <a:endParaRPr lang="en-IN" sz="3200" dirty="0"/>
          </a:p>
        </p:txBody>
      </p:sp>
      <p:pic>
        <p:nvPicPr>
          <p:cNvPr id="1026" name="Picture 2" descr="Thoughtful businesswoman. Confident young woman in formalwear holding hand on chin and looking away while standing isolated on white background">
            <a:extLst>
              <a:ext uri="{FF2B5EF4-FFF2-40B4-BE49-F238E27FC236}">
                <a16:creationId xmlns:a16="http://schemas.microsoft.com/office/drawing/2014/main" id="{75A68AF2-3055-ADEA-A0F0-782D62368D3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10550" y="650875"/>
            <a:ext cx="39814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365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52B9AFF-9E72-7F8C-44B3-723AAE4A84AA}"/>
              </a:ext>
            </a:extLst>
          </p:cNvPr>
          <p:cNvSpPr txBox="1">
            <a:spLocks/>
          </p:cNvSpPr>
          <p:nvPr/>
        </p:nvSpPr>
        <p:spPr>
          <a:xfrm>
            <a:off x="838199" y="5389889"/>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IN" dirty="0">
                <a:latin typeface="Swis721 Cn BT" panose="020B0506020202030204" pitchFamily="34" charset="0"/>
              </a:rPr>
            </a:br>
            <a:r>
              <a:rPr lang="en-IN" dirty="0">
                <a:latin typeface="Swis721 Cn BT" panose="020B0506020202030204" pitchFamily="34" charset="0"/>
              </a:rPr>
              <a:t>Delegation-Deeper Understanding</a:t>
            </a:r>
          </a:p>
        </p:txBody>
      </p:sp>
      <p:pic>
        <p:nvPicPr>
          <p:cNvPr id="3" name="Picture 2">
            <a:extLst>
              <a:ext uri="{FF2B5EF4-FFF2-40B4-BE49-F238E27FC236}">
                <a16:creationId xmlns:a16="http://schemas.microsoft.com/office/drawing/2014/main" id="{A9369B99-3EE3-3F10-7BEE-CFCAE53953C5}"/>
              </a:ext>
            </a:extLst>
          </p:cNvPr>
          <p:cNvPicPr>
            <a:picLocks noChangeAspect="1"/>
          </p:cNvPicPr>
          <p:nvPr/>
        </p:nvPicPr>
        <p:blipFill>
          <a:blip r:embed="rId3"/>
          <a:stretch>
            <a:fillRect/>
          </a:stretch>
        </p:blipFill>
        <p:spPr>
          <a:xfrm>
            <a:off x="0" y="38100"/>
            <a:ext cx="12191999" cy="5138928"/>
          </a:xfrm>
          <a:prstGeom prst="rect">
            <a:avLst/>
          </a:prstGeom>
        </p:spPr>
      </p:pic>
    </p:spTree>
    <p:extLst>
      <p:ext uri="{BB962C8B-B14F-4D97-AF65-F5344CB8AC3E}">
        <p14:creationId xmlns:p14="http://schemas.microsoft.com/office/powerpoint/2010/main" val="2895830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F53E5-B8FB-045F-3EBB-FED868CE8FF5}"/>
              </a:ext>
            </a:extLst>
          </p:cNvPr>
          <p:cNvSpPr>
            <a:spLocks noGrp="1"/>
          </p:cNvSpPr>
          <p:nvPr>
            <p:ph type="title"/>
          </p:nvPr>
        </p:nvSpPr>
        <p:spPr/>
        <p:txBody>
          <a:bodyPr>
            <a:noAutofit/>
          </a:bodyPr>
          <a:lstStyle/>
          <a:p>
            <a:r>
              <a:rPr lang="en-US" dirty="0">
                <a:effectLst/>
                <a:ea typeface="Calibri" panose="020F0502020204030204" pitchFamily="34" charset="0"/>
                <a:cs typeface="Times New Roman" panose="02020603050405020304" pitchFamily="18" charset="0"/>
              </a:rPr>
              <a:t>Delegate Model</a:t>
            </a:r>
            <a:endParaRPr lang="en-IN" dirty="0"/>
          </a:p>
        </p:txBody>
      </p:sp>
      <p:sp>
        <p:nvSpPr>
          <p:cNvPr id="3" name="Content Placeholder 2">
            <a:extLst>
              <a:ext uri="{FF2B5EF4-FFF2-40B4-BE49-F238E27FC236}">
                <a16:creationId xmlns:a16="http://schemas.microsoft.com/office/drawing/2014/main" id="{69A18878-B380-D3DC-961D-E89F8DF95729}"/>
              </a:ext>
            </a:extLst>
          </p:cNvPr>
          <p:cNvSpPr>
            <a:spLocks noGrp="1"/>
          </p:cNvSpPr>
          <p:nvPr>
            <p:ph idx="1"/>
          </p:nvPr>
        </p:nvSpPr>
        <p:spPr>
          <a:xfrm>
            <a:off x="838199" y="1615322"/>
            <a:ext cx="5033211" cy="5242677"/>
          </a:xfrm>
        </p:spPr>
        <p:txBody>
          <a:bodyPr>
            <a:normAutofit fontScale="62500" lnSpcReduction="20000"/>
          </a:bodyPr>
          <a:lstStyle/>
          <a:p>
            <a:pPr marL="0" indent="0">
              <a:lnSpc>
                <a:spcPct val="107000"/>
              </a:lnSpc>
              <a:spcAft>
                <a:spcPts val="800"/>
              </a:spcAft>
              <a:buNone/>
            </a:pPr>
            <a:endParaRPr lang="en-IN" sz="1800" dirty="0">
              <a:effectLst/>
              <a:ea typeface="Calibri" panose="020F0502020204030204" pitchFamily="34" charset="0"/>
              <a:cs typeface="Times New Roman" panose="02020603050405020304" pitchFamily="18" charset="0"/>
            </a:endParaRPr>
          </a:p>
          <a:p>
            <a:pPr lvl="0">
              <a:lnSpc>
                <a:spcPct val="107000"/>
              </a:lnSpc>
              <a:tabLst>
                <a:tab pos="457200" algn="l"/>
              </a:tabLst>
            </a:pPr>
            <a:r>
              <a:rPr lang="en-US" sz="4700" b="1" dirty="0">
                <a:effectLst/>
                <a:ea typeface="Calibri" panose="020F0502020204030204" pitchFamily="34" charset="0"/>
                <a:cs typeface="Times New Roman" panose="02020603050405020304" pitchFamily="18" charset="0"/>
              </a:rPr>
              <a:t>D</a:t>
            </a:r>
            <a:r>
              <a:rPr lang="en-US" sz="3200" dirty="0">
                <a:effectLst/>
                <a:ea typeface="Calibri" panose="020F0502020204030204" pitchFamily="34" charset="0"/>
                <a:cs typeface="Times New Roman" panose="02020603050405020304" pitchFamily="18" charset="0"/>
              </a:rPr>
              <a:t>EFINE</a:t>
            </a:r>
            <a:endParaRPr lang="en-IN" sz="3200" dirty="0">
              <a:effectLst/>
              <a:ea typeface="Calibri" panose="020F0502020204030204" pitchFamily="34" charset="0"/>
              <a:cs typeface="Times New Roman" panose="02020603050405020304" pitchFamily="18" charset="0"/>
            </a:endParaRPr>
          </a:p>
          <a:p>
            <a:pPr lvl="0">
              <a:lnSpc>
                <a:spcPct val="107000"/>
              </a:lnSpc>
              <a:tabLst>
                <a:tab pos="457200" algn="l"/>
              </a:tabLst>
            </a:pPr>
            <a:r>
              <a:rPr lang="en-US" sz="4700" b="1" dirty="0">
                <a:ea typeface="Calibri" panose="020F0502020204030204" pitchFamily="34" charset="0"/>
                <a:cs typeface="Times New Roman" panose="02020603050405020304" pitchFamily="18" charset="0"/>
              </a:rPr>
              <a:t>E</a:t>
            </a:r>
            <a:r>
              <a:rPr lang="en-US" sz="3200" dirty="0">
                <a:ea typeface="Calibri" panose="020F0502020204030204" pitchFamily="34" charset="0"/>
                <a:cs typeface="Times New Roman" panose="02020603050405020304" pitchFamily="18" charset="0"/>
              </a:rPr>
              <a:t>VALUATE SKILLS </a:t>
            </a:r>
            <a:endParaRPr lang="en-IN" sz="3200" dirty="0">
              <a:ea typeface="Calibri" panose="020F0502020204030204" pitchFamily="34" charset="0"/>
              <a:cs typeface="Times New Roman" panose="02020603050405020304" pitchFamily="18" charset="0"/>
            </a:endParaRPr>
          </a:p>
          <a:p>
            <a:pPr lvl="0">
              <a:lnSpc>
                <a:spcPct val="107000"/>
              </a:lnSpc>
              <a:tabLst>
                <a:tab pos="457200" algn="l"/>
              </a:tabLst>
            </a:pPr>
            <a:r>
              <a:rPr lang="en-US" sz="4700" b="1" dirty="0">
                <a:ea typeface="Calibri" panose="020F0502020204030204" pitchFamily="34" charset="0"/>
                <a:cs typeface="Times New Roman" panose="02020603050405020304" pitchFamily="18" charset="0"/>
              </a:rPr>
              <a:t>L</a:t>
            </a:r>
            <a:r>
              <a:rPr lang="en-US" sz="3200" dirty="0">
                <a:ea typeface="Calibri" panose="020F0502020204030204" pitchFamily="34" charset="0"/>
                <a:cs typeface="Times New Roman" panose="02020603050405020304" pitchFamily="18" charset="0"/>
              </a:rPr>
              <a:t>ET THEM KNOW</a:t>
            </a:r>
            <a:endParaRPr lang="en-IN" sz="3200" dirty="0">
              <a:ea typeface="Calibri" panose="020F0502020204030204" pitchFamily="34" charset="0"/>
              <a:cs typeface="Times New Roman" panose="02020603050405020304" pitchFamily="18" charset="0"/>
            </a:endParaRPr>
          </a:p>
          <a:p>
            <a:pPr lvl="0">
              <a:lnSpc>
                <a:spcPct val="107000"/>
              </a:lnSpc>
              <a:tabLst>
                <a:tab pos="457200" algn="l"/>
              </a:tabLst>
            </a:pPr>
            <a:r>
              <a:rPr lang="en-US" sz="5200" b="1" dirty="0">
                <a:ea typeface="Calibri" panose="020F0502020204030204" pitchFamily="34" charset="0"/>
                <a:cs typeface="Times New Roman" panose="02020603050405020304" pitchFamily="18" charset="0"/>
              </a:rPr>
              <a:t>E</a:t>
            </a:r>
            <a:r>
              <a:rPr lang="en-US" sz="3200" dirty="0">
                <a:ea typeface="Calibri" panose="020F0502020204030204" pitchFamily="34" charset="0"/>
                <a:cs typeface="Times New Roman" panose="02020603050405020304" pitchFamily="18" charset="0"/>
              </a:rPr>
              <a:t>STABLISH the Parameters</a:t>
            </a:r>
            <a:endParaRPr lang="en-IN" sz="3200" dirty="0">
              <a:ea typeface="Calibri" panose="020F0502020204030204" pitchFamily="34" charset="0"/>
              <a:cs typeface="Times New Roman" panose="02020603050405020304" pitchFamily="18" charset="0"/>
            </a:endParaRPr>
          </a:p>
          <a:p>
            <a:pPr lvl="0">
              <a:lnSpc>
                <a:spcPct val="107000"/>
              </a:lnSpc>
              <a:tabLst>
                <a:tab pos="457200" algn="l"/>
              </a:tabLst>
            </a:pPr>
            <a:r>
              <a:rPr lang="en-US" sz="5200" b="1" dirty="0">
                <a:ea typeface="Calibri" panose="020F0502020204030204" pitchFamily="34" charset="0"/>
                <a:cs typeface="Times New Roman" panose="02020603050405020304" pitchFamily="18" charset="0"/>
              </a:rPr>
              <a:t>G</a:t>
            </a:r>
            <a:r>
              <a:rPr lang="en-US" sz="3200" dirty="0">
                <a:ea typeface="Calibri" panose="020F0502020204030204" pitchFamily="34" charset="0"/>
                <a:cs typeface="Times New Roman" panose="02020603050405020304" pitchFamily="18" charset="0"/>
              </a:rPr>
              <a:t>ENERATE commitment</a:t>
            </a:r>
          </a:p>
          <a:p>
            <a:pPr lvl="0">
              <a:lnSpc>
                <a:spcPct val="107000"/>
              </a:lnSpc>
              <a:tabLst>
                <a:tab pos="457200" algn="l"/>
              </a:tabLst>
            </a:pPr>
            <a:r>
              <a:rPr lang="en-US" sz="5700" b="1" dirty="0">
                <a:ea typeface="Calibri" panose="020F0502020204030204" pitchFamily="34" charset="0"/>
                <a:cs typeface="Times New Roman" panose="02020603050405020304" pitchFamily="18" charset="0"/>
              </a:rPr>
              <a:t>A</a:t>
            </a:r>
            <a:r>
              <a:rPr lang="en-US" sz="3200" dirty="0">
                <a:ea typeface="Calibri" panose="020F0502020204030204" pitchFamily="34" charset="0"/>
                <a:cs typeface="Times New Roman" panose="02020603050405020304" pitchFamily="18" charset="0"/>
              </a:rPr>
              <a:t>UTHORISE Action</a:t>
            </a:r>
            <a:endParaRPr lang="en-IN" sz="1800" dirty="0">
              <a:effectLst/>
              <a:ea typeface="Calibri" panose="020F0502020204030204" pitchFamily="34" charset="0"/>
              <a:cs typeface="Times New Roman" panose="02020603050405020304" pitchFamily="18" charset="0"/>
            </a:endParaRPr>
          </a:p>
          <a:p>
            <a:pPr>
              <a:lnSpc>
                <a:spcPct val="107000"/>
              </a:lnSpc>
              <a:tabLst>
                <a:tab pos="457200" algn="l"/>
              </a:tabLst>
            </a:pPr>
            <a:r>
              <a:rPr lang="en-US" sz="6400" b="1" dirty="0">
                <a:ea typeface="Calibri" panose="020F0502020204030204" pitchFamily="34" charset="0"/>
                <a:cs typeface="Times New Roman" panose="02020603050405020304" pitchFamily="18" charset="0"/>
              </a:rPr>
              <a:t>T</a:t>
            </a:r>
            <a:r>
              <a:rPr lang="en-US" sz="3200" dirty="0">
                <a:ea typeface="Calibri" panose="020F0502020204030204" pitchFamily="34" charset="0"/>
                <a:cs typeface="Times New Roman" panose="02020603050405020304" pitchFamily="18" charset="0"/>
              </a:rPr>
              <a:t>RACK Progress</a:t>
            </a:r>
            <a:endParaRPr lang="en-IN" sz="3200" dirty="0">
              <a:ea typeface="Calibri" panose="020F0502020204030204" pitchFamily="34" charset="0"/>
              <a:cs typeface="Times New Roman" panose="02020603050405020304" pitchFamily="18" charset="0"/>
            </a:endParaRPr>
          </a:p>
          <a:p>
            <a:pPr lvl="0">
              <a:lnSpc>
                <a:spcPct val="107000"/>
              </a:lnSpc>
              <a:spcAft>
                <a:spcPts val="800"/>
              </a:spcAft>
              <a:tabLst>
                <a:tab pos="457200" algn="l"/>
              </a:tabLst>
            </a:pPr>
            <a:r>
              <a:rPr lang="en-US" sz="6400" b="1" dirty="0">
                <a:ea typeface="Calibri" panose="020F0502020204030204" pitchFamily="34" charset="0"/>
                <a:cs typeface="Times New Roman" panose="02020603050405020304" pitchFamily="18" charset="0"/>
              </a:rPr>
              <a:t>E</a:t>
            </a:r>
            <a:r>
              <a:rPr lang="en-US" sz="3200" dirty="0">
                <a:ea typeface="Calibri" panose="020F0502020204030204" pitchFamily="34" charset="0"/>
                <a:cs typeface="Times New Roman" panose="02020603050405020304" pitchFamily="18" charset="0"/>
              </a:rPr>
              <a:t>VALUATE Results</a:t>
            </a:r>
            <a:endParaRPr lang="en-IN" sz="3200" dirty="0">
              <a:ea typeface="Calibri" panose="020F0502020204030204" pitchFamily="34" charset="0"/>
              <a:cs typeface="Times New Roman" panose="02020603050405020304" pitchFamily="18" charset="0"/>
            </a:endParaRPr>
          </a:p>
          <a:p>
            <a:endParaRPr lang="en-IN" sz="2400" dirty="0"/>
          </a:p>
        </p:txBody>
      </p:sp>
      <p:pic>
        <p:nvPicPr>
          <p:cNvPr id="1026" name="Picture 2" descr="Female entrepreneur distributing work">
            <a:extLst>
              <a:ext uri="{FF2B5EF4-FFF2-40B4-BE49-F238E27FC236}">
                <a16:creationId xmlns:a16="http://schemas.microsoft.com/office/drawing/2014/main" id="{4ACDD2E7-E4F3-E271-4CD8-A2C6925996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0592" y="2245935"/>
            <a:ext cx="5513468" cy="3681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25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D63D0-F7E8-C0E5-C8EF-27CB6F40C914}"/>
              </a:ext>
            </a:extLst>
          </p:cNvPr>
          <p:cNvSpPr>
            <a:spLocks noGrp="1"/>
          </p:cNvSpPr>
          <p:nvPr>
            <p:ph type="title"/>
          </p:nvPr>
        </p:nvSpPr>
        <p:spPr>
          <a:xfrm>
            <a:off x="981456" y="5203253"/>
            <a:ext cx="10515600" cy="1325563"/>
          </a:xfrm>
        </p:spPr>
        <p:txBody>
          <a:bodyPr>
            <a:normAutofit fontScale="90000"/>
          </a:bodyPr>
          <a:lstStyle/>
          <a:p>
            <a:br>
              <a:rPr lang="en-US" dirty="0"/>
            </a:br>
            <a:br>
              <a:rPr lang="en-US" dirty="0"/>
            </a:br>
            <a:r>
              <a:rPr lang="en-US" dirty="0"/>
              <a:t>Communication Like Pro</a:t>
            </a:r>
            <a:endParaRPr lang="en-IN" dirty="0"/>
          </a:p>
        </p:txBody>
      </p:sp>
      <p:pic>
        <p:nvPicPr>
          <p:cNvPr id="4" name="Content Placeholder 3">
            <a:extLst>
              <a:ext uri="{FF2B5EF4-FFF2-40B4-BE49-F238E27FC236}">
                <a16:creationId xmlns:a16="http://schemas.microsoft.com/office/drawing/2014/main" id="{93DC84C0-F64B-62CD-BAFB-9C73A06636BD}"/>
              </a:ext>
            </a:extLst>
          </p:cNvPr>
          <p:cNvPicPr>
            <a:picLocks noGrp="1" noChangeAspect="1"/>
          </p:cNvPicPr>
          <p:nvPr>
            <p:ph idx="1"/>
          </p:nvPr>
        </p:nvPicPr>
        <p:blipFill>
          <a:blip r:embed="rId3"/>
          <a:stretch>
            <a:fillRect/>
          </a:stretch>
        </p:blipFill>
        <p:spPr>
          <a:xfrm>
            <a:off x="0" y="0"/>
            <a:ext cx="12192000" cy="5203253"/>
          </a:xfrm>
          <a:prstGeom prst="rect">
            <a:avLst/>
          </a:prstGeom>
        </p:spPr>
      </p:pic>
    </p:spTree>
    <p:extLst>
      <p:ext uri="{BB962C8B-B14F-4D97-AF65-F5344CB8AC3E}">
        <p14:creationId xmlns:p14="http://schemas.microsoft.com/office/powerpoint/2010/main" val="110836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7012D-D900-6BC5-FDE6-3E9DF8ECFF91}"/>
              </a:ext>
            </a:extLst>
          </p:cNvPr>
          <p:cNvSpPr>
            <a:spLocks noGrp="1"/>
          </p:cNvSpPr>
          <p:nvPr>
            <p:ph type="title"/>
          </p:nvPr>
        </p:nvSpPr>
        <p:spPr>
          <a:xfrm>
            <a:off x="838200" y="365126"/>
            <a:ext cx="10515600" cy="745218"/>
          </a:xfrm>
        </p:spPr>
        <p:txBody>
          <a:bodyPr/>
          <a:lstStyle/>
          <a:p>
            <a:r>
              <a:rPr lang="en-IN" sz="1800" b="1" dirty="0">
                <a:effectLst/>
                <a:ea typeface="Calibri" panose="020F0502020204030204" pitchFamily="34" charset="0"/>
                <a:cs typeface="Times New Roman" panose="02020603050405020304" pitchFamily="18" charset="0"/>
              </a:rPr>
              <a:t> </a:t>
            </a:r>
            <a:r>
              <a:rPr lang="en-US" sz="3200" b="1" dirty="0">
                <a:effectLst/>
                <a:ea typeface="Calibri" panose="020F0502020204030204" pitchFamily="34" charset="0"/>
                <a:cs typeface="Times New Roman" panose="02020603050405020304" pitchFamily="18" charset="0"/>
              </a:rPr>
              <a:t>What are the challenges you face when delegating to others? </a:t>
            </a:r>
            <a:endParaRPr lang="en-IN" sz="3200" b="1" dirty="0"/>
          </a:p>
        </p:txBody>
      </p:sp>
      <p:pic>
        <p:nvPicPr>
          <p:cNvPr id="5" name="Content Placeholder 4">
            <a:extLst>
              <a:ext uri="{FF2B5EF4-FFF2-40B4-BE49-F238E27FC236}">
                <a16:creationId xmlns:a16="http://schemas.microsoft.com/office/drawing/2014/main" id="{80B5239E-F73F-F44D-8C6B-968C97AB42EB}"/>
              </a:ext>
            </a:extLst>
          </p:cNvPr>
          <p:cNvPicPr>
            <a:picLocks noGrp="1" noChangeAspect="1"/>
          </p:cNvPicPr>
          <p:nvPr>
            <p:ph idx="1"/>
          </p:nvPr>
        </p:nvPicPr>
        <p:blipFill>
          <a:blip r:embed="rId3"/>
          <a:stretch>
            <a:fillRect/>
          </a:stretch>
        </p:blipFill>
        <p:spPr>
          <a:xfrm>
            <a:off x="1257300" y="1447800"/>
            <a:ext cx="10096500" cy="5045075"/>
          </a:xfrm>
        </p:spPr>
      </p:pic>
    </p:spTree>
    <p:extLst>
      <p:ext uri="{BB962C8B-B14F-4D97-AF65-F5344CB8AC3E}">
        <p14:creationId xmlns:p14="http://schemas.microsoft.com/office/powerpoint/2010/main" val="2122676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62C5EEE-8A3C-3006-83BE-83322EC2D52F}"/>
              </a:ext>
            </a:extLst>
          </p:cNvPr>
          <p:cNvSpPr>
            <a:spLocks noGrp="1"/>
          </p:cNvSpPr>
          <p:nvPr>
            <p:ph type="title"/>
          </p:nvPr>
        </p:nvSpPr>
        <p:spPr>
          <a:xfrm>
            <a:off x="2187325" y="12491"/>
            <a:ext cx="10515600" cy="1325563"/>
          </a:xfrm>
        </p:spPr>
        <p:txBody>
          <a:bodyPr/>
          <a:lstStyle/>
          <a:p>
            <a:r>
              <a:rPr lang="en-IN" dirty="0"/>
              <a:t>Whom to Delegate the Task</a:t>
            </a:r>
          </a:p>
        </p:txBody>
      </p:sp>
      <p:sp>
        <p:nvSpPr>
          <p:cNvPr id="5" name="Text Placeholder 4">
            <a:extLst>
              <a:ext uri="{FF2B5EF4-FFF2-40B4-BE49-F238E27FC236}">
                <a16:creationId xmlns:a16="http://schemas.microsoft.com/office/drawing/2014/main" id="{146A2172-B776-DFA3-D635-BB5DD2FB77DF}"/>
              </a:ext>
            </a:extLst>
          </p:cNvPr>
          <p:cNvSpPr>
            <a:spLocks noGrp="1"/>
          </p:cNvSpPr>
          <p:nvPr>
            <p:ph type="body" idx="1"/>
          </p:nvPr>
        </p:nvSpPr>
        <p:spPr>
          <a:xfrm>
            <a:off x="534376" y="5303202"/>
            <a:ext cx="5157787" cy="449554"/>
          </a:xfrm>
        </p:spPr>
        <p:txBody>
          <a:bodyPr>
            <a:normAutofit fontScale="92500" lnSpcReduction="20000"/>
          </a:bodyPr>
          <a:lstStyle/>
          <a:p>
            <a:pPr algn="ctr"/>
            <a:r>
              <a:rPr lang="en-IN" sz="3200" dirty="0"/>
              <a:t>Skill</a:t>
            </a:r>
          </a:p>
        </p:txBody>
      </p:sp>
      <p:sp>
        <p:nvSpPr>
          <p:cNvPr id="6" name="Content Placeholder 5">
            <a:extLst>
              <a:ext uri="{FF2B5EF4-FFF2-40B4-BE49-F238E27FC236}">
                <a16:creationId xmlns:a16="http://schemas.microsoft.com/office/drawing/2014/main" id="{96505C60-D9B2-A236-22B2-568FCA0FB58F}"/>
              </a:ext>
            </a:extLst>
          </p:cNvPr>
          <p:cNvSpPr>
            <a:spLocks noGrp="1"/>
          </p:cNvSpPr>
          <p:nvPr>
            <p:ph sz="half" idx="2"/>
          </p:nvPr>
        </p:nvSpPr>
        <p:spPr>
          <a:xfrm>
            <a:off x="712778" y="5731586"/>
            <a:ext cx="5157787" cy="823912"/>
          </a:xfrm>
        </p:spPr>
        <p:txBody>
          <a:bodyPr>
            <a:normAutofit/>
          </a:bodyPr>
          <a:lstStyle/>
          <a:p>
            <a:pPr marL="0" indent="0">
              <a:lnSpc>
                <a:spcPct val="110000"/>
              </a:lnSpc>
              <a:buNone/>
            </a:pPr>
            <a:r>
              <a:rPr lang="en-IN" sz="2000" b="1" dirty="0">
                <a:ea typeface="Calibri" panose="020F0502020204030204" pitchFamily="34" charset="0"/>
                <a:cs typeface="Mangal" panose="02040503050203030202" pitchFamily="18" charset="0"/>
              </a:rPr>
              <a:t>is the competence employees possess to function in their role effectively</a:t>
            </a:r>
          </a:p>
        </p:txBody>
      </p:sp>
      <p:sp>
        <p:nvSpPr>
          <p:cNvPr id="7" name="Text Placeholder 6">
            <a:extLst>
              <a:ext uri="{FF2B5EF4-FFF2-40B4-BE49-F238E27FC236}">
                <a16:creationId xmlns:a16="http://schemas.microsoft.com/office/drawing/2014/main" id="{49581C13-7394-51A5-425E-E1B71E2306D5}"/>
              </a:ext>
            </a:extLst>
          </p:cNvPr>
          <p:cNvSpPr>
            <a:spLocks noGrp="1"/>
          </p:cNvSpPr>
          <p:nvPr>
            <p:ph type="body" sz="quarter" idx="3"/>
          </p:nvPr>
        </p:nvSpPr>
        <p:spPr>
          <a:xfrm>
            <a:off x="4584032" y="1088816"/>
            <a:ext cx="5183188" cy="823912"/>
          </a:xfrm>
        </p:spPr>
        <p:txBody>
          <a:bodyPr>
            <a:normAutofit/>
          </a:bodyPr>
          <a:lstStyle/>
          <a:p>
            <a:r>
              <a:rPr lang="en-IN" dirty="0"/>
              <a:t>Will</a:t>
            </a:r>
          </a:p>
        </p:txBody>
      </p:sp>
      <p:sp>
        <p:nvSpPr>
          <p:cNvPr id="8" name="Content Placeholder 7">
            <a:extLst>
              <a:ext uri="{FF2B5EF4-FFF2-40B4-BE49-F238E27FC236}">
                <a16:creationId xmlns:a16="http://schemas.microsoft.com/office/drawing/2014/main" id="{9A99416C-2DA2-6FBE-CCE6-3FCB3AD0369F}"/>
              </a:ext>
            </a:extLst>
          </p:cNvPr>
          <p:cNvSpPr>
            <a:spLocks noGrp="1"/>
          </p:cNvSpPr>
          <p:nvPr>
            <p:ph sz="quarter" idx="4"/>
          </p:nvPr>
        </p:nvSpPr>
        <p:spPr>
          <a:xfrm>
            <a:off x="6781266" y="5845087"/>
            <a:ext cx="5183188" cy="823912"/>
          </a:xfrm>
        </p:spPr>
        <p:txBody>
          <a:bodyPr>
            <a:normAutofit/>
          </a:bodyPr>
          <a:lstStyle/>
          <a:p>
            <a:pPr marL="0" indent="0">
              <a:lnSpc>
                <a:spcPct val="100000"/>
              </a:lnSpc>
              <a:buNone/>
            </a:pPr>
            <a:r>
              <a:rPr lang="en-IN" sz="2000" b="1" dirty="0">
                <a:ea typeface="Calibri" panose="020F0502020204030204" pitchFamily="34" charset="0"/>
                <a:cs typeface="Mangal" panose="02040503050203030202" pitchFamily="18" charset="0"/>
              </a:rPr>
              <a:t>signifies the degree of motivation employees have to perform a task or function in a role</a:t>
            </a:r>
          </a:p>
        </p:txBody>
      </p:sp>
      <p:sp>
        <p:nvSpPr>
          <p:cNvPr id="9" name="AutoShape 2" descr="Dreaming man and a dumbbell at the table">
            <a:extLst>
              <a:ext uri="{FF2B5EF4-FFF2-40B4-BE49-F238E27FC236}">
                <a16:creationId xmlns:a16="http://schemas.microsoft.com/office/drawing/2014/main" id="{A4EFA42E-556A-BD52-3EE9-4B1CFAE2763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AutoShape 4" descr="Dreaming man and a dumbbell at the table">
            <a:extLst>
              <a:ext uri="{FF2B5EF4-FFF2-40B4-BE49-F238E27FC236}">
                <a16:creationId xmlns:a16="http://schemas.microsoft.com/office/drawing/2014/main" id="{EBDF6A6E-8DD0-F2C0-9C3D-E5482C4447D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4102" name="Picture 6" descr="Dreaming man and a dumbbell at the table">
            <a:extLst>
              <a:ext uri="{FF2B5EF4-FFF2-40B4-BE49-F238E27FC236}">
                <a16:creationId xmlns:a16="http://schemas.microsoft.com/office/drawing/2014/main" id="{A8B6DBC0-6B11-33BB-617B-EA7625AC48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9225" y="1169320"/>
            <a:ext cx="5747270" cy="4065408"/>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8" descr="A young muscular man is doing hard training with barbell at the gym.">
            <a:extLst>
              <a:ext uri="{FF2B5EF4-FFF2-40B4-BE49-F238E27FC236}">
                <a16:creationId xmlns:a16="http://schemas.microsoft.com/office/drawing/2014/main" id="{901E5F74-2892-A4E4-918E-EB67FF30C8E6}"/>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4106" name="Picture 10" descr="A young muscular man is doing hard training with barbell at the gym.">
            <a:extLst>
              <a:ext uri="{FF2B5EF4-FFF2-40B4-BE49-F238E27FC236}">
                <a16:creationId xmlns:a16="http://schemas.microsoft.com/office/drawing/2014/main" id="{D53C2D4D-6A08-1ADB-09C2-BA9BEA5F86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7" y="1169320"/>
            <a:ext cx="6572250" cy="405337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4">
            <a:extLst>
              <a:ext uri="{FF2B5EF4-FFF2-40B4-BE49-F238E27FC236}">
                <a16:creationId xmlns:a16="http://schemas.microsoft.com/office/drawing/2014/main" id="{765C7A4F-0935-D404-D606-C86D5F048278}"/>
              </a:ext>
            </a:extLst>
          </p:cNvPr>
          <p:cNvSpPr txBox="1">
            <a:spLocks/>
          </p:cNvSpPr>
          <p:nvPr/>
        </p:nvSpPr>
        <p:spPr>
          <a:xfrm>
            <a:off x="6248400" y="5305773"/>
            <a:ext cx="5157787" cy="449554"/>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gency FB" panose="020B0503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gency FB" panose="020B0503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gency FB" panose="020B0503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gency FB" panose="020B05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gency FB" panose="020B0503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IN" sz="3200" dirty="0">
                <a:latin typeface="Swis721 Cn BT" panose="020B0506020202030204" pitchFamily="34" charset="0"/>
              </a:rPr>
              <a:t>Will</a:t>
            </a:r>
          </a:p>
        </p:txBody>
      </p:sp>
    </p:spTree>
    <p:extLst>
      <p:ext uri="{BB962C8B-B14F-4D97-AF65-F5344CB8AC3E}">
        <p14:creationId xmlns:p14="http://schemas.microsoft.com/office/powerpoint/2010/main" val="238424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8" grpId="0" build="p"/>
      <p:bldP spid="1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gency FB"/>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41828</TotalTime>
  <Words>1251</Words>
  <Application>Microsoft Office PowerPoint</Application>
  <PresentationFormat>Widescreen</PresentationFormat>
  <Paragraphs>136</Paragraphs>
  <Slides>12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Swis721 Cn BT</vt:lpstr>
      <vt:lpstr>Symbol</vt:lpstr>
      <vt:lpstr>Times New Roman</vt:lpstr>
      <vt:lpstr>Wingdings</vt:lpstr>
      <vt:lpstr>Office Theme</vt:lpstr>
      <vt:lpstr>Art of Delegation</vt:lpstr>
      <vt:lpstr>PowerPoint Presentation</vt:lpstr>
      <vt:lpstr> Understanding Delegation</vt:lpstr>
      <vt:lpstr>How do you empower your team members?</vt:lpstr>
      <vt:lpstr>PowerPoint Presentation</vt:lpstr>
      <vt:lpstr>Delegate Model</vt:lpstr>
      <vt:lpstr>  Communication Like Pro</vt:lpstr>
      <vt:lpstr> What are the challenges you face when delegating to others? </vt:lpstr>
      <vt:lpstr>Whom to Delegate the Task</vt:lpstr>
      <vt:lpstr>Delegation -Process</vt:lpstr>
      <vt:lpstr>                       Why is Giving the Feedback effectively important?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523</cp:revision>
  <dcterms:created xsi:type="dcterms:W3CDTF">2019-08-18T01:59:36Z</dcterms:created>
  <dcterms:modified xsi:type="dcterms:W3CDTF">2024-12-12T04:57:58Z</dcterms:modified>
</cp:coreProperties>
</file>