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handoutMasterIdLst>
    <p:handoutMasterId r:id="rId21"/>
  </p:handoutMasterIdLst>
  <p:sldIdLst>
    <p:sldId id="328" r:id="rId2"/>
    <p:sldId id="4094" r:id="rId3"/>
    <p:sldId id="4095" r:id="rId4"/>
    <p:sldId id="4097" r:id="rId5"/>
    <p:sldId id="4116" r:id="rId6"/>
    <p:sldId id="257" r:id="rId7"/>
    <p:sldId id="4099" r:id="rId8"/>
    <p:sldId id="4103" r:id="rId9"/>
    <p:sldId id="4122" r:id="rId10"/>
    <p:sldId id="4109" r:id="rId11"/>
    <p:sldId id="4106" r:id="rId12"/>
    <p:sldId id="4130" r:id="rId13"/>
    <p:sldId id="4101" r:id="rId14"/>
    <p:sldId id="4111" r:id="rId15"/>
    <p:sldId id="4113" r:id="rId16"/>
    <p:sldId id="3480" r:id="rId17"/>
    <p:sldId id="3483" r:id="rId18"/>
    <p:sldId id="42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7" clrIdx="0">
    <p:extLst>
      <p:ext uri="{19B8F6BF-5375-455C-9EA6-DF929625EA0E}">
        <p15:presenceInfo xmlns:p15="http://schemas.microsoft.com/office/powerpoint/2012/main" userId="admin" providerId="None"/>
      </p:ext>
    </p:extLst>
  </p:cmAuthor>
  <p:cmAuthor id="2" name="Sidharth Bhandari" initials="SB" lastIdx="64" clrIdx="1">
    <p:extLst>
      <p:ext uri="{19B8F6BF-5375-455C-9EA6-DF929625EA0E}">
        <p15:presenceInfo xmlns:p15="http://schemas.microsoft.com/office/powerpoint/2012/main" userId="408c4fe377057d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0C1"/>
    <a:srgbClr val="C6F0C8"/>
    <a:srgbClr val="D2E0E0"/>
    <a:srgbClr val="AAAF99"/>
    <a:srgbClr val="F2EDE7"/>
    <a:srgbClr val="F0ECE9"/>
    <a:srgbClr val="BDBFBE"/>
    <a:srgbClr val="F5F6FA"/>
    <a:srgbClr val="EAEAEA"/>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74150" autoAdjust="0"/>
  </p:normalViewPr>
  <p:slideViewPr>
    <p:cSldViewPr snapToGrid="0">
      <p:cViewPr varScale="1">
        <p:scale>
          <a:sx n="43" d="100"/>
          <a:sy n="43" d="100"/>
        </p:scale>
        <p:origin x="1488" y="24"/>
      </p:cViewPr>
      <p:guideLst>
        <p:guide orient="horz" pos="2160"/>
        <p:guide pos="3840"/>
      </p:guideLst>
    </p:cSldViewPr>
  </p:slideViewPr>
  <p:notesTextViewPr>
    <p:cViewPr>
      <p:scale>
        <a:sx n="125" d="100"/>
        <a:sy n="125" d="100"/>
      </p:scale>
      <p:origin x="0" y="0"/>
    </p:cViewPr>
  </p:notesTextViewPr>
  <p:notesViewPr>
    <p:cSldViewPr snapToGrid="0">
      <p:cViewPr varScale="1">
        <p:scale>
          <a:sx n="49" d="100"/>
          <a:sy n="49" d="100"/>
        </p:scale>
        <p:origin x="291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8B85B-708A-4E58-97B7-79C7E5627B3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N"/>
        </a:p>
      </dgm:t>
    </dgm:pt>
    <dgm:pt modelId="{CA3FE400-4F2F-46E3-9B0B-700C9D899619}">
      <dgm:prSet phldrT="[Text]"/>
      <dgm:spPr>
        <a:ln w="38100">
          <a:solidFill>
            <a:schemeClr val="tx1"/>
          </a:solidFill>
        </a:ln>
      </dgm:spPr>
      <dgm:t>
        <a:bodyPr/>
        <a:lstStyle/>
        <a:p>
          <a:r>
            <a:rPr lang="en-GB" dirty="0"/>
            <a:t>Compensation and Benefits</a:t>
          </a:r>
          <a:endParaRPr lang="en-IN" dirty="0"/>
        </a:p>
      </dgm:t>
    </dgm:pt>
    <dgm:pt modelId="{1A8575F6-C22F-4035-AAD4-FE76D08F2A58}" type="parTrans" cxnId="{669A0D16-E106-4288-ABF0-AB18FF0ED225}">
      <dgm:prSet/>
      <dgm:spPr/>
      <dgm:t>
        <a:bodyPr/>
        <a:lstStyle/>
        <a:p>
          <a:endParaRPr lang="en-IN"/>
        </a:p>
      </dgm:t>
    </dgm:pt>
    <dgm:pt modelId="{5B36CD44-4570-4A58-B176-ED2CBA4FFFE0}" type="sibTrans" cxnId="{669A0D16-E106-4288-ABF0-AB18FF0ED225}">
      <dgm:prSet/>
      <dgm:spPr/>
      <dgm:t>
        <a:bodyPr/>
        <a:lstStyle/>
        <a:p>
          <a:endParaRPr lang="en-IN"/>
        </a:p>
      </dgm:t>
    </dgm:pt>
    <dgm:pt modelId="{0FA59020-872C-401A-AD8F-4757C07D7776}">
      <dgm:prSet phldrT="[Text]"/>
      <dgm:spPr>
        <a:ln w="38100">
          <a:solidFill>
            <a:schemeClr val="tx1"/>
          </a:solidFill>
        </a:ln>
      </dgm:spPr>
      <dgm:t>
        <a:bodyPr/>
        <a:lstStyle/>
        <a:p>
          <a:r>
            <a:rPr lang="en-GB" dirty="0"/>
            <a:t>Recognition</a:t>
          </a:r>
          <a:endParaRPr lang="en-IN" dirty="0"/>
        </a:p>
      </dgm:t>
    </dgm:pt>
    <dgm:pt modelId="{5F123833-5FE5-4E8C-9BEA-A1DF87C35426}" type="parTrans" cxnId="{C6BBA1CF-BB11-498A-8A5C-8D37B606B3BB}">
      <dgm:prSet/>
      <dgm:spPr/>
      <dgm:t>
        <a:bodyPr/>
        <a:lstStyle/>
        <a:p>
          <a:endParaRPr lang="en-IN"/>
        </a:p>
      </dgm:t>
    </dgm:pt>
    <dgm:pt modelId="{92FD9C37-42B1-4B29-91AD-C5BFACCDE467}" type="sibTrans" cxnId="{C6BBA1CF-BB11-498A-8A5C-8D37B606B3BB}">
      <dgm:prSet/>
      <dgm:spPr/>
      <dgm:t>
        <a:bodyPr/>
        <a:lstStyle/>
        <a:p>
          <a:endParaRPr lang="en-IN"/>
        </a:p>
      </dgm:t>
    </dgm:pt>
    <dgm:pt modelId="{FC1EAFBA-A647-46EC-AEAF-7E554305DA0D}">
      <dgm:prSet phldrT="[Text]"/>
      <dgm:spPr>
        <a:ln w="38100">
          <a:solidFill>
            <a:schemeClr val="tx1"/>
          </a:solidFill>
        </a:ln>
      </dgm:spPr>
      <dgm:t>
        <a:bodyPr/>
        <a:lstStyle/>
        <a:p>
          <a:r>
            <a:rPr lang="en-GB" dirty="0"/>
            <a:t>Development Opportunities</a:t>
          </a:r>
          <a:endParaRPr lang="en-IN" dirty="0"/>
        </a:p>
      </dgm:t>
    </dgm:pt>
    <dgm:pt modelId="{700F2739-B242-46D4-B414-A91FC8BF6112}" type="parTrans" cxnId="{D007B205-F021-4259-8A0D-F4442E4F8B8F}">
      <dgm:prSet/>
      <dgm:spPr/>
      <dgm:t>
        <a:bodyPr/>
        <a:lstStyle/>
        <a:p>
          <a:endParaRPr lang="en-IN"/>
        </a:p>
      </dgm:t>
    </dgm:pt>
    <dgm:pt modelId="{30594B82-C160-4A15-A511-425205048901}" type="sibTrans" cxnId="{D007B205-F021-4259-8A0D-F4442E4F8B8F}">
      <dgm:prSet/>
      <dgm:spPr/>
      <dgm:t>
        <a:bodyPr/>
        <a:lstStyle/>
        <a:p>
          <a:endParaRPr lang="en-IN"/>
        </a:p>
      </dgm:t>
    </dgm:pt>
    <dgm:pt modelId="{CD040CD3-9A3F-4A9C-8D4C-F0A7FCA3CC3F}">
      <dgm:prSet phldrT="[Text]"/>
      <dgm:spPr>
        <a:ln w="38100">
          <a:solidFill>
            <a:schemeClr val="tx1"/>
          </a:solidFill>
        </a:ln>
      </dgm:spPr>
      <dgm:t>
        <a:bodyPr/>
        <a:lstStyle/>
        <a:p>
          <a:r>
            <a:rPr lang="en-GB" dirty="0"/>
            <a:t>Company Culture</a:t>
          </a:r>
          <a:endParaRPr lang="en-IN" dirty="0"/>
        </a:p>
      </dgm:t>
    </dgm:pt>
    <dgm:pt modelId="{76C50819-3BFA-402E-8935-45C57C1C74E3}" type="parTrans" cxnId="{CFC8E144-EDB0-4D8C-AB22-FFE8777D2C8B}">
      <dgm:prSet/>
      <dgm:spPr/>
      <dgm:t>
        <a:bodyPr/>
        <a:lstStyle/>
        <a:p>
          <a:endParaRPr lang="en-IN"/>
        </a:p>
      </dgm:t>
    </dgm:pt>
    <dgm:pt modelId="{92E71253-71A7-4811-97CB-A8B19B4EEF26}" type="sibTrans" cxnId="{CFC8E144-EDB0-4D8C-AB22-FFE8777D2C8B}">
      <dgm:prSet/>
      <dgm:spPr/>
      <dgm:t>
        <a:bodyPr/>
        <a:lstStyle/>
        <a:p>
          <a:endParaRPr lang="en-IN"/>
        </a:p>
      </dgm:t>
    </dgm:pt>
    <dgm:pt modelId="{6F288685-8AC9-46BD-9A71-9860450495CC}">
      <dgm:prSet phldrT="[Text]"/>
      <dgm:spPr>
        <a:ln w="38100">
          <a:solidFill>
            <a:schemeClr val="tx1"/>
          </a:solidFill>
        </a:ln>
      </dgm:spPr>
      <dgm:t>
        <a:bodyPr/>
        <a:lstStyle/>
        <a:p>
          <a:r>
            <a:rPr lang="en-GB" dirty="0"/>
            <a:t>Work-life balance</a:t>
          </a:r>
          <a:endParaRPr lang="en-IN" dirty="0"/>
        </a:p>
      </dgm:t>
    </dgm:pt>
    <dgm:pt modelId="{ADCAC7C2-DDBA-4524-B5ED-45E1E0999C59}" type="parTrans" cxnId="{7F5AB333-8725-4A31-9DBC-B29BCC4431C7}">
      <dgm:prSet/>
      <dgm:spPr/>
      <dgm:t>
        <a:bodyPr/>
        <a:lstStyle/>
        <a:p>
          <a:endParaRPr lang="en-IN"/>
        </a:p>
      </dgm:t>
    </dgm:pt>
    <dgm:pt modelId="{B4C9A0EA-7E0B-4E18-8975-06537BED18F0}" type="sibTrans" cxnId="{7F5AB333-8725-4A31-9DBC-B29BCC4431C7}">
      <dgm:prSet/>
      <dgm:spPr/>
      <dgm:t>
        <a:bodyPr/>
        <a:lstStyle/>
        <a:p>
          <a:endParaRPr lang="en-IN"/>
        </a:p>
      </dgm:t>
    </dgm:pt>
    <dgm:pt modelId="{51DB97BA-B99F-4739-989B-F6C7F79E49CB}">
      <dgm:prSet phldrT="[Text]"/>
      <dgm:spPr>
        <a:ln w="38100">
          <a:solidFill>
            <a:schemeClr val="tx1"/>
          </a:solidFill>
        </a:ln>
      </dgm:spPr>
      <dgm:t>
        <a:bodyPr/>
        <a:lstStyle/>
        <a:p>
          <a:r>
            <a:rPr lang="en-GB" dirty="0"/>
            <a:t>Job Security</a:t>
          </a:r>
          <a:endParaRPr lang="en-IN" dirty="0"/>
        </a:p>
      </dgm:t>
    </dgm:pt>
    <dgm:pt modelId="{C4944D10-9DC8-4852-995A-0922B3BC0E85}" type="parTrans" cxnId="{C356E368-37FA-4E55-B3A9-B44C5DD65ED6}">
      <dgm:prSet/>
      <dgm:spPr/>
      <dgm:t>
        <a:bodyPr/>
        <a:lstStyle/>
        <a:p>
          <a:endParaRPr lang="en-IN"/>
        </a:p>
      </dgm:t>
    </dgm:pt>
    <dgm:pt modelId="{A7F1D4D1-CD67-4677-B1FA-9BCB851B65F3}" type="sibTrans" cxnId="{C356E368-37FA-4E55-B3A9-B44C5DD65ED6}">
      <dgm:prSet/>
      <dgm:spPr/>
      <dgm:t>
        <a:bodyPr/>
        <a:lstStyle/>
        <a:p>
          <a:endParaRPr lang="en-IN"/>
        </a:p>
      </dgm:t>
    </dgm:pt>
    <dgm:pt modelId="{5407FB8B-7078-48A2-B793-DED551CED2C3}">
      <dgm:prSet phldrT="[Text]"/>
      <dgm:spPr>
        <a:ln w="38100">
          <a:solidFill>
            <a:schemeClr val="tx1"/>
          </a:solidFill>
        </a:ln>
      </dgm:spPr>
      <dgm:t>
        <a:bodyPr/>
        <a:lstStyle/>
        <a:p>
          <a:r>
            <a:rPr lang="en-GB" dirty="0"/>
            <a:t>Meaningful, challenging or unique work</a:t>
          </a:r>
          <a:endParaRPr lang="en-IN" dirty="0"/>
        </a:p>
      </dgm:t>
    </dgm:pt>
    <dgm:pt modelId="{15A0B74F-07CB-4E76-8261-082A3FE5A882}" type="parTrans" cxnId="{46A88538-7245-43BE-9BE5-7A796F2BAB3C}">
      <dgm:prSet/>
      <dgm:spPr/>
      <dgm:t>
        <a:bodyPr/>
        <a:lstStyle/>
        <a:p>
          <a:endParaRPr lang="en-IN"/>
        </a:p>
      </dgm:t>
    </dgm:pt>
    <dgm:pt modelId="{625C0787-2C3F-4123-9DAD-031AE470422C}" type="sibTrans" cxnId="{46A88538-7245-43BE-9BE5-7A796F2BAB3C}">
      <dgm:prSet/>
      <dgm:spPr/>
      <dgm:t>
        <a:bodyPr/>
        <a:lstStyle/>
        <a:p>
          <a:endParaRPr lang="en-IN"/>
        </a:p>
      </dgm:t>
    </dgm:pt>
    <dgm:pt modelId="{2F98224D-DB8D-46BE-B4E3-706D21351A71}">
      <dgm:prSet phldrT="[Text]"/>
      <dgm:spPr>
        <a:ln w="38100">
          <a:solidFill>
            <a:schemeClr val="tx1"/>
          </a:solidFill>
        </a:ln>
      </dgm:spPr>
      <dgm:t>
        <a:bodyPr/>
        <a:lstStyle/>
        <a:p>
          <a:r>
            <a:rPr lang="en-GB" dirty="0"/>
            <a:t>Supportive leadership</a:t>
          </a:r>
          <a:endParaRPr lang="en-IN" dirty="0"/>
        </a:p>
      </dgm:t>
    </dgm:pt>
    <dgm:pt modelId="{2A38262E-0EFB-4CA8-BEEC-F7FB34EC3975}" type="parTrans" cxnId="{2D6E0617-EAE0-435B-AD72-858C2EF41FD5}">
      <dgm:prSet/>
      <dgm:spPr/>
      <dgm:t>
        <a:bodyPr/>
        <a:lstStyle/>
        <a:p>
          <a:endParaRPr lang="en-IN"/>
        </a:p>
      </dgm:t>
    </dgm:pt>
    <dgm:pt modelId="{3D8F7318-F3B8-47B1-A298-A101716CE834}" type="sibTrans" cxnId="{2D6E0617-EAE0-435B-AD72-858C2EF41FD5}">
      <dgm:prSet/>
      <dgm:spPr/>
      <dgm:t>
        <a:bodyPr/>
        <a:lstStyle/>
        <a:p>
          <a:endParaRPr lang="en-IN"/>
        </a:p>
      </dgm:t>
    </dgm:pt>
    <dgm:pt modelId="{17AD287F-88FF-4122-836D-40BAC98CDCB2}">
      <dgm:prSet phldrT="[Text]"/>
      <dgm:spPr>
        <a:ln w="38100">
          <a:solidFill>
            <a:schemeClr val="tx1"/>
          </a:solidFill>
        </a:ln>
      </dgm:spPr>
      <dgm:t>
        <a:bodyPr/>
        <a:lstStyle/>
        <a:p>
          <a:r>
            <a:rPr lang="en-GB" dirty="0"/>
            <a:t>Cordial peer group</a:t>
          </a:r>
          <a:endParaRPr lang="en-IN" dirty="0"/>
        </a:p>
      </dgm:t>
    </dgm:pt>
    <dgm:pt modelId="{32B8D259-FD2E-4F92-A288-C8ADFC790D6C}" type="parTrans" cxnId="{8F1196A6-67B7-414D-9C79-F2A5FE975B6E}">
      <dgm:prSet/>
      <dgm:spPr/>
      <dgm:t>
        <a:bodyPr/>
        <a:lstStyle/>
        <a:p>
          <a:endParaRPr lang="en-IN"/>
        </a:p>
      </dgm:t>
    </dgm:pt>
    <dgm:pt modelId="{DB1723BC-4CC4-40F5-B752-38959908EABD}" type="sibTrans" cxnId="{8F1196A6-67B7-414D-9C79-F2A5FE975B6E}">
      <dgm:prSet/>
      <dgm:spPr/>
      <dgm:t>
        <a:bodyPr/>
        <a:lstStyle/>
        <a:p>
          <a:endParaRPr lang="en-IN"/>
        </a:p>
      </dgm:t>
    </dgm:pt>
    <dgm:pt modelId="{88773D32-A76C-497A-8253-3D58B7EABC69}">
      <dgm:prSet phldrT="[Text]"/>
      <dgm:spPr>
        <a:ln w="38100">
          <a:solidFill>
            <a:schemeClr val="tx1"/>
          </a:solidFill>
        </a:ln>
      </dgm:spPr>
      <dgm:t>
        <a:bodyPr/>
        <a:lstStyle/>
        <a:p>
          <a:r>
            <a:rPr lang="en-GB" dirty="0"/>
            <a:t>Transparent Communication</a:t>
          </a:r>
          <a:endParaRPr lang="en-IN" dirty="0"/>
        </a:p>
      </dgm:t>
    </dgm:pt>
    <dgm:pt modelId="{FDEB979C-D151-49C2-8F96-EBC728EE2C09}" type="parTrans" cxnId="{3C7355F3-272A-4E94-AA65-33F473FC47C1}">
      <dgm:prSet/>
      <dgm:spPr/>
      <dgm:t>
        <a:bodyPr/>
        <a:lstStyle/>
        <a:p>
          <a:endParaRPr lang="en-IN"/>
        </a:p>
      </dgm:t>
    </dgm:pt>
    <dgm:pt modelId="{EAD7FFE8-EC0A-48AA-9F8F-205F70B165C8}" type="sibTrans" cxnId="{3C7355F3-272A-4E94-AA65-33F473FC47C1}">
      <dgm:prSet/>
      <dgm:spPr/>
      <dgm:t>
        <a:bodyPr/>
        <a:lstStyle/>
        <a:p>
          <a:endParaRPr lang="en-IN"/>
        </a:p>
      </dgm:t>
    </dgm:pt>
    <dgm:pt modelId="{E7BD7F3F-3E3F-42C5-9578-70D203412A0A}" type="pres">
      <dgm:prSet presAssocID="{6FD8B85B-708A-4E58-97B7-79C7E5627B36}" presName="diagram" presStyleCnt="0">
        <dgm:presLayoutVars>
          <dgm:dir/>
          <dgm:resizeHandles val="exact"/>
        </dgm:presLayoutVars>
      </dgm:prSet>
      <dgm:spPr/>
    </dgm:pt>
    <dgm:pt modelId="{261483D2-459F-4DC4-8C4F-3DAB36DF490B}" type="pres">
      <dgm:prSet presAssocID="{CA3FE400-4F2F-46E3-9B0B-700C9D899619}" presName="node" presStyleLbl="node1" presStyleIdx="0" presStyleCnt="10">
        <dgm:presLayoutVars>
          <dgm:bulletEnabled val="1"/>
        </dgm:presLayoutVars>
      </dgm:prSet>
      <dgm:spPr/>
    </dgm:pt>
    <dgm:pt modelId="{02422074-AD4F-454A-9F9A-E2A04211AEA4}" type="pres">
      <dgm:prSet presAssocID="{5B36CD44-4570-4A58-B176-ED2CBA4FFFE0}" presName="sibTrans" presStyleCnt="0"/>
      <dgm:spPr/>
    </dgm:pt>
    <dgm:pt modelId="{D5C37025-3FC1-4AA6-A3C0-92885893A7A4}" type="pres">
      <dgm:prSet presAssocID="{51DB97BA-B99F-4739-989B-F6C7F79E49CB}" presName="node" presStyleLbl="node1" presStyleIdx="1" presStyleCnt="10">
        <dgm:presLayoutVars>
          <dgm:bulletEnabled val="1"/>
        </dgm:presLayoutVars>
      </dgm:prSet>
      <dgm:spPr/>
    </dgm:pt>
    <dgm:pt modelId="{F4F21A3E-5418-449F-B870-8CE2EE21E616}" type="pres">
      <dgm:prSet presAssocID="{A7F1D4D1-CD67-4677-B1FA-9BCB851B65F3}" presName="sibTrans" presStyleCnt="0"/>
      <dgm:spPr/>
    </dgm:pt>
    <dgm:pt modelId="{87F51EC0-6375-46CA-8993-435380B76E57}" type="pres">
      <dgm:prSet presAssocID="{0FA59020-872C-401A-AD8F-4757C07D7776}" presName="node" presStyleLbl="node1" presStyleIdx="2" presStyleCnt="10">
        <dgm:presLayoutVars>
          <dgm:bulletEnabled val="1"/>
        </dgm:presLayoutVars>
      </dgm:prSet>
      <dgm:spPr/>
    </dgm:pt>
    <dgm:pt modelId="{CECC8820-C664-4F02-9FD6-362523A6E490}" type="pres">
      <dgm:prSet presAssocID="{92FD9C37-42B1-4B29-91AD-C5BFACCDE467}" presName="sibTrans" presStyleCnt="0"/>
      <dgm:spPr/>
    </dgm:pt>
    <dgm:pt modelId="{5B796EC9-B1B3-4C46-ADA3-8FE165EF27CE}" type="pres">
      <dgm:prSet presAssocID="{FC1EAFBA-A647-46EC-AEAF-7E554305DA0D}" presName="node" presStyleLbl="node1" presStyleIdx="3" presStyleCnt="10">
        <dgm:presLayoutVars>
          <dgm:bulletEnabled val="1"/>
        </dgm:presLayoutVars>
      </dgm:prSet>
      <dgm:spPr/>
    </dgm:pt>
    <dgm:pt modelId="{048D1E3D-A0D8-4A12-9DAA-CCCD7978CD8B}" type="pres">
      <dgm:prSet presAssocID="{30594B82-C160-4A15-A511-425205048901}" presName="sibTrans" presStyleCnt="0"/>
      <dgm:spPr/>
    </dgm:pt>
    <dgm:pt modelId="{87A377C7-4252-40A0-8528-BD5DA2B06E6A}" type="pres">
      <dgm:prSet presAssocID="{CD040CD3-9A3F-4A9C-8D4C-F0A7FCA3CC3F}" presName="node" presStyleLbl="node1" presStyleIdx="4" presStyleCnt="10">
        <dgm:presLayoutVars>
          <dgm:bulletEnabled val="1"/>
        </dgm:presLayoutVars>
      </dgm:prSet>
      <dgm:spPr/>
    </dgm:pt>
    <dgm:pt modelId="{5C939224-6682-4B7E-A2F3-9E43445DE28D}" type="pres">
      <dgm:prSet presAssocID="{92E71253-71A7-4811-97CB-A8B19B4EEF26}" presName="sibTrans" presStyleCnt="0"/>
      <dgm:spPr/>
    </dgm:pt>
    <dgm:pt modelId="{591BF2BA-AABC-47C5-B70F-63E786EFAE49}" type="pres">
      <dgm:prSet presAssocID="{5407FB8B-7078-48A2-B793-DED551CED2C3}" presName="node" presStyleLbl="node1" presStyleIdx="5" presStyleCnt="10">
        <dgm:presLayoutVars>
          <dgm:bulletEnabled val="1"/>
        </dgm:presLayoutVars>
      </dgm:prSet>
      <dgm:spPr/>
    </dgm:pt>
    <dgm:pt modelId="{CD5A8B17-715A-411A-B3DB-A3B078AC400F}" type="pres">
      <dgm:prSet presAssocID="{625C0787-2C3F-4123-9DAD-031AE470422C}" presName="sibTrans" presStyleCnt="0"/>
      <dgm:spPr/>
    </dgm:pt>
    <dgm:pt modelId="{05E12D9E-03D5-4751-9CC4-80DD658769CD}" type="pres">
      <dgm:prSet presAssocID="{6F288685-8AC9-46BD-9A71-9860450495CC}" presName="node" presStyleLbl="node1" presStyleIdx="6" presStyleCnt="10">
        <dgm:presLayoutVars>
          <dgm:bulletEnabled val="1"/>
        </dgm:presLayoutVars>
      </dgm:prSet>
      <dgm:spPr/>
    </dgm:pt>
    <dgm:pt modelId="{41D45660-E201-4313-98E4-89957BA10050}" type="pres">
      <dgm:prSet presAssocID="{B4C9A0EA-7E0B-4E18-8975-06537BED18F0}" presName="sibTrans" presStyleCnt="0"/>
      <dgm:spPr/>
    </dgm:pt>
    <dgm:pt modelId="{4E067604-97CE-49B7-92CE-74CC78EAF29A}" type="pres">
      <dgm:prSet presAssocID="{2F98224D-DB8D-46BE-B4E3-706D21351A71}" presName="node" presStyleLbl="node1" presStyleIdx="7" presStyleCnt="10">
        <dgm:presLayoutVars>
          <dgm:bulletEnabled val="1"/>
        </dgm:presLayoutVars>
      </dgm:prSet>
      <dgm:spPr/>
    </dgm:pt>
    <dgm:pt modelId="{EA8B13F4-24B1-4DA8-8175-9880A502BBA0}" type="pres">
      <dgm:prSet presAssocID="{3D8F7318-F3B8-47B1-A298-A101716CE834}" presName="sibTrans" presStyleCnt="0"/>
      <dgm:spPr/>
    </dgm:pt>
    <dgm:pt modelId="{16E31B98-473A-4A36-A993-49327A515A8F}" type="pres">
      <dgm:prSet presAssocID="{17AD287F-88FF-4122-836D-40BAC98CDCB2}" presName="node" presStyleLbl="node1" presStyleIdx="8" presStyleCnt="10">
        <dgm:presLayoutVars>
          <dgm:bulletEnabled val="1"/>
        </dgm:presLayoutVars>
      </dgm:prSet>
      <dgm:spPr/>
    </dgm:pt>
    <dgm:pt modelId="{D4EC3312-C603-4C02-A252-AC21CF75B185}" type="pres">
      <dgm:prSet presAssocID="{DB1723BC-4CC4-40F5-B752-38959908EABD}" presName="sibTrans" presStyleCnt="0"/>
      <dgm:spPr/>
    </dgm:pt>
    <dgm:pt modelId="{F5E91267-6B03-41C5-AF98-2E114B737603}" type="pres">
      <dgm:prSet presAssocID="{88773D32-A76C-497A-8253-3D58B7EABC69}" presName="node" presStyleLbl="node1" presStyleIdx="9" presStyleCnt="10">
        <dgm:presLayoutVars>
          <dgm:bulletEnabled val="1"/>
        </dgm:presLayoutVars>
      </dgm:prSet>
      <dgm:spPr/>
    </dgm:pt>
  </dgm:ptLst>
  <dgm:cxnLst>
    <dgm:cxn modelId="{D007B205-F021-4259-8A0D-F4442E4F8B8F}" srcId="{6FD8B85B-708A-4E58-97B7-79C7E5627B36}" destId="{FC1EAFBA-A647-46EC-AEAF-7E554305DA0D}" srcOrd="3" destOrd="0" parTransId="{700F2739-B242-46D4-B414-A91FC8BF6112}" sibTransId="{30594B82-C160-4A15-A511-425205048901}"/>
    <dgm:cxn modelId="{E0377E0D-251A-49E7-A6B2-53455BADACD2}" type="presOf" srcId="{6FD8B85B-708A-4E58-97B7-79C7E5627B36}" destId="{E7BD7F3F-3E3F-42C5-9578-70D203412A0A}" srcOrd="0" destOrd="0" presId="urn:microsoft.com/office/officeart/2005/8/layout/default"/>
    <dgm:cxn modelId="{669A0D16-E106-4288-ABF0-AB18FF0ED225}" srcId="{6FD8B85B-708A-4E58-97B7-79C7E5627B36}" destId="{CA3FE400-4F2F-46E3-9B0B-700C9D899619}" srcOrd="0" destOrd="0" parTransId="{1A8575F6-C22F-4035-AAD4-FE76D08F2A58}" sibTransId="{5B36CD44-4570-4A58-B176-ED2CBA4FFFE0}"/>
    <dgm:cxn modelId="{2D6E0617-EAE0-435B-AD72-858C2EF41FD5}" srcId="{6FD8B85B-708A-4E58-97B7-79C7E5627B36}" destId="{2F98224D-DB8D-46BE-B4E3-706D21351A71}" srcOrd="7" destOrd="0" parTransId="{2A38262E-0EFB-4CA8-BEEC-F7FB34EC3975}" sibTransId="{3D8F7318-F3B8-47B1-A298-A101716CE834}"/>
    <dgm:cxn modelId="{FC44A01C-40E8-4E3D-850E-E21CAE58E1A2}" type="presOf" srcId="{CD040CD3-9A3F-4A9C-8D4C-F0A7FCA3CC3F}" destId="{87A377C7-4252-40A0-8528-BD5DA2B06E6A}" srcOrd="0" destOrd="0" presId="urn:microsoft.com/office/officeart/2005/8/layout/default"/>
    <dgm:cxn modelId="{AB392B31-D91C-4634-A3DF-2906CD4B6772}" type="presOf" srcId="{17AD287F-88FF-4122-836D-40BAC98CDCB2}" destId="{16E31B98-473A-4A36-A993-49327A515A8F}" srcOrd="0" destOrd="0" presId="urn:microsoft.com/office/officeart/2005/8/layout/default"/>
    <dgm:cxn modelId="{7F5AB333-8725-4A31-9DBC-B29BCC4431C7}" srcId="{6FD8B85B-708A-4E58-97B7-79C7E5627B36}" destId="{6F288685-8AC9-46BD-9A71-9860450495CC}" srcOrd="6" destOrd="0" parTransId="{ADCAC7C2-DDBA-4524-B5ED-45E1E0999C59}" sibTransId="{B4C9A0EA-7E0B-4E18-8975-06537BED18F0}"/>
    <dgm:cxn modelId="{46A88538-7245-43BE-9BE5-7A796F2BAB3C}" srcId="{6FD8B85B-708A-4E58-97B7-79C7E5627B36}" destId="{5407FB8B-7078-48A2-B793-DED551CED2C3}" srcOrd="5" destOrd="0" parTransId="{15A0B74F-07CB-4E76-8261-082A3FE5A882}" sibTransId="{625C0787-2C3F-4123-9DAD-031AE470422C}"/>
    <dgm:cxn modelId="{D5432742-881F-4562-BDA8-7B29C5219AD0}" type="presOf" srcId="{CA3FE400-4F2F-46E3-9B0B-700C9D899619}" destId="{261483D2-459F-4DC4-8C4F-3DAB36DF490B}" srcOrd="0" destOrd="0" presId="urn:microsoft.com/office/officeart/2005/8/layout/default"/>
    <dgm:cxn modelId="{CFC8E144-EDB0-4D8C-AB22-FFE8777D2C8B}" srcId="{6FD8B85B-708A-4E58-97B7-79C7E5627B36}" destId="{CD040CD3-9A3F-4A9C-8D4C-F0A7FCA3CC3F}" srcOrd="4" destOrd="0" parTransId="{76C50819-3BFA-402E-8935-45C57C1C74E3}" sibTransId="{92E71253-71A7-4811-97CB-A8B19B4EEF26}"/>
    <dgm:cxn modelId="{C356E368-37FA-4E55-B3A9-B44C5DD65ED6}" srcId="{6FD8B85B-708A-4E58-97B7-79C7E5627B36}" destId="{51DB97BA-B99F-4739-989B-F6C7F79E49CB}" srcOrd="1" destOrd="0" parTransId="{C4944D10-9DC8-4852-995A-0922B3BC0E85}" sibTransId="{A7F1D4D1-CD67-4677-B1FA-9BCB851B65F3}"/>
    <dgm:cxn modelId="{53C2A069-8CF8-439F-B600-799EFA56DB0A}" type="presOf" srcId="{6F288685-8AC9-46BD-9A71-9860450495CC}" destId="{05E12D9E-03D5-4751-9CC4-80DD658769CD}" srcOrd="0" destOrd="0" presId="urn:microsoft.com/office/officeart/2005/8/layout/default"/>
    <dgm:cxn modelId="{A739EF71-E249-4B52-B1B1-A01853B0AF29}" type="presOf" srcId="{88773D32-A76C-497A-8253-3D58B7EABC69}" destId="{F5E91267-6B03-41C5-AF98-2E114B737603}" srcOrd="0" destOrd="0" presId="urn:microsoft.com/office/officeart/2005/8/layout/default"/>
    <dgm:cxn modelId="{34DE4872-EB30-4001-BDF8-690AA228EBAF}" type="presOf" srcId="{0FA59020-872C-401A-AD8F-4757C07D7776}" destId="{87F51EC0-6375-46CA-8993-435380B76E57}" srcOrd="0" destOrd="0" presId="urn:microsoft.com/office/officeart/2005/8/layout/default"/>
    <dgm:cxn modelId="{A3E0BA9D-B0F0-43CC-A300-8C2D6954799C}" type="presOf" srcId="{2F98224D-DB8D-46BE-B4E3-706D21351A71}" destId="{4E067604-97CE-49B7-92CE-74CC78EAF29A}" srcOrd="0" destOrd="0" presId="urn:microsoft.com/office/officeart/2005/8/layout/default"/>
    <dgm:cxn modelId="{8F1196A6-67B7-414D-9C79-F2A5FE975B6E}" srcId="{6FD8B85B-708A-4E58-97B7-79C7E5627B36}" destId="{17AD287F-88FF-4122-836D-40BAC98CDCB2}" srcOrd="8" destOrd="0" parTransId="{32B8D259-FD2E-4F92-A288-C8ADFC790D6C}" sibTransId="{DB1723BC-4CC4-40F5-B752-38959908EABD}"/>
    <dgm:cxn modelId="{3D664CB7-28F3-4B6B-8F4E-E7B00B4272E8}" type="presOf" srcId="{51DB97BA-B99F-4739-989B-F6C7F79E49CB}" destId="{D5C37025-3FC1-4AA6-A3C0-92885893A7A4}" srcOrd="0" destOrd="0" presId="urn:microsoft.com/office/officeart/2005/8/layout/default"/>
    <dgm:cxn modelId="{C6BBA1CF-BB11-498A-8A5C-8D37B606B3BB}" srcId="{6FD8B85B-708A-4E58-97B7-79C7E5627B36}" destId="{0FA59020-872C-401A-AD8F-4757C07D7776}" srcOrd="2" destOrd="0" parTransId="{5F123833-5FE5-4E8C-9BEA-A1DF87C35426}" sibTransId="{92FD9C37-42B1-4B29-91AD-C5BFACCDE467}"/>
    <dgm:cxn modelId="{FE367FD0-12D4-4BDE-9E4D-382733FBDBE7}" type="presOf" srcId="{5407FB8B-7078-48A2-B793-DED551CED2C3}" destId="{591BF2BA-AABC-47C5-B70F-63E786EFAE49}" srcOrd="0" destOrd="0" presId="urn:microsoft.com/office/officeart/2005/8/layout/default"/>
    <dgm:cxn modelId="{ABA5C7D4-BECF-4266-A4F5-E2D69DB0F084}" type="presOf" srcId="{FC1EAFBA-A647-46EC-AEAF-7E554305DA0D}" destId="{5B796EC9-B1B3-4C46-ADA3-8FE165EF27CE}" srcOrd="0" destOrd="0" presId="urn:microsoft.com/office/officeart/2005/8/layout/default"/>
    <dgm:cxn modelId="{3C7355F3-272A-4E94-AA65-33F473FC47C1}" srcId="{6FD8B85B-708A-4E58-97B7-79C7E5627B36}" destId="{88773D32-A76C-497A-8253-3D58B7EABC69}" srcOrd="9" destOrd="0" parTransId="{FDEB979C-D151-49C2-8F96-EBC728EE2C09}" sibTransId="{EAD7FFE8-EC0A-48AA-9F8F-205F70B165C8}"/>
    <dgm:cxn modelId="{F6ECC7E5-05F8-43EF-B3A6-67E5668133C6}" type="presParOf" srcId="{E7BD7F3F-3E3F-42C5-9578-70D203412A0A}" destId="{261483D2-459F-4DC4-8C4F-3DAB36DF490B}" srcOrd="0" destOrd="0" presId="urn:microsoft.com/office/officeart/2005/8/layout/default"/>
    <dgm:cxn modelId="{C637536A-CA34-4A3D-9FAF-3A0AA85DF7DE}" type="presParOf" srcId="{E7BD7F3F-3E3F-42C5-9578-70D203412A0A}" destId="{02422074-AD4F-454A-9F9A-E2A04211AEA4}" srcOrd="1" destOrd="0" presId="urn:microsoft.com/office/officeart/2005/8/layout/default"/>
    <dgm:cxn modelId="{17C2142A-A69A-4DCF-8808-7D37E7DFD393}" type="presParOf" srcId="{E7BD7F3F-3E3F-42C5-9578-70D203412A0A}" destId="{D5C37025-3FC1-4AA6-A3C0-92885893A7A4}" srcOrd="2" destOrd="0" presId="urn:microsoft.com/office/officeart/2005/8/layout/default"/>
    <dgm:cxn modelId="{56E033EA-EBFB-413D-AFCB-2610E770823D}" type="presParOf" srcId="{E7BD7F3F-3E3F-42C5-9578-70D203412A0A}" destId="{F4F21A3E-5418-449F-B870-8CE2EE21E616}" srcOrd="3" destOrd="0" presId="urn:microsoft.com/office/officeart/2005/8/layout/default"/>
    <dgm:cxn modelId="{0088E208-FF6D-49BF-A457-8A4749302529}" type="presParOf" srcId="{E7BD7F3F-3E3F-42C5-9578-70D203412A0A}" destId="{87F51EC0-6375-46CA-8993-435380B76E57}" srcOrd="4" destOrd="0" presId="urn:microsoft.com/office/officeart/2005/8/layout/default"/>
    <dgm:cxn modelId="{41433B4D-7476-4D83-8DB5-7FCE3D3D5403}" type="presParOf" srcId="{E7BD7F3F-3E3F-42C5-9578-70D203412A0A}" destId="{CECC8820-C664-4F02-9FD6-362523A6E490}" srcOrd="5" destOrd="0" presId="urn:microsoft.com/office/officeart/2005/8/layout/default"/>
    <dgm:cxn modelId="{430AF996-D9E4-486D-B13C-B28791EDC40E}" type="presParOf" srcId="{E7BD7F3F-3E3F-42C5-9578-70D203412A0A}" destId="{5B796EC9-B1B3-4C46-ADA3-8FE165EF27CE}" srcOrd="6" destOrd="0" presId="urn:microsoft.com/office/officeart/2005/8/layout/default"/>
    <dgm:cxn modelId="{9473CFFA-525F-42FE-8DDE-0A7EB6F1D8AD}" type="presParOf" srcId="{E7BD7F3F-3E3F-42C5-9578-70D203412A0A}" destId="{048D1E3D-A0D8-4A12-9DAA-CCCD7978CD8B}" srcOrd="7" destOrd="0" presId="urn:microsoft.com/office/officeart/2005/8/layout/default"/>
    <dgm:cxn modelId="{B413072C-1F84-4F40-A634-72F668BACF55}" type="presParOf" srcId="{E7BD7F3F-3E3F-42C5-9578-70D203412A0A}" destId="{87A377C7-4252-40A0-8528-BD5DA2B06E6A}" srcOrd="8" destOrd="0" presId="urn:microsoft.com/office/officeart/2005/8/layout/default"/>
    <dgm:cxn modelId="{82A993AE-60A5-4EF1-92F1-4104EDEA238F}" type="presParOf" srcId="{E7BD7F3F-3E3F-42C5-9578-70D203412A0A}" destId="{5C939224-6682-4B7E-A2F3-9E43445DE28D}" srcOrd="9" destOrd="0" presId="urn:microsoft.com/office/officeart/2005/8/layout/default"/>
    <dgm:cxn modelId="{5A51B21F-C6D5-4C03-B114-0550C99AEBFC}" type="presParOf" srcId="{E7BD7F3F-3E3F-42C5-9578-70D203412A0A}" destId="{591BF2BA-AABC-47C5-B70F-63E786EFAE49}" srcOrd="10" destOrd="0" presId="urn:microsoft.com/office/officeart/2005/8/layout/default"/>
    <dgm:cxn modelId="{987BA0AE-BBA7-4CCE-977A-AC097CF58AA0}" type="presParOf" srcId="{E7BD7F3F-3E3F-42C5-9578-70D203412A0A}" destId="{CD5A8B17-715A-411A-B3DB-A3B078AC400F}" srcOrd="11" destOrd="0" presId="urn:microsoft.com/office/officeart/2005/8/layout/default"/>
    <dgm:cxn modelId="{A08AA0A5-FC40-4495-97A0-FEDE9A472441}" type="presParOf" srcId="{E7BD7F3F-3E3F-42C5-9578-70D203412A0A}" destId="{05E12D9E-03D5-4751-9CC4-80DD658769CD}" srcOrd="12" destOrd="0" presId="urn:microsoft.com/office/officeart/2005/8/layout/default"/>
    <dgm:cxn modelId="{AB7C76B6-9C5B-4E96-87E5-1228A1B63CBC}" type="presParOf" srcId="{E7BD7F3F-3E3F-42C5-9578-70D203412A0A}" destId="{41D45660-E201-4313-98E4-89957BA10050}" srcOrd="13" destOrd="0" presId="urn:microsoft.com/office/officeart/2005/8/layout/default"/>
    <dgm:cxn modelId="{BFBA6A09-7309-499C-832B-774C39E41589}" type="presParOf" srcId="{E7BD7F3F-3E3F-42C5-9578-70D203412A0A}" destId="{4E067604-97CE-49B7-92CE-74CC78EAF29A}" srcOrd="14" destOrd="0" presId="urn:microsoft.com/office/officeart/2005/8/layout/default"/>
    <dgm:cxn modelId="{3B1B34AF-E191-4903-92CB-A47EF109529F}" type="presParOf" srcId="{E7BD7F3F-3E3F-42C5-9578-70D203412A0A}" destId="{EA8B13F4-24B1-4DA8-8175-9880A502BBA0}" srcOrd="15" destOrd="0" presId="urn:microsoft.com/office/officeart/2005/8/layout/default"/>
    <dgm:cxn modelId="{A338D8CD-4E8E-4169-80DE-CDFDC674E351}" type="presParOf" srcId="{E7BD7F3F-3E3F-42C5-9578-70D203412A0A}" destId="{16E31B98-473A-4A36-A993-49327A515A8F}" srcOrd="16" destOrd="0" presId="urn:microsoft.com/office/officeart/2005/8/layout/default"/>
    <dgm:cxn modelId="{3D89CA6A-FD5F-4B2A-9C5C-59A3371ECE84}" type="presParOf" srcId="{E7BD7F3F-3E3F-42C5-9578-70D203412A0A}" destId="{D4EC3312-C603-4C02-A252-AC21CF75B185}" srcOrd="17" destOrd="0" presId="urn:microsoft.com/office/officeart/2005/8/layout/default"/>
    <dgm:cxn modelId="{24CB06D9-6882-4AF4-B187-A0F5A0447A35}" type="presParOf" srcId="{E7BD7F3F-3E3F-42C5-9578-70D203412A0A}" destId="{F5E91267-6B03-41C5-AF98-2E114B737603}" srcOrd="18"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B20D00-1764-4181-A7EA-ACB199839BF4}" type="doc">
      <dgm:prSet loTypeId="urn:microsoft.com/office/officeart/2005/8/layout/cycle8" loCatId="cycle" qsTypeId="urn:microsoft.com/office/officeart/2005/8/quickstyle/simple5" qsCatId="simple" csTypeId="urn:microsoft.com/office/officeart/2005/8/colors/colorful5" csCatId="colorful" phldr="1"/>
      <dgm:spPr/>
    </dgm:pt>
    <dgm:pt modelId="{E08B1609-30C6-4EFC-B28D-C4A87D5DFB9F}">
      <dgm:prSet phldrT="[Text]" custT="1"/>
      <dgm:spPr/>
      <dgm:t>
        <a:bodyPr/>
        <a:lstStyle/>
        <a:p>
          <a:r>
            <a:rPr lang="en-GB" sz="2100" b="1" dirty="0"/>
            <a:t>Organizational</a:t>
          </a:r>
          <a:r>
            <a:rPr lang="en-GB" sz="2200" b="1" dirty="0"/>
            <a:t> goals</a:t>
          </a:r>
          <a:endParaRPr lang="en-IN" sz="2200" b="1" dirty="0"/>
        </a:p>
      </dgm:t>
    </dgm:pt>
    <dgm:pt modelId="{A1FCC458-9AD2-4289-A221-1D46B9A3AD1F}" type="parTrans" cxnId="{8592D6B9-08A0-4E29-88FD-C767FB2FEF76}">
      <dgm:prSet/>
      <dgm:spPr/>
      <dgm:t>
        <a:bodyPr/>
        <a:lstStyle/>
        <a:p>
          <a:endParaRPr lang="en-IN" sz="2200"/>
        </a:p>
      </dgm:t>
    </dgm:pt>
    <dgm:pt modelId="{B7EA9214-BFE0-4F5D-8314-9D44816B36B3}" type="sibTrans" cxnId="{8592D6B9-08A0-4E29-88FD-C767FB2FEF76}">
      <dgm:prSet/>
      <dgm:spPr/>
      <dgm:t>
        <a:bodyPr/>
        <a:lstStyle/>
        <a:p>
          <a:endParaRPr lang="en-IN" sz="2200"/>
        </a:p>
      </dgm:t>
    </dgm:pt>
    <dgm:pt modelId="{CC6451B2-B7CD-4654-88CB-CDA5834D2C1C}">
      <dgm:prSet phldrT="[Text]" custT="1"/>
      <dgm:spPr/>
      <dgm:t>
        <a:bodyPr/>
        <a:lstStyle/>
        <a:p>
          <a:r>
            <a:rPr lang="en-GB" sz="2200" b="1" dirty="0"/>
            <a:t>Team </a:t>
          </a:r>
          <a:r>
            <a:rPr lang="en-IN" sz="2200" b="1" dirty="0"/>
            <a:t>performance </a:t>
          </a:r>
        </a:p>
      </dgm:t>
    </dgm:pt>
    <dgm:pt modelId="{D14BB140-B3DC-41F4-939D-447534A651EB}" type="parTrans" cxnId="{F61C26E7-A1EA-46B5-9A99-81AC5E276F1A}">
      <dgm:prSet/>
      <dgm:spPr/>
      <dgm:t>
        <a:bodyPr/>
        <a:lstStyle/>
        <a:p>
          <a:endParaRPr lang="en-IN" sz="2200"/>
        </a:p>
      </dgm:t>
    </dgm:pt>
    <dgm:pt modelId="{4C7CC6A2-4794-4033-93AE-428B1A2D346E}" type="sibTrans" cxnId="{F61C26E7-A1EA-46B5-9A99-81AC5E276F1A}">
      <dgm:prSet/>
      <dgm:spPr/>
      <dgm:t>
        <a:bodyPr/>
        <a:lstStyle/>
        <a:p>
          <a:endParaRPr lang="en-IN" sz="2200"/>
        </a:p>
      </dgm:t>
    </dgm:pt>
    <dgm:pt modelId="{3BECCF8C-F3B3-4B57-AEA0-975A809041E8}">
      <dgm:prSet custT="1"/>
      <dgm:spPr/>
      <dgm:t>
        <a:bodyPr/>
        <a:lstStyle/>
        <a:p>
          <a:r>
            <a:rPr lang="en-IN" sz="2200" b="1" dirty="0"/>
            <a:t>People management</a:t>
          </a:r>
        </a:p>
      </dgm:t>
    </dgm:pt>
    <dgm:pt modelId="{1806CF7B-C0FE-4AF5-BC55-42966487464D}" type="parTrans" cxnId="{5FEBE11A-448A-41F0-905E-4FB561D161AE}">
      <dgm:prSet/>
      <dgm:spPr/>
      <dgm:t>
        <a:bodyPr/>
        <a:lstStyle/>
        <a:p>
          <a:endParaRPr lang="en-IN" sz="2200"/>
        </a:p>
      </dgm:t>
    </dgm:pt>
    <dgm:pt modelId="{B6DF14AE-7A0B-4F60-9041-FF076A4BADF8}" type="sibTrans" cxnId="{5FEBE11A-448A-41F0-905E-4FB561D161AE}">
      <dgm:prSet/>
      <dgm:spPr/>
      <dgm:t>
        <a:bodyPr/>
        <a:lstStyle/>
        <a:p>
          <a:endParaRPr lang="en-IN" sz="2200"/>
        </a:p>
      </dgm:t>
    </dgm:pt>
    <dgm:pt modelId="{293F87DD-4059-4DFE-94AF-5880CB298974}" type="pres">
      <dgm:prSet presAssocID="{30B20D00-1764-4181-A7EA-ACB199839BF4}" presName="compositeShape" presStyleCnt="0">
        <dgm:presLayoutVars>
          <dgm:chMax val="7"/>
          <dgm:dir/>
          <dgm:resizeHandles val="exact"/>
        </dgm:presLayoutVars>
      </dgm:prSet>
      <dgm:spPr/>
    </dgm:pt>
    <dgm:pt modelId="{19FB2134-B3FB-4421-B640-D3D977B39627}" type="pres">
      <dgm:prSet presAssocID="{30B20D00-1764-4181-A7EA-ACB199839BF4}" presName="wedge1" presStyleLbl="node1" presStyleIdx="0" presStyleCnt="3" custLinFactNeighborY="0"/>
      <dgm:spPr/>
    </dgm:pt>
    <dgm:pt modelId="{4E9460C4-2E0F-4C1A-977B-4CAA6074B270}" type="pres">
      <dgm:prSet presAssocID="{30B20D00-1764-4181-A7EA-ACB199839BF4}" presName="dummy1a" presStyleCnt="0"/>
      <dgm:spPr/>
    </dgm:pt>
    <dgm:pt modelId="{A3AF4F3B-7C9A-42D0-92FF-ED9097488F52}" type="pres">
      <dgm:prSet presAssocID="{30B20D00-1764-4181-A7EA-ACB199839BF4}" presName="dummy1b" presStyleCnt="0"/>
      <dgm:spPr/>
    </dgm:pt>
    <dgm:pt modelId="{478BCF34-F8ED-44B2-9647-C685AE25EE0D}" type="pres">
      <dgm:prSet presAssocID="{30B20D00-1764-4181-A7EA-ACB199839BF4}" presName="wedge1Tx" presStyleLbl="node1" presStyleIdx="0" presStyleCnt="3">
        <dgm:presLayoutVars>
          <dgm:chMax val="0"/>
          <dgm:chPref val="0"/>
          <dgm:bulletEnabled val="1"/>
        </dgm:presLayoutVars>
      </dgm:prSet>
      <dgm:spPr/>
    </dgm:pt>
    <dgm:pt modelId="{59A816EF-8EE0-41F2-B38D-CEAC032B6F2E}" type="pres">
      <dgm:prSet presAssocID="{30B20D00-1764-4181-A7EA-ACB199839BF4}" presName="wedge2" presStyleLbl="node1" presStyleIdx="1" presStyleCnt="3"/>
      <dgm:spPr/>
    </dgm:pt>
    <dgm:pt modelId="{152C0566-56AF-49A3-9154-F29FA398C72E}" type="pres">
      <dgm:prSet presAssocID="{30B20D00-1764-4181-A7EA-ACB199839BF4}" presName="dummy2a" presStyleCnt="0"/>
      <dgm:spPr/>
    </dgm:pt>
    <dgm:pt modelId="{F3DDC0A6-0CD5-42AF-A4AA-412B0F1DAF42}" type="pres">
      <dgm:prSet presAssocID="{30B20D00-1764-4181-A7EA-ACB199839BF4}" presName="dummy2b" presStyleCnt="0"/>
      <dgm:spPr/>
    </dgm:pt>
    <dgm:pt modelId="{94072267-AC77-4C1D-81C8-5403AA606169}" type="pres">
      <dgm:prSet presAssocID="{30B20D00-1764-4181-A7EA-ACB199839BF4}" presName="wedge2Tx" presStyleLbl="node1" presStyleIdx="1" presStyleCnt="3">
        <dgm:presLayoutVars>
          <dgm:chMax val="0"/>
          <dgm:chPref val="0"/>
          <dgm:bulletEnabled val="1"/>
        </dgm:presLayoutVars>
      </dgm:prSet>
      <dgm:spPr/>
    </dgm:pt>
    <dgm:pt modelId="{67C237AE-9E67-4A21-83D3-7A1E14A83414}" type="pres">
      <dgm:prSet presAssocID="{30B20D00-1764-4181-A7EA-ACB199839BF4}" presName="wedge3" presStyleLbl="node1" presStyleIdx="2" presStyleCnt="3"/>
      <dgm:spPr/>
    </dgm:pt>
    <dgm:pt modelId="{444901DE-567D-45C5-915E-6BC4CD25338A}" type="pres">
      <dgm:prSet presAssocID="{30B20D00-1764-4181-A7EA-ACB199839BF4}" presName="dummy3a" presStyleCnt="0"/>
      <dgm:spPr/>
    </dgm:pt>
    <dgm:pt modelId="{F4D3DEE9-9C3D-4798-B0EC-7A8D83F46D8E}" type="pres">
      <dgm:prSet presAssocID="{30B20D00-1764-4181-A7EA-ACB199839BF4}" presName="dummy3b" presStyleCnt="0"/>
      <dgm:spPr/>
    </dgm:pt>
    <dgm:pt modelId="{6370D005-8708-4AA2-9F11-788FFC61DAF1}" type="pres">
      <dgm:prSet presAssocID="{30B20D00-1764-4181-A7EA-ACB199839BF4}" presName="wedge3Tx" presStyleLbl="node1" presStyleIdx="2" presStyleCnt="3">
        <dgm:presLayoutVars>
          <dgm:chMax val="0"/>
          <dgm:chPref val="0"/>
          <dgm:bulletEnabled val="1"/>
        </dgm:presLayoutVars>
      </dgm:prSet>
      <dgm:spPr/>
    </dgm:pt>
    <dgm:pt modelId="{DD8CB539-1917-4530-9D86-C52B5FA363AE}" type="pres">
      <dgm:prSet presAssocID="{B7EA9214-BFE0-4F5D-8314-9D44816B36B3}" presName="arrowWedge1" presStyleLbl="fgSibTrans2D1" presStyleIdx="0" presStyleCnt="3"/>
      <dgm:spPr/>
    </dgm:pt>
    <dgm:pt modelId="{5B9CB987-E021-42CF-9656-7DD1A1C826BA}" type="pres">
      <dgm:prSet presAssocID="{4C7CC6A2-4794-4033-93AE-428B1A2D346E}" presName="arrowWedge2" presStyleLbl="fgSibTrans2D1" presStyleIdx="1" presStyleCnt="3"/>
      <dgm:spPr/>
    </dgm:pt>
    <dgm:pt modelId="{35BA6A40-576D-4CFE-AC12-24E4399C9198}" type="pres">
      <dgm:prSet presAssocID="{B6DF14AE-7A0B-4F60-9041-FF076A4BADF8}" presName="arrowWedge3" presStyleLbl="fgSibTrans2D1" presStyleIdx="2" presStyleCnt="3"/>
      <dgm:spPr/>
    </dgm:pt>
  </dgm:ptLst>
  <dgm:cxnLst>
    <dgm:cxn modelId="{5FEBE11A-448A-41F0-905E-4FB561D161AE}" srcId="{30B20D00-1764-4181-A7EA-ACB199839BF4}" destId="{3BECCF8C-F3B3-4B57-AEA0-975A809041E8}" srcOrd="2" destOrd="0" parTransId="{1806CF7B-C0FE-4AF5-BC55-42966487464D}" sibTransId="{B6DF14AE-7A0B-4F60-9041-FF076A4BADF8}"/>
    <dgm:cxn modelId="{F9453828-3462-4633-B521-5237898BBC52}" type="presOf" srcId="{3BECCF8C-F3B3-4B57-AEA0-975A809041E8}" destId="{6370D005-8708-4AA2-9F11-788FFC61DAF1}" srcOrd="1" destOrd="0" presId="urn:microsoft.com/office/officeart/2005/8/layout/cycle8"/>
    <dgm:cxn modelId="{E96BDA35-8F0B-4BF9-87E6-832AD6EC9BE7}" type="presOf" srcId="{3BECCF8C-F3B3-4B57-AEA0-975A809041E8}" destId="{67C237AE-9E67-4A21-83D3-7A1E14A83414}" srcOrd="0" destOrd="0" presId="urn:microsoft.com/office/officeart/2005/8/layout/cycle8"/>
    <dgm:cxn modelId="{8E58B15B-42B8-4D85-8FAA-51E545CD8CD1}" type="presOf" srcId="{E08B1609-30C6-4EFC-B28D-C4A87D5DFB9F}" destId="{478BCF34-F8ED-44B2-9647-C685AE25EE0D}" srcOrd="1" destOrd="0" presId="urn:microsoft.com/office/officeart/2005/8/layout/cycle8"/>
    <dgm:cxn modelId="{04CD906D-2A28-4696-B7AB-B388E5E92541}" type="presOf" srcId="{30B20D00-1764-4181-A7EA-ACB199839BF4}" destId="{293F87DD-4059-4DFE-94AF-5880CB298974}" srcOrd="0" destOrd="0" presId="urn:microsoft.com/office/officeart/2005/8/layout/cycle8"/>
    <dgm:cxn modelId="{FC72DE7E-72EB-4DD9-8011-F27F418D1D48}" type="presOf" srcId="{CC6451B2-B7CD-4654-88CB-CDA5834D2C1C}" destId="{59A816EF-8EE0-41F2-B38D-CEAC032B6F2E}" srcOrd="0" destOrd="0" presId="urn:microsoft.com/office/officeart/2005/8/layout/cycle8"/>
    <dgm:cxn modelId="{8592D6B9-08A0-4E29-88FD-C767FB2FEF76}" srcId="{30B20D00-1764-4181-A7EA-ACB199839BF4}" destId="{E08B1609-30C6-4EFC-B28D-C4A87D5DFB9F}" srcOrd="0" destOrd="0" parTransId="{A1FCC458-9AD2-4289-A221-1D46B9A3AD1F}" sibTransId="{B7EA9214-BFE0-4F5D-8314-9D44816B36B3}"/>
    <dgm:cxn modelId="{27C94DC3-59FF-455B-B737-45A92A0C65C6}" type="presOf" srcId="{E08B1609-30C6-4EFC-B28D-C4A87D5DFB9F}" destId="{19FB2134-B3FB-4421-B640-D3D977B39627}" srcOrd="0" destOrd="0" presId="urn:microsoft.com/office/officeart/2005/8/layout/cycle8"/>
    <dgm:cxn modelId="{63F223C8-F027-4DCE-8385-9431664A503A}" type="presOf" srcId="{CC6451B2-B7CD-4654-88CB-CDA5834D2C1C}" destId="{94072267-AC77-4C1D-81C8-5403AA606169}" srcOrd="1" destOrd="0" presId="urn:microsoft.com/office/officeart/2005/8/layout/cycle8"/>
    <dgm:cxn modelId="{F61C26E7-A1EA-46B5-9A99-81AC5E276F1A}" srcId="{30B20D00-1764-4181-A7EA-ACB199839BF4}" destId="{CC6451B2-B7CD-4654-88CB-CDA5834D2C1C}" srcOrd="1" destOrd="0" parTransId="{D14BB140-B3DC-41F4-939D-447534A651EB}" sibTransId="{4C7CC6A2-4794-4033-93AE-428B1A2D346E}"/>
    <dgm:cxn modelId="{0A736B6D-B752-4C14-B4FE-5E4D553AB6D8}" type="presParOf" srcId="{293F87DD-4059-4DFE-94AF-5880CB298974}" destId="{19FB2134-B3FB-4421-B640-D3D977B39627}" srcOrd="0" destOrd="0" presId="urn:microsoft.com/office/officeart/2005/8/layout/cycle8"/>
    <dgm:cxn modelId="{B82F9847-F277-49C4-BA11-1ACA532377BF}" type="presParOf" srcId="{293F87DD-4059-4DFE-94AF-5880CB298974}" destId="{4E9460C4-2E0F-4C1A-977B-4CAA6074B270}" srcOrd="1" destOrd="0" presId="urn:microsoft.com/office/officeart/2005/8/layout/cycle8"/>
    <dgm:cxn modelId="{855637DA-E43F-48A3-8AEB-39CF56CB6816}" type="presParOf" srcId="{293F87DD-4059-4DFE-94AF-5880CB298974}" destId="{A3AF4F3B-7C9A-42D0-92FF-ED9097488F52}" srcOrd="2" destOrd="0" presId="urn:microsoft.com/office/officeart/2005/8/layout/cycle8"/>
    <dgm:cxn modelId="{5469FB2C-B34D-4492-B36D-A8B9E9E56AF4}" type="presParOf" srcId="{293F87DD-4059-4DFE-94AF-5880CB298974}" destId="{478BCF34-F8ED-44B2-9647-C685AE25EE0D}" srcOrd="3" destOrd="0" presId="urn:microsoft.com/office/officeart/2005/8/layout/cycle8"/>
    <dgm:cxn modelId="{6DC1297A-7DAB-4B9E-8AC5-0E90B224900C}" type="presParOf" srcId="{293F87DD-4059-4DFE-94AF-5880CB298974}" destId="{59A816EF-8EE0-41F2-B38D-CEAC032B6F2E}" srcOrd="4" destOrd="0" presId="urn:microsoft.com/office/officeart/2005/8/layout/cycle8"/>
    <dgm:cxn modelId="{0C276145-DD0D-4D9E-B313-A28223DE6702}" type="presParOf" srcId="{293F87DD-4059-4DFE-94AF-5880CB298974}" destId="{152C0566-56AF-49A3-9154-F29FA398C72E}" srcOrd="5" destOrd="0" presId="urn:microsoft.com/office/officeart/2005/8/layout/cycle8"/>
    <dgm:cxn modelId="{BBAC0913-9DA8-4717-9D74-E1760C40F5AC}" type="presParOf" srcId="{293F87DD-4059-4DFE-94AF-5880CB298974}" destId="{F3DDC0A6-0CD5-42AF-A4AA-412B0F1DAF42}" srcOrd="6" destOrd="0" presId="urn:microsoft.com/office/officeart/2005/8/layout/cycle8"/>
    <dgm:cxn modelId="{90ADB3DA-B05E-4375-B56B-E68696796455}" type="presParOf" srcId="{293F87DD-4059-4DFE-94AF-5880CB298974}" destId="{94072267-AC77-4C1D-81C8-5403AA606169}" srcOrd="7" destOrd="0" presId="urn:microsoft.com/office/officeart/2005/8/layout/cycle8"/>
    <dgm:cxn modelId="{CF40F8CB-FCA6-457E-8F25-F1A9BA98B695}" type="presParOf" srcId="{293F87DD-4059-4DFE-94AF-5880CB298974}" destId="{67C237AE-9E67-4A21-83D3-7A1E14A83414}" srcOrd="8" destOrd="0" presId="urn:microsoft.com/office/officeart/2005/8/layout/cycle8"/>
    <dgm:cxn modelId="{47EA9811-73A6-40C6-AF19-EC6ADB03AC9B}" type="presParOf" srcId="{293F87DD-4059-4DFE-94AF-5880CB298974}" destId="{444901DE-567D-45C5-915E-6BC4CD25338A}" srcOrd="9" destOrd="0" presId="urn:microsoft.com/office/officeart/2005/8/layout/cycle8"/>
    <dgm:cxn modelId="{7DE577BF-F0C8-4F7A-A615-B0B16656A1AA}" type="presParOf" srcId="{293F87DD-4059-4DFE-94AF-5880CB298974}" destId="{F4D3DEE9-9C3D-4798-B0EC-7A8D83F46D8E}" srcOrd="10" destOrd="0" presId="urn:microsoft.com/office/officeart/2005/8/layout/cycle8"/>
    <dgm:cxn modelId="{0C493BE1-EC47-4055-950D-ED0612E985DD}" type="presParOf" srcId="{293F87DD-4059-4DFE-94AF-5880CB298974}" destId="{6370D005-8708-4AA2-9F11-788FFC61DAF1}" srcOrd="11" destOrd="0" presId="urn:microsoft.com/office/officeart/2005/8/layout/cycle8"/>
    <dgm:cxn modelId="{91A40750-509D-42B0-BC93-76B26584DB83}" type="presParOf" srcId="{293F87DD-4059-4DFE-94AF-5880CB298974}" destId="{DD8CB539-1917-4530-9D86-C52B5FA363AE}" srcOrd="12" destOrd="0" presId="urn:microsoft.com/office/officeart/2005/8/layout/cycle8"/>
    <dgm:cxn modelId="{29A45CDD-B2D5-44CF-8319-AAB9BB99F3EF}" type="presParOf" srcId="{293F87DD-4059-4DFE-94AF-5880CB298974}" destId="{5B9CB987-E021-42CF-9656-7DD1A1C826BA}" srcOrd="13" destOrd="0" presId="urn:microsoft.com/office/officeart/2005/8/layout/cycle8"/>
    <dgm:cxn modelId="{FC8AF3C5-25A1-4FFF-9B97-194B7DC2C1FD}" type="presParOf" srcId="{293F87DD-4059-4DFE-94AF-5880CB298974}" destId="{35BA6A40-576D-4CFE-AC12-24E4399C919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3B86E0-5FE4-4C51-90A2-6001550F316D}" type="doc">
      <dgm:prSet loTypeId="urn:microsoft.com/office/officeart/2005/8/layout/target3" loCatId="list" qsTypeId="urn:microsoft.com/office/officeart/2005/8/quickstyle/simple2" qsCatId="simple" csTypeId="urn:microsoft.com/office/officeart/2005/8/colors/colorful5" csCatId="colorful" phldr="1"/>
      <dgm:spPr/>
      <dgm:t>
        <a:bodyPr/>
        <a:lstStyle/>
        <a:p>
          <a:endParaRPr lang="en-IN"/>
        </a:p>
      </dgm:t>
    </dgm:pt>
    <dgm:pt modelId="{74309F0D-38A6-4F96-84E9-DE392B3F23B6}">
      <dgm:prSet phldrT="[Text]" custT="1"/>
      <dgm:spPr/>
      <dgm:t>
        <a:bodyPr/>
        <a:lstStyle/>
        <a:p>
          <a:r>
            <a:rPr lang="en-GB" sz="3600" dirty="0">
              <a:latin typeface="Swis721 Cn BT" panose="020B0506020202030204" pitchFamily="34" charset="0"/>
            </a:rPr>
            <a:t>Ability to learn</a:t>
          </a:r>
          <a:endParaRPr lang="en-IN" sz="3600" dirty="0">
            <a:latin typeface="Swis721 Cn BT" panose="020B0506020202030204" pitchFamily="34" charset="0"/>
          </a:endParaRPr>
        </a:p>
      </dgm:t>
    </dgm:pt>
    <dgm:pt modelId="{B0B8F46A-75CB-4343-9F27-336D5A583B26}" type="parTrans" cxnId="{A3AE2E1B-9E72-4551-9410-430E019DE09D}">
      <dgm:prSet/>
      <dgm:spPr/>
      <dgm:t>
        <a:bodyPr/>
        <a:lstStyle/>
        <a:p>
          <a:endParaRPr lang="en-IN"/>
        </a:p>
      </dgm:t>
    </dgm:pt>
    <dgm:pt modelId="{3FDD4DE0-955B-46DB-9348-2F8FDC66891F}" type="sibTrans" cxnId="{A3AE2E1B-9E72-4551-9410-430E019DE09D}">
      <dgm:prSet/>
      <dgm:spPr/>
      <dgm:t>
        <a:bodyPr/>
        <a:lstStyle/>
        <a:p>
          <a:endParaRPr lang="en-IN"/>
        </a:p>
      </dgm:t>
    </dgm:pt>
    <dgm:pt modelId="{78CB7074-A4E6-4C63-AC24-C8F2C421FCF7}">
      <dgm:prSet phldrT="[Text]" custT="1"/>
      <dgm:spPr/>
      <dgm:t>
        <a:bodyPr/>
        <a:lstStyle/>
        <a:p>
          <a:r>
            <a:rPr lang="en-GB" sz="3600" dirty="0">
              <a:latin typeface="Swis721 Cn BT" panose="020B0506020202030204" pitchFamily="34" charset="0"/>
            </a:rPr>
            <a:t>Performance</a:t>
          </a:r>
          <a:endParaRPr lang="en-IN" sz="3600" dirty="0">
            <a:latin typeface="Swis721 Cn BT" panose="020B0506020202030204" pitchFamily="34" charset="0"/>
          </a:endParaRPr>
        </a:p>
      </dgm:t>
    </dgm:pt>
    <dgm:pt modelId="{28B778B5-F312-4527-8997-3048C879445B}" type="parTrans" cxnId="{93B7C14D-1829-40D4-B803-F80DB056ED81}">
      <dgm:prSet/>
      <dgm:spPr/>
      <dgm:t>
        <a:bodyPr/>
        <a:lstStyle/>
        <a:p>
          <a:endParaRPr lang="en-IN"/>
        </a:p>
      </dgm:t>
    </dgm:pt>
    <dgm:pt modelId="{577880EB-0B2A-4CB4-B936-86E9E11BA927}" type="sibTrans" cxnId="{93B7C14D-1829-40D4-B803-F80DB056ED81}">
      <dgm:prSet/>
      <dgm:spPr/>
      <dgm:t>
        <a:bodyPr/>
        <a:lstStyle/>
        <a:p>
          <a:endParaRPr lang="en-IN"/>
        </a:p>
      </dgm:t>
    </dgm:pt>
    <dgm:pt modelId="{9D62E58F-4FCF-4F51-9359-9FC44226F0CC}">
      <dgm:prSet phldrT="[Text]" custT="1"/>
      <dgm:spPr/>
      <dgm:t>
        <a:bodyPr/>
        <a:lstStyle/>
        <a:p>
          <a:r>
            <a:rPr lang="en-GB" sz="3600" dirty="0">
              <a:latin typeface="Swis721 Cn BT" panose="020B0506020202030204" pitchFamily="34" charset="0"/>
            </a:rPr>
            <a:t>Temperament</a:t>
          </a:r>
          <a:endParaRPr lang="en-IN" sz="3600" dirty="0">
            <a:latin typeface="Swis721 Cn BT" panose="020B0506020202030204" pitchFamily="34" charset="0"/>
          </a:endParaRPr>
        </a:p>
      </dgm:t>
    </dgm:pt>
    <dgm:pt modelId="{E8233087-4185-4AC9-A3D7-1A01CC37B604}" type="parTrans" cxnId="{876075CC-723F-417B-978A-E6163DADA161}">
      <dgm:prSet/>
      <dgm:spPr/>
      <dgm:t>
        <a:bodyPr/>
        <a:lstStyle/>
        <a:p>
          <a:endParaRPr lang="en-IN"/>
        </a:p>
      </dgm:t>
    </dgm:pt>
    <dgm:pt modelId="{F418461F-E248-4484-916F-97324437A3E7}" type="sibTrans" cxnId="{876075CC-723F-417B-978A-E6163DADA161}">
      <dgm:prSet/>
      <dgm:spPr/>
      <dgm:t>
        <a:bodyPr/>
        <a:lstStyle/>
        <a:p>
          <a:endParaRPr lang="en-IN"/>
        </a:p>
      </dgm:t>
    </dgm:pt>
    <dgm:pt modelId="{DB42BDA9-A295-4BB9-B344-5937366E6F34}">
      <dgm:prSet phldrT="[Text]" custT="1"/>
      <dgm:spPr/>
      <dgm:t>
        <a:bodyPr/>
        <a:lstStyle/>
        <a:p>
          <a:r>
            <a:rPr lang="en-GB" sz="3600" dirty="0">
              <a:latin typeface="Swis721 Cn BT" panose="020B0506020202030204" pitchFamily="34" charset="0"/>
            </a:rPr>
            <a:t>Team interaction</a:t>
          </a:r>
          <a:endParaRPr lang="en-IN" sz="3600" dirty="0">
            <a:latin typeface="Swis721 Cn BT" panose="020B0506020202030204" pitchFamily="34" charset="0"/>
          </a:endParaRPr>
        </a:p>
      </dgm:t>
    </dgm:pt>
    <dgm:pt modelId="{67E91961-008E-4CDD-B647-3091F0F0DA1B}" type="parTrans" cxnId="{29400314-090B-4285-A57A-BF71867CCB43}">
      <dgm:prSet/>
      <dgm:spPr/>
      <dgm:t>
        <a:bodyPr/>
        <a:lstStyle/>
        <a:p>
          <a:endParaRPr lang="en-IN"/>
        </a:p>
      </dgm:t>
    </dgm:pt>
    <dgm:pt modelId="{E9B2DA45-DFEB-40D5-917B-D8727463AA2D}" type="sibTrans" cxnId="{29400314-090B-4285-A57A-BF71867CCB43}">
      <dgm:prSet/>
      <dgm:spPr/>
      <dgm:t>
        <a:bodyPr/>
        <a:lstStyle/>
        <a:p>
          <a:endParaRPr lang="en-IN"/>
        </a:p>
      </dgm:t>
    </dgm:pt>
    <dgm:pt modelId="{A92C02A9-DA17-43F0-A767-E4D3F0ACA69E}" type="pres">
      <dgm:prSet presAssocID="{4E3B86E0-5FE4-4C51-90A2-6001550F316D}" presName="Name0" presStyleCnt="0">
        <dgm:presLayoutVars>
          <dgm:chMax val="7"/>
          <dgm:dir/>
          <dgm:animLvl val="lvl"/>
          <dgm:resizeHandles val="exact"/>
        </dgm:presLayoutVars>
      </dgm:prSet>
      <dgm:spPr/>
    </dgm:pt>
    <dgm:pt modelId="{D841C034-7DBD-4DA1-A514-FF6DFC5712F0}" type="pres">
      <dgm:prSet presAssocID="{74309F0D-38A6-4F96-84E9-DE392B3F23B6}" presName="circle1" presStyleLbl="node1" presStyleIdx="0" presStyleCnt="4"/>
      <dgm:spPr/>
    </dgm:pt>
    <dgm:pt modelId="{608676E0-64A7-47DC-AF53-6FE3AC6C87B6}" type="pres">
      <dgm:prSet presAssocID="{74309F0D-38A6-4F96-84E9-DE392B3F23B6}" presName="space" presStyleCnt="0"/>
      <dgm:spPr/>
    </dgm:pt>
    <dgm:pt modelId="{2E26E0BD-939C-4E84-A52F-4C62BAFF1667}" type="pres">
      <dgm:prSet presAssocID="{74309F0D-38A6-4F96-84E9-DE392B3F23B6}" presName="rect1" presStyleLbl="alignAcc1" presStyleIdx="0" presStyleCnt="4" custLinFactNeighborY="350"/>
      <dgm:spPr/>
    </dgm:pt>
    <dgm:pt modelId="{AA4DE7BA-7303-43D1-8233-FE5C1F8A0AFE}" type="pres">
      <dgm:prSet presAssocID="{78CB7074-A4E6-4C63-AC24-C8F2C421FCF7}" presName="vertSpace2" presStyleLbl="node1" presStyleIdx="0" presStyleCnt="4"/>
      <dgm:spPr/>
    </dgm:pt>
    <dgm:pt modelId="{A6402796-5AA4-4C37-B519-2237F67B4335}" type="pres">
      <dgm:prSet presAssocID="{78CB7074-A4E6-4C63-AC24-C8F2C421FCF7}" presName="circle2" presStyleLbl="node1" presStyleIdx="1" presStyleCnt="4"/>
      <dgm:spPr/>
    </dgm:pt>
    <dgm:pt modelId="{CA0C0371-EE14-41D1-94C8-3768BA9161BA}" type="pres">
      <dgm:prSet presAssocID="{78CB7074-A4E6-4C63-AC24-C8F2C421FCF7}" presName="rect2" presStyleLbl="alignAcc1" presStyleIdx="1" presStyleCnt="4"/>
      <dgm:spPr/>
    </dgm:pt>
    <dgm:pt modelId="{EB3390F0-29D7-49C3-8751-38C45CAB7ADD}" type="pres">
      <dgm:prSet presAssocID="{9D62E58F-4FCF-4F51-9359-9FC44226F0CC}" presName="vertSpace3" presStyleLbl="node1" presStyleIdx="1" presStyleCnt="4"/>
      <dgm:spPr/>
    </dgm:pt>
    <dgm:pt modelId="{388DB90E-09B4-4FDE-9601-FA19AC2C6582}" type="pres">
      <dgm:prSet presAssocID="{9D62E58F-4FCF-4F51-9359-9FC44226F0CC}" presName="circle3" presStyleLbl="node1" presStyleIdx="2" presStyleCnt="4"/>
      <dgm:spPr/>
    </dgm:pt>
    <dgm:pt modelId="{FDA87BF2-959A-40AA-B0A7-A623AC4FB770}" type="pres">
      <dgm:prSet presAssocID="{9D62E58F-4FCF-4F51-9359-9FC44226F0CC}" presName="rect3" presStyleLbl="alignAcc1" presStyleIdx="2" presStyleCnt="4"/>
      <dgm:spPr/>
    </dgm:pt>
    <dgm:pt modelId="{2F87A66F-A3CD-4F72-A414-8E9C17944B51}" type="pres">
      <dgm:prSet presAssocID="{DB42BDA9-A295-4BB9-B344-5937366E6F34}" presName="vertSpace4" presStyleLbl="node1" presStyleIdx="2" presStyleCnt="4"/>
      <dgm:spPr/>
    </dgm:pt>
    <dgm:pt modelId="{68330A04-1F65-48A4-A172-61343F9CFBD4}" type="pres">
      <dgm:prSet presAssocID="{DB42BDA9-A295-4BB9-B344-5937366E6F34}" presName="circle4" presStyleLbl="node1" presStyleIdx="3" presStyleCnt="4"/>
      <dgm:spPr/>
    </dgm:pt>
    <dgm:pt modelId="{3C31D4E6-C608-4579-8718-1EDF3CE03BE2}" type="pres">
      <dgm:prSet presAssocID="{DB42BDA9-A295-4BB9-B344-5937366E6F34}" presName="rect4" presStyleLbl="alignAcc1" presStyleIdx="3" presStyleCnt="4"/>
      <dgm:spPr/>
    </dgm:pt>
    <dgm:pt modelId="{3DAE67D5-E0D1-4DA5-A823-E9F68A9DDBBE}" type="pres">
      <dgm:prSet presAssocID="{74309F0D-38A6-4F96-84E9-DE392B3F23B6}" presName="rect1ParTxNoCh" presStyleLbl="alignAcc1" presStyleIdx="3" presStyleCnt="4">
        <dgm:presLayoutVars>
          <dgm:chMax val="1"/>
          <dgm:bulletEnabled val="1"/>
        </dgm:presLayoutVars>
      </dgm:prSet>
      <dgm:spPr/>
    </dgm:pt>
    <dgm:pt modelId="{8D29B530-F9CA-44D9-8D42-EEE953AEFEF2}" type="pres">
      <dgm:prSet presAssocID="{78CB7074-A4E6-4C63-AC24-C8F2C421FCF7}" presName="rect2ParTxNoCh" presStyleLbl="alignAcc1" presStyleIdx="3" presStyleCnt="4">
        <dgm:presLayoutVars>
          <dgm:chMax val="1"/>
          <dgm:bulletEnabled val="1"/>
        </dgm:presLayoutVars>
      </dgm:prSet>
      <dgm:spPr/>
    </dgm:pt>
    <dgm:pt modelId="{C23A2834-8592-44A8-A836-1E03CEA32E1B}" type="pres">
      <dgm:prSet presAssocID="{9D62E58F-4FCF-4F51-9359-9FC44226F0CC}" presName="rect3ParTxNoCh" presStyleLbl="alignAcc1" presStyleIdx="3" presStyleCnt="4">
        <dgm:presLayoutVars>
          <dgm:chMax val="1"/>
          <dgm:bulletEnabled val="1"/>
        </dgm:presLayoutVars>
      </dgm:prSet>
      <dgm:spPr/>
    </dgm:pt>
    <dgm:pt modelId="{AB2CFB1F-2288-4A4E-A118-4B3E2519F42D}" type="pres">
      <dgm:prSet presAssocID="{DB42BDA9-A295-4BB9-B344-5937366E6F34}" presName="rect4ParTxNoCh" presStyleLbl="alignAcc1" presStyleIdx="3" presStyleCnt="4">
        <dgm:presLayoutVars>
          <dgm:chMax val="1"/>
          <dgm:bulletEnabled val="1"/>
        </dgm:presLayoutVars>
      </dgm:prSet>
      <dgm:spPr/>
    </dgm:pt>
  </dgm:ptLst>
  <dgm:cxnLst>
    <dgm:cxn modelId="{32556101-187E-4B6C-AF93-3A8B301119E9}" type="presOf" srcId="{9D62E58F-4FCF-4F51-9359-9FC44226F0CC}" destId="{C23A2834-8592-44A8-A836-1E03CEA32E1B}" srcOrd="1" destOrd="0" presId="urn:microsoft.com/office/officeart/2005/8/layout/target3"/>
    <dgm:cxn modelId="{29400314-090B-4285-A57A-BF71867CCB43}" srcId="{4E3B86E0-5FE4-4C51-90A2-6001550F316D}" destId="{DB42BDA9-A295-4BB9-B344-5937366E6F34}" srcOrd="3" destOrd="0" parTransId="{67E91961-008E-4CDD-B647-3091F0F0DA1B}" sibTransId="{E9B2DA45-DFEB-40D5-917B-D8727463AA2D}"/>
    <dgm:cxn modelId="{A3AE2E1B-9E72-4551-9410-430E019DE09D}" srcId="{4E3B86E0-5FE4-4C51-90A2-6001550F316D}" destId="{74309F0D-38A6-4F96-84E9-DE392B3F23B6}" srcOrd="0" destOrd="0" parTransId="{B0B8F46A-75CB-4343-9F27-336D5A583B26}" sibTransId="{3FDD4DE0-955B-46DB-9348-2F8FDC66891F}"/>
    <dgm:cxn modelId="{20A0283F-B5EB-490D-A398-B8AEDEA0E685}" type="presOf" srcId="{78CB7074-A4E6-4C63-AC24-C8F2C421FCF7}" destId="{CA0C0371-EE14-41D1-94C8-3768BA9161BA}" srcOrd="0" destOrd="0" presId="urn:microsoft.com/office/officeart/2005/8/layout/target3"/>
    <dgm:cxn modelId="{AF544D3F-F1DE-4F55-B00F-3FB41F70771C}" type="presOf" srcId="{DB42BDA9-A295-4BB9-B344-5937366E6F34}" destId="{3C31D4E6-C608-4579-8718-1EDF3CE03BE2}" srcOrd="0" destOrd="0" presId="urn:microsoft.com/office/officeart/2005/8/layout/target3"/>
    <dgm:cxn modelId="{828D785C-5143-4212-A813-07A96D4BD425}" type="presOf" srcId="{DB42BDA9-A295-4BB9-B344-5937366E6F34}" destId="{AB2CFB1F-2288-4A4E-A118-4B3E2519F42D}" srcOrd="1" destOrd="0" presId="urn:microsoft.com/office/officeart/2005/8/layout/target3"/>
    <dgm:cxn modelId="{D0723B4C-A657-4AC8-81BC-BA01AB6584E4}" type="presOf" srcId="{9D62E58F-4FCF-4F51-9359-9FC44226F0CC}" destId="{FDA87BF2-959A-40AA-B0A7-A623AC4FB770}" srcOrd="0" destOrd="0" presId="urn:microsoft.com/office/officeart/2005/8/layout/target3"/>
    <dgm:cxn modelId="{93B7C14D-1829-40D4-B803-F80DB056ED81}" srcId="{4E3B86E0-5FE4-4C51-90A2-6001550F316D}" destId="{78CB7074-A4E6-4C63-AC24-C8F2C421FCF7}" srcOrd="1" destOrd="0" parTransId="{28B778B5-F312-4527-8997-3048C879445B}" sibTransId="{577880EB-0B2A-4CB4-B936-86E9E11BA927}"/>
    <dgm:cxn modelId="{FB95B187-BF5A-4CAC-A6C2-D9A1EACA56A8}" type="presOf" srcId="{74309F0D-38A6-4F96-84E9-DE392B3F23B6}" destId="{2E26E0BD-939C-4E84-A52F-4C62BAFF1667}" srcOrd="0" destOrd="0" presId="urn:microsoft.com/office/officeart/2005/8/layout/target3"/>
    <dgm:cxn modelId="{2502A2A4-8EE8-45BE-8A9E-BC4263FA9260}" type="presOf" srcId="{4E3B86E0-5FE4-4C51-90A2-6001550F316D}" destId="{A92C02A9-DA17-43F0-A767-E4D3F0ACA69E}" srcOrd="0" destOrd="0" presId="urn:microsoft.com/office/officeart/2005/8/layout/target3"/>
    <dgm:cxn modelId="{BD3214B0-95E5-4F33-BA6D-1D8B0A5BDA82}" type="presOf" srcId="{74309F0D-38A6-4F96-84E9-DE392B3F23B6}" destId="{3DAE67D5-E0D1-4DA5-A823-E9F68A9DDBBE}" srcOrd="1" destOrd="0" presId="urn:microsoft.com/office/officeart/2005/8/layout/target3"/>
    <dgm:cxn modelId="{876075CC-723F-417B-978A-E6163DADA161}" srcId="{4E3B86E0-5FE4-4C51-90A2-6001550F316D}" destId="{9D62E58F-4FCF-4F51-9359-9FC44226F0CC}" srcOrd="2" destOrd="0" parTransId="{E8233087-4185-4AC9-A3D7-1A01CC37B604}" sibTransId="{F418461F-E248-4484-916F-97324437A3E7}"/>
    <dgm:cxn modelId="{3127C1EE-1B1D-4A07-8F45-2EA457D45EAD}" type="presOf" srcId="{78CB7074-A4E6-4C63-AC24-C8F2C421FCF7}" destId="{8D29B530-F9CA-44D9-8D42-EEE953AEFEF2}" srcOrd="1" destOrd="0" presId="urn:microsoft.com/office/officeart/2005/8/layout/target3"/>
    <dgm:cxn modelId="{57976DF5-F5DE-41C2-8E1F-5D9AE1436680}" type="presParOf" srcId="{A92C02A9-DA17-43F0-A767-E4D3F0ACA69E}" destId="{D841C034-7DBD-4DA1-A514-FF6DFC5712F0}" srcOrd="0" destOrd="0" presId="urn:microsoft.com/office/officeart/2005/8/layout/target3"/>
    <dgm:cxn modelId="{34F53B92-94D5-48D2-A651-961AD91AE874}" type="presParOf" srcId="{A92C02A9-DA17-43F0-A767-E4D3F0ACA69E}" destId="{608676E0-64A7-47DC-AF53-6FE3AC6C87B6}" srcOrd="1" destOrd="0" presId="urn:microsoft.com/office/officeart/2005/8/layout/target3"/>
    <dgm:cxn modelId="{5F5BBB20-33A2-478A-A36B-37A09B4221C1}" type="presParOf" srcId="{A92C02A9-DA17-43F0-A767-E4D3F0ACA69E}" destId="{2E26E0BD-939C-4E84-A52F-4C62BAFF1667}" srcOrd="2" destOrd="0" presId="urn:microsoft.com/office/officeart/2005/8/layout/target3"/>
    <dgm:cxn modelId="{FE463F8E-BF4C-4D62-B937-791656F19B3E}" type="presParOf" srcId="{A92C02A9-DA17-43F0-A767-E4D3F0ACA69E}" destId="{AA4DE7BA-7303-43D1-8233-FE5C1F8A0AFE}" srcOrd="3" destOrd="0" presId="urn:microsoft.com/office/officeart/2005/8/layout/target3"/>
    <dgm:cxn modelId="{62401FFD-3E73-4F7A-947F-E08C862C5D69}" type="presParOf" srcId="{A92C02A9-DA17-43F0-A767-E4D3F0ACA69E}" destId="{A6402796-5AA4-4C37-B519-2237F67B4335}" srcOrd="4" destOrd="0" presId="urn:microsoft.com/office/officeart/2005/8/layout/target3"/>
    <dgm:cxn modelId="{D927B53A-5739-4206-99B2-8A26BAA4662B}" type="presParOf" srcId="{A92C02A9-DA17-43F0-A767-E4D3F0ACA69E}" destId="{CA0C0371-EE14-41D1-94C8-3768BA9161BA}" srcOrd="5" destOrd="0" presId="urn:microsoft.com/office/officeart/2005/8/layout/target3"/>
    <dgm:cxn modelId="{376EB21F-58D6-4735-AEA2-F55D9388D17A}" type="presParOf" srcId="{A92C02A9-DA17-43F0-A767-E4D3F0ACA69E}" destId="{EB3390F0-29D7-49C3-8751-38C45CAB7ADD}" srcOrd="6" destOrd="0" presId="urn:microsoft.com/office/officeart/2005/8/layout/target3"/>
    <dgm:cxn modelId="{A637E2DF-1FEC-473F-BCE8-A53A1D724C41}" type="presParOf" srcId="{A92C02A9-DA17-43F0-A767-E4D3F0ACA69E}" destId="{388DB90E-09B4-4FDE-9601-FA19AC2C6582}" srcOrd="7" destOrd="0" presId="urn:microsoft.com/office/officeart/2005/8/layout/target3"/>
    <dgm:cxn modelId="{0CC01093-9ACA-42A1-854A-4DDAE98375B2}" type="presParOf" srcId="{A92C02A9-DA17-43F0-A767-E4D3F0ACA69E}" destId="{FDA87BF2-959A-40AA-B0A7-A623AC4FB770}" srcOrd="8" destOrd="0" presId="urn:microsoft.com/office/officeart/2005/8/layout/target3"/>
    <dgm:cxn modelId="{79F5BCC2-26A4-4C44-BED2-46924225486D}" type="presParOf" srcId="{A92C02A9-DA17-43F0-A767-E4D3F0ACA69E}" destId="{2F87A66F-A3CD-4F72-A414-8E9C17944B51}" srcOrd="9" destOrd="0" presId="urn:microsoft.com/office/officeart/2005/8/layout/target3"/>
    <dgm:cxn modelId="{9FBEC7CD-EBC4-4A5C-86D3-E7219553A905}" type="presParOf" srcId="{A92C02A9-DA17-43F0-A767-E4D3F0ACA69E}" destId="{68330A04-1F65-48A4-A172-61343F9CFBD4}" srcOrd="10" destOrd="0" presId="urn:microsoft.com/office/officeart/2005/8/layout/target3"/>
    <dgm:cxn modelId="{965F288F-78E4-4B4A-909C-57F13613AB41}" type="presParOf" srcId="{A92C02A9-DA17-43F0-A767-E4D3F0ACA69E}" destId="{3C31D4E6-C608-4579-8718-1EDF3CE03BE2}" srcOrd="11" destOrd="0" presId="urn:microsoft.com/office/officeart/2005/8/layout/target3"/>
    <dgm:cxn modelId="{B451F11E-392C-413F-94EF-0FB63453889D}" type="presParOf" srcId="{A92C02A9-DA17-43F0-A767-E4D3F0ACA69E}" destId="{3DAE67D5-E0D1-4DA5-A823-E9F68A9DDBBE}" srcOrd="12" destOrd="0" presId="urn:microsoft.com/office/officeart/2005/8/layout/target3"/>
    <dgm:cxn modelId="{09617D51-87D2-4EF3-8AB4-3DA849E773A8}" type="presParOf" srcId="{A92C02A9-DA17-43F0-A767-E4D3F0ACA69E}" destId="{8D29B530-F9CA-44D9-8D42-EEE953AEFEF2}" srcOrd="13" destOrd="0" presId="urn:microsoft.com/office/officeart/2005/8/layout/target3"/>
    <dgm:cxn modelId="{BEE2E095-61FA-4331-911D-95CD5C9C4C9A}" type="presParOf" srcId="{A92C02A9-DA17-43F0-A767-E4D3F0ACA69E}" destId="{C23A2834-8592-44A8-A836-1E03CEA32E1B}" srcOrd="14" destOrd="0" presId="urn:microsoft.com/office/officeart/2005/8/layout/target3"/>
    <dgm:cxn modelId="{5233C461-F4E6-48B9-84EF-041844824E1B}" type="presParOf" srcId="{A92C02A9-DA17-43F0-A767-E4D3F0ACA69E}" destId="{AB2CFB1F-2288-4A4E-A118-4B3E2519F42D}"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72F81-CA02-4610-87C2-023B5BC1EE01}"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IN"/>
        </a:p>
      </dgm:t>
    </dgm:pt>
    <dgm:pt modelId="{8B1DA3DB-8104-4201-8FF7-3829AADAF3DF}">
      <dgm:prSet phldrT="[Text]"/>
      <dgm:spPr/>
      <dgm:t>
        <a:bodyPr/>
        <a:lstStyle/>
        <a:p>
          <a:r>
            <a:rPr lang="en-GB" dirty="0"/>
            <a:t>Realizing the need for change</a:t>
          </a:r>
          <a:endParaRPr lang="en-IN" dirty="0"/>
        </a:p>
      </dgm:t>
    </dgm:pt>
    <dgm:pt modelId="{74DFF2B2-2DA5-4B29-BCC4-F63FB05093AA}" type="parTrans" cxnId="{40CD56B0-B27B-4E49-929D-BF07A3F54DE3}">
      <dgm:prSet/>
      <dgm:spPr/>
      <dgm:t>
        <a:bodyPr/>
        <a:lstStyle/>
        <a:p>
          <a:endParaRPr lang="en-IN"/>
        </a:p>
      </dgm:t>
    </dgm:pt>
    <dgm:pt modelId="{1C74736B-3E99-4A6B-9558-D67CC221CCFC}" type="sibTrans" cxnId="{40CD56B0-B27B-4E49-929D-BF07A3F54DE3}">
      <dgm:prSet/>
      <dgm:spPr/>
      <dgm:t>
        <a:bodyPr/>
        <a:lstStyle/>
        <a:p>
          <a:endParaRPr lang="en-IN"/>
        </a:p>
      </dgm:t>
    </dgm:pt>
    <dgm:pt modelId="{EA5C6CFE-5082-453C-9412-1CC64B0C7429}">
      <dgm:prSet phldrT="[Text]"/>
      <dgm:spPr/>
      <dgm:t>
        <a:bodyPr/>
        <a:lstStyle/>
        <a:p>
          <a:r>
            <a:rPr lang="en-GB" dirty="0"/>
            <a:t>Communicating the benefit of change </a:t>
          </a:r>
          <a:endParaRPr lang="en-IN" dirty="0"/>
        </a:p>
      </dgm:t>
    </dgm:pt>
    <dgm:pt modelId="{184EDCFE-E851-4FA1-B3E4-8D648775BF91}" type="parTrans" cxnId="{70D8B496-9A64-49AB-9DFF-A5A34217488D}">
      <dgm:prSet/>
      <dgm:spPr/>
      <dgm:t>
        <a:bodyPr/>
        <a:lstStyle/>
        <a:p>
          <a:endParaRPr lang="en-IN"/>
        </a:p>
      </dgm:t>
    </dgm:pt>
    <dgm:pt modelId="{8936F3C8-BA89-499D-BEF7-F44C00AB7336}" type="sibTrans" cxnId="{70D8B496-9A64-49AB-9DFF-A5A34217488D}">
      <dgm:prSet/>
      <dgm:spPr/>
      <dgm:t>
        <a:bodyPr/>
        <a:lstStyle/>
        <a:p>
          <a:endParaRPr lang="en-IN"/>
        </a:p>
      </dgm:t>
    </dgm:pt>
    <dgm:pt modelId="{D4DA06CC-3C3A-4EBD-AC26-85F580DE8842}">
      <dgm:prSet phldrT="[Text]"/>
      <dgm:spPr/>
      <dgm:t>
        <a:bodyPr/>
        <a:lstStyle/>
        <a:p>
          <a:r>
            <a:rPr lang="en-GB" dirty="0"/>
            <a:t>Communicating what to expect</a:t>
          </a:r>
          <a:endParaRPr lang="en-IN" dirty="0"/>
        </a:p>
      </dgm:t>
    </dgm:pt>
    <dgm:pt modelId="{1ED58C93-203B-49EF-BE91-430F5D971F42}" type="parTrans" cxnId="{1CCB8809-6393-4B20-85B8-8AE64203564D}">
      <dgm:prSet/>
      <dgm:spPr/>
      <dgm:t>
        <a:bodyPr/>
        <a:lstStyle/>
        <a:p>
          <a:endParaRPr lang="en-IN"/>
        </a:p>
      </dgm:t>
    </dgm:pt>
    <dgm:pt modelId="{DF86CE66-AD45-4386-A22B-8E0CB8DA57AF}" type="sibTrans" cxnId="{1CCB8809-6393-4B20-85B8-8AE64203564D}">
      <dgm:prSet/>
      <dgm:spPr/>
      <dgm:t>
        <a:bodyPr/>
        <a:lstStyle/>
        <a:p>
          <a:endParaRPr lang="en-IN"/>
        </a:p>
      </dgm:t>
    </dgm:pt>
    <dgm:pt modelId="{4992BA14-0172-4882-8387-DC4A7BC75CFB}">
      <dgm:prSet phldrT="[Text]"/>
      <dgm:spPr/>
      <dgm:t>
        <a:bodyPr/>
        <a:lstStyle/>
        <a:p>
          <a:r>
            <a:rPr lang="en-GB" dirty="0"/>
            <a:t>What is their role in this change?</a:t>
          </a:r>
          <a:endParaRPr lang="en-IN" dirty="0"/>
        </a:p>
      </dgm:t>
    </dgm:pt>
    <dgm:pt modelId="{B8EE521E-1E37-4275-ADCB-416BBC6F68F5}" type="parTrans" cxnId="{B23C03F7-2E4F-47AB-B069-4306EB99D171}">
      <dgm:prSet/>
      <dgm:spPr/>
      <dgm:t>
        <a:bodyPr/>
        <a:lstStyle/>
        <a:p>
          <a:endParaRPr lang="en-IN"/>
        </a:p>
      </dgm:t>
    </dgm:pt>
    <dgm:pt modelId="{F2B70947-AE20-44EA-BE4C-714D5270D693}" type="sibTrans" cxnId="{B23C03F7-2E4F-47AB-B069-4306EB99D171}">
      <dgm:prSet/>
      <dgm:spPr/>
      <dgm:t>
        <a:bodyPr/>
        <a:lstStyle/>
        <a:p>
          <a:endParaRPr lang="en-IN"/>
        </a:p>
      </dgm:t>
    </dgm:pt>
    <dgm:pt modelId="{5F36159A-FF28-4D36-BEE7-87BD6EC3966B}" type="pres">
      <dgm:prSet presAssocID="{CD472F81-CA02-4610-87C2-023B5BC1EE01}" presName="Name0" presStyleCnt="0">
        <dgm:presLayoutVars>
          <dgm:chMax val="11"/>
          <dgm:chPref val="11"/>
          <dgm:dir/>
          <dgm:resizeHandles/>
        </dgm:presLayoutVars>
      </dgm:prSet>
      <dgm:spPr/>
    </dgm:pt>
    <dgm:pt modelId="{0E474FD5-DE31-4F07-8554-0876C41014DC}" type="pres">
      <dgm:prSet presAssocID="{4992BA14-0172-4882-8387-DC4A7BC75CFB}" presName="Accent4" presStyleCnt="0"/>
      <dgm:spPr/>
    </dgm:pt>
    <dgm:pt modelId="{675DE21D-B9A2-478B-863A-5E351FE63B2F}" type="pres">
      <dgm:prSet presAssocID="{4992BA14-0172-4882-8387-DC4A7BC75CFB}" presName="Accent" presStyleLbl="node1" presStyleIdx="0" presStyleCnt="4"/>
      <dgm:spPr/>
    </dgm:pt>
    <dgm:pt modelId="{17B0A9C2-0240-43B2-8647-214090A0FECB}" type="pres">
      <dgm:prSet presAssocID="{4992BA14-0172-4882-8387-DC4A7BC75CFB}" presName="ParentBackground4" presStyleCnt="0"/>
      <dgm:spPr/>
    </dgm:pt>
    <dgm:pt modelId="{646D6450-6A6C-42DE-9D3D-5DF0B4D4D513}" type="pres">
      <dgm:prSet presAssocID="{4992BA14-0172-4882-8387-DC4A7BC75CFB}" presName="ParentBackground" presStyleLbl="fgAcc1" presStyleIdx="0" presStyleCnt="4"/>
      <dgm:spPr/>
    </dgm:pt>
    <dgm:pt modelId="{487CC09C-A80A-479E-9386-ADC34262A13D}" type="pres">
      <dgm:prSet presAssocID="{4992BA14-0172-4882-8387-DC4A7BC75CFB}" presName="Parent4" presStyleLbl="revTx" presStyleIdx="0" presStyleCnt="0">
        <dgm:presLayoutVars>
          <dgm:chMax val="1"/>
          <dgm:chPref val="1"/>
          <dgm:bulletEnabled val="1"/>
        </dgm:presLayoutVars>
      </dgm:prSet>
      <dgm:spPr/>
    </dgm:pt>
    <dgm:pt modelId="{52973B34-E49C-4AF4-95D1-0D7FB6469CAD}" type="pres">
      <dgm:prSet presAssocID="{D4DA06CC-3C3A-4EBD-AC26-85F580DE8842}" presName="Accent3" presStyleCnt="0"/>
      <dgm:spPr/>
    </dgm:pt>
    <dgm:pt modelId="{7837022B-9CD0-46A7-BAFF-0AEE6571C0D9}" type="pres">
      <dgm:prSet presAssocID="{D4DA06CC-3C3A-4EBD-AC26-85F580DE8842}" presName="Accent" presStyleLbl="node1" presStyleIdx="1" presStyleCnt="4"/>
      <dgm:spPr/>
    </dgm:pt>
    <dgm:pt modelId="{F6E4521B-6D88-4DDA-9FEB-74BB97BDA45E}" type="pres">
      <dgm:prSet presAssocID="{D4DA06CC-3C3A-4EBD-AC26-85F580DE8842}" presName="ParentBackground3" presStyleCnt="0"/>
      <dgm:spPr/>
    </dgm:pt>
    <dgm:pt modelId="{BB7DBE33-B685-4912-9B6C-0CB42736161D}" type="pres">
      <dgm:prSet presAssocID="{D4DA06CC-3C3A-4EBD-AC26-85F580DE8842}" presName="ParentBackground" presStyleLbl="fgAcc1" presStyleIdx="1" presStyleCnt="4"/>
      <dgm:spPr/>
    </dgm:pt>
    <dgm:pt modelId="{29239222-409D-4218-ADA0-4170919C7721}" type="pres">
      <dgm:prSet presAssocID="{D4DA06CC-3C3A-4EBD-AC26-85F580DE8842}" presName="Parent3" presStyleLbl="revTx" presStyleIdx="0" presStyleCnt="0">
        <dgm:presLayoutVars>
          <dgm:chMax val="1"/>
          <dgm:chPref val="1"/>
          <dgm:bulletEnabled val="1"/>
        </dgm:presLayoutVars>
      </dgm:prSet>
      <dgm:spPr/>
    </dgm:pt>
    <dgm:pt modelId="{D7A42E4D-F18F-4472-ABC6-20D3EEED74E5}" type="pres">
      <dgm:prSet presAssocID="{EA5C6CFE-5082-453C-9412-1CC64B0C7429}" presName="Accent2" presStyleCnt="0"/>
      <dgm:spPr/>
    </dgm:pt>
    <dgm:pt modelId="{573E5309-06F2-4F9D-81EA-D10C060259F3}" type="pres">
      <dgm:prSet presAssocID="{EA5C6CFE-5082-453C-9412-1CC64B0C7429}" presName="Accent" presStyleLbl="node1" presStyleIdx="2" presStyleCnt="4"/>
      <dgm:spPr/>
    </dgm:pt>
    <dgm:pt modelId="{35B856CD-1558-4B47-A9AE-F4E31890528B}" type="pres">
      <dgm:prSet presAssocID="{EA5C6CFE-5082-453C-9412-1CC64B0C7429}" presName="ParentBackground2" presStyleCnt="0"/>
      <dgm:spPr/>
    </dgm:pt>
    <dgm:pt modelId="{1F80BA16-8610-43A3-9B5C-01B7AA619DB5}" type="pres">
      <dgm:prSet presAssocID="{EA5C6CFE-5082-453C-9412-1CC64B0C7429}" presName="ParentBackground" presStyleLbl="fgAcc1" presStyleIdx="2" presStyleCnt="4"/>
      <dgm:spPr/>
    </dgm:pt>
    <dgm:pt modelId="{DD599D78-7EF8-4444-8BB3-6CE3A4C7A21A}" type="pres">
      <dgm:prSet presAssocID="{EA5C6CFE-5082-453C-9412-1CC64B0C7429}" presName="Parent2" presStyleLbl="revTx" presStyleIdx="0" presStyleCnt="0">
        <dgm:presLayoutVars>
          <dgm:chMax val="1"/>
          <dgm:chPref val="1"/>
          <dgm:bulletEnabled val="1"/>
        </dgm:presLayoutVars>
      </dgm:prSet>
      <dgm:spPr/>
    </dgm:pt>
    <dgm:pt modelId="{E29316B9-3F85-4FF5-8012-E13EF0862AF2}" type="pres">
      <dgm:prSet presAssocID="{8B1DA3DB-8104-4201-8FF7-3829AADAF3DF}" presName="Accent1" presStyleCnt="0"/>
      <dgm:spPr/>
    </dgm:pt>
    <dgm:pt modelId="{3BE57783-E23C-4C73-995C-F5B8A18034AB}" type="pres">
      <dgm:prSet presAssocID="{8B1DA3DB-8104-4201-8FF7-3829AADAF3DF}" presName="Accent" presStyleLbl="node1" presStyleIdx="3" presStyleCnt="4"/>
      <dgm:spPr/>
    </dgm:pt>
    <dgm:pt modelId="{F9F5E478-71CE-40BE-B6D0-64523C832114}" type="pres">
      <dgm:prSet presAssocID="{8B1DA3DB-8104-4201-8FF7-3829AADAF3DF}" presName="ParentBackground1" presStyleCnt="0"/>
      <dgm:spPr/>
    </dgm:pt>
    <dgm:pt modelId="{5D3053D1-452D-4610-A7DD-02B94135FFCB}" type="pres">
      <dgm:prSet presAssocID="{8B1DA3DB-8104-4201-8FF7-3829AADAF3DF}" presName="ParentBackground" presStyleLbl="fgAcc1" presStyleIdx="3" presStyleCnt="4"/>
      <dgm:spPr/>
    </dgm:pt>
    <dgm:pt modelId="{2E55672A-49E5-40C1-A2A1-1BDA98B8C497}" type="pres">
      <dgm:prSet presAssocID="{8B1DA3DB-8104-4201-8FF7-3829AADAF3DF}" presName="Parent1" presStyleLbl="revTx" presStyleIdx="0" presStyleCnt="0">
        <dgm:presLayoutVars>
          <dgm:chMax val="1"/>
          <dgm:chPref val="1"/>
          <dgm:bulletEnabled val="1"/>
        </dgm:presLayoutVars>
      </dgm:prSet>
      <dgm:spPr/>
    </dgm:pt>
  </dgm:ptLst>
  <dgm:cxnLst>
    <dgm:cxn modelId="{8746F003-CCAB-4F8E-95B2-184CCE48ADE9}" type="presOf" srcId="{8B1DA3DB-8104-4201-8FF7-3829AADAF3DF}" destId="{2E55672A-49E5-40C1-A2A1-1BDA98B8C497}" srcOrd="1" destOrd="0" presId="urn:microsoft.com/office/officeart/2011/layout/CircleProcess"/>
    <dgm:cxn modelId="{1CCB8809-6393-4B20-85B8-8AE64203564D}" srcId="{CD472F81-CA02-4610-87C2-023B5BC1EE01}" destId="{D4DA06CC-3C3A-4EBD-AC26-85F580DE8842}" srcOrd="2" destOrd="0" parTransId="{1ED58C93-203B-49EF-BE91-430F5D971F42}" sibTransId="{DF86CE66-AD45-4386-A22B-8E0CB8DA57AF}"/>
    <dgm:cxn modelId="{04EA0F19-AF17-4A68-AF02-6DFC7C68D43D}" type="presOf" srcId="{CD472F81-CA02-4610-87C2-023B5BC1EE01}" destId="{5F36159A-FF28-4D36-BEE7-87BD6EC3966B}" srcOrd="0" destOrd="0" presId="urn:microsoft.com/office/officeart/2011/layout/CircleProcess"/>
    <dgm:cxn modelId="{D7330639-71D0-4E2B-AF1B-C5EFFB267017}" type="presOf" srcId="{D4DA06CC-3C3A-4EBD-AC26-85F580DE8842}" destId="{29239222-409D-4218-ADA0-4170919C7721}" srcOrd="1" destOrd="0" presId="urn:microsoft.com/office/officeart/2011/layout/CircleProcess"/>
    <dgm:cxn modelId="{958DCC5D-0C03-4986-A6CD-658C2030DC5A}" type="presOf" srcId="{D4DA06CC-3C3A-4EBD-AC26-85F580DE8842}" destId="{BB7DBE33-B685-4912-9B6C-0CB42736161D}" srcOrd="0" destOrd="0" presId="urn:microsoft.com/office/officeart/2011/layout/CircleProcess"/>
    <dgm:cxn modelId="{F13D2668-003B-4FE9-8803-001D3ADC9BB1}" type="presOf" srcId="{4992BA14-0172-4882-8387-DC4A7BC75CFB}" destId="{646D6450-6A6C-42DE-9D3D-5DF0B4D4D513}" srcOrd="0" destOrd="0" presId="urn:microsoft.com/office/officeart/2011/layout/CircleProcess"/>
    <dgm:cxn modelId="{EE3FA082-7242-4BEF-9F8B-75E645F8EB6C}" type="presOf" srcId="{8B1DA3DB-8104-4201-8FF7-3829AADAF3DF}" destId="{5D3053D1-452D-4610-A7DD-02B94135FFCB}" srcOrd="0" destOrd="0" presId="urn:microsoft.com/office/officeart/2011/layout/CircleProcess"/>
    <dgm:cxn modelId="{C948208C-AC3D-4967-9B5C-83DF9BDDE054}" type="presOf" srcId="{EA5C6CFE-5082-453C-9412-1CC64B0C7429}" destId="{1F80BA16-8610-43A3-9B5C-01B7AA619DB5}" srcOrd="0" destOrd="0" presId="urn:microsoft.com/office/officeart/2011/layout/CircleProcess"/>
    <dgm:cxn modelId="{70D8B496-9A64-49AB-9DFF-A5A34217488D}" srcId="{CD472F81-CA02-4610-87C2-023B5BC1EE01}" destId="{EA5C6CFE-5082-453C-9412-1CC64B0C7429}" srcOrd="1" destOrd="0" parTransId="{184EDCFE-E851-4FA1-B3E4-8D648775BF91}" sibTransId="{8936F3C8-BA89-499D-BEF7-F44C00AB7336}"/>
    <dgm:cxn modelId="{40CD56B0-B27B-4E49-929D-BF07A3F54DE3}" srcId="{CD472F81-CA02-4610-87C2-023B5BC1EE01}" destId="{8B1DA3DB-8104-4201-8FF7-3829AADAF3DF}" srcOrd="0" destOrd="0" parTransId="{74DFF2B2-2DA5-4B29-BCC4-F63FB05093AA}" sibTransId="{1C74736B-3E99-4A6B-9558-D67CC221CCFC}"/>
    <dgm:cxn modelId="{E4B979BE-B167-4314-AC8B-B94B65F794C6}" type="presOf" srcId="{4992BA14-0172-4882-8387-DC4A7BC75CFB}" destId="{487CC09C-A80A-479E-9386-ADC34262A13D}" srcOrd="1" destOrd="0" presId="urn:microsoft.com/office/officeart/2011/layout/CircleProcess"/>
    <dgm:cxn modelId="{B23C03F7-2E4F-47AB-B069-4306EB99D171}" srcId="{CD472F81-CA02-4610-87C2-023B5BC1EE01}" destId="{4992BA14-0172-4882-8387-DC4A7BC75CFB}" srcOrd="3" destOrd="0" parTransId="{B8EE521E-1E37-4275-ADCB-416BBC6F68F5}" sibTransId="{F2B70947-AE20-44EA-BE4C-714D5270D693}"/>
    <dgm:cxn modelId="{9158CCFA-B22E-445A-91C8-6E4B59BAC737}" type="presOf" srcId="{EA5C6CFE-5082-453C-9412-1CC64B0C7429}" destId="{DD599D78-7EF8-4444-8BB3-6CE3A4C7A21A}" srcOrd="1" destOrd="0" presId="urn:microsoft.com/office/officeart/2011/layout/CircleProcess"/>
    <dgm:cxn modelId="{25B684E5-336A-4605-8170-BC772B675687}" type="presParOf" srcId="{5F36159A-FF28-4D36-BEE7-87BD6EC3966B}" destId="{0E474FD5-DE31-4F07-8554-0876C41014DC}" srcOrd="0" destOrd="0" presId="urn:microsoft.com/office/officeart/2011/layout/CircleProcess"/>
    <dgm:cxn modelId="{B11243D2-2056-4071-83DD-A2A45F7A1E21}" type="presParOf" srcId="{0E474FD5-DE31-4F07-8554-0876C41014DC}" destId="{675DE21D-B9A2-478B-863A-5E351FE63B2F}" srcOrd="0" destOrd="0" presId="urn:microsoft.com/office/officeart/2011/layout/CircleProcess"/>
    <dgm:cxn modelId="{808697D7-7411-497C-88D4-96487EB0DA78}" type="presParOf" srcId="{5F36159A-FF28-4D36-BEE7-87BD6EC3966B}" destId="{17B0A9C2-0240-43B2-8647-214090A0FECB}" srcOrd="1" destOrd="0" presId="urn:microsoft.com/office/officeart/2011/layout/CircleProcess"/>
    <dgm:cxn modelId="{E832957F-C4B6-46AC-B569-BC92BAD8A9F5}" type="presParOf" srcId="{17B0A9C2-0240-43B2-8647-214090A0FECB}" destId="{646D6450-6A6C-42DE-9D3D-5DF0B4D4D513}" srcOrd="0" destOrd="0" presId="urn:microsoft.com/office/officeart/2011/layout/CircleProcess"/>
    <dgm:cxn modelId="{F076C058-E237-4167-AB92-ED4EBF1A87A1}" type="presParOf" srcId="{5F36159A-FF28-4D36-BEE7-87BD6EC3966B}" destId="{487CC09C-A80A-479E-9386-ADC34262A13D}" srcOrd="2" destOrd="0" presId="urn:microsoft.com/office/officeart/2011/layout/CircleProcess"/>
    <dgm:cxn modelId="{039F7A00-10FF-44AA-8614-1D3E9FB10ABC}" type="presParOf" srcId="{5F36159A-FF28-4D36-BEE7-87BD6EC3966B}" destId="{52973B34-E49C-4AF4-95D1-0D7FB6469CAD}" srcOrd="3" destOrd="0" presId="urn:microsoft.com/office/officeart/2011/layout/CircleProcess"/>
    <dgm:cxn modelId="{39CE6CBD-5617-417B-ACFB-68AF5403573D}" type="presParOf" srcId="{52973B34-E49C-4AF4-95D1-0D7FB6469CAD}" destId="{7837022B-9CD0-46A7-BAFF-0AEE6571C0D9}" srcOrd="0" destOrd="0" presId="urn:microsoft.com/office/officeart/2011/layout/CircleProcess"/>
    <dgm:cxn modelId="{A8BE635C-77E9-4CCA-BA5F-56BC8E2D12C2}" type="presParOf" srcId="{5F36159A-FF28-4D36-BEE7-87BD6EC3966B}" destId="{F6E4521B-6D88-4DDA-9FEB-74BB97BDA45E}" srcOrd="4" destOrd="0" presId="urn:microsoft.com/office/officeart/2011/layout/CircleProcess"/>
    <dgm:cxn modelId="{2FA60875-0DBF-4014-93D5-975AA4C026B2}" type="presParOf" srcId="{F6E4521B-6D88-4DDA-9FEB-74BB97BDA45E}" destId="{BB7DBE33-B685-4912-9B6C-0CB42736161D}" srcOrd="0" destOrd="0" presId="urn:microsoft.com/office/officeart/2011/layout/CircleProcess"/>
    <dgm:cxn modelId="{30D8FD94-6BDA-401F-951F-7D386C057474}" type="presParOf" srcId="{5F36159A-FF28-4D36-BEE7-87BD6EC3966B}" destId="{29239222-409D-4218-ADA0-4170919C7721}" srcOrd="5" destOrd="0" presId="urn:microsoft.com/office/officeart/2011/layout/CircleProcess"/>
    <dgm:cxn modelId="{00600F15-01FE-4E82-B895-A488490DC945}" type="presParOf" srcId="{5F36159A-FF28-4D36-BEE7-87BD6EC3966B}" destId="{D7A42E4D-F18F-4472-ABC6-20D3EEED74E5}" srcOrd="6" destOrd="0" presId="urn:microsoft.com/office/officeart/2011/layout/CircleProcess"/>
    <dgm:cxn modelId="{EA5757DF-5C8B-4ACE-9371-5588D1FA734E}" type="presParOf" srcId="{D7A42E4D-F18F-4472-ABC6-20D3EEED74E5}" destId="{573E5309-06F2-4F9D-81EA-D10C060259F3}" srcOrd="0" destOrd="0" presId="urn:microsoft.com/office/officeart/2011/layout/CircleProcess"/>
    <dgm:cxn modelId="{6357E7CB-575A-4E41-8688-20E48EC7A3BE}" type="presParOf" srcId="{5F36159A-FF28-4D36-BEE7-87BD6EC3966B}" destId="{35B856CD-1558-4B47-A9AE-F4E31890528B}" srcOrd="7" destOrd="0" presId="urn:microsoft.com/office/officeart/2011/layout/CircleProcess"/>
    <dgm:cxn modelId="{81E88EED-CAAF-4CE5-B24E-0CE9B9D72FFF}" type="presParOf" srcId="{35B856CD-1558-4B47-A9AE-F4E31890528B}" destId="{1F80BA16-8610-43A3-9B5C-01B7AA619DB5}" srcOrd="0" destOrd="0" presId="urn:microsoft.com/office/officeart/2011/layout/CircleProcess"/>
    <dgm:cxn modelId="{484E6C4F-95F3-4B6E-BAD4-6B7A32C1CBE6}" type="presParOf" srcId="{5F36159A-FF28-4D36-BEE7-87BD6EC3966B}" destId="{DD599D78-7EF8-4444-8BB3-6CE3A4C7A21A}" srcOrd="8" destOrd="0" presId="urn:microsoft.com/office/officeart/2011/layout/CircleProcess"/>
    <dgm:cxn modelId="{862C2D33-50E0-4F13-B431-BCF7153785B5}" type="presParOf" srcId="{5F36159A-FF28-4D36-BEE7-87BD6EC3966B}" destId="{E29316B9-3F85-4FF5-8012-E13EF0862AF2}" srcOrd="9" destOrd="0" presId="urn:microsoft.com/office/officeart/2011/layout/CircleProcess"/>
    <dgm:cxn modelId="{219FDA20-A53F-4892-8BCE-4C27B1DF4DA7}" type="presParOf" srcId="{E29316B9-3F85-4FF5-8012-E13EF0862AF2}" destId="{3BE57783-E23C-4C73-995C-F5B8A18034AB}" srcOrd="0" destOrd="0" presId="urn:microsoft.com/office/officeart/2011/layout/CircleProcess"/>
    <dgm:cxn modelId="{662AB34F-302F-4E83-B88E-39FEF8530615}" type="presParOf" srcId="{5F36159A-FF28-4D36-BEE7-87BD6EC3966B}" destId="{F9F5E478-71CE-40BE-B6D0-64523C832114}" srcOrd="10" destOrd="0" presId="urn:microsoft.com/office/officeart/2011/layout/CircleProcess"/>
    <dgm:cxn modelId="{D7F86E2C-9E6E-4786-AEAC-EE4256F43DF0}" type="presParOf" srcId="{F9F5E478-71CE-40BE-B6D0-64523C832114}" destId="{5D3053D1-452D-4610-A7DD-02B94135FFCB}" srcOrd="0" destOrd="0" presId="urn:microsoft.com/office/officeart/2011/layout/CircleProcess"/>
    <dgm:cxn modelId="{E01C4A39-35EE-481A-B0E7-C9E16692F777}" type="presParOf" srcId="{5F36159A-FF28-4D36-BEE7-87BD6EC3966B}" destId="{2E55672A-49E5-40C1-A2A1-1BDA98B8C497}"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467323-42C9-475C-8E7B-59A2F29F7A89}"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IN"/>
        </a:p>
      </dgm:t>
    </dgm:pt>
    <dgm:pt modelId="{A3BD4461-0053-4BA3-A5CE-6400FDB56E73}">
      <dgm:prSet phldrT="[Text]" custT="1"/>
      <dgm:spPr>
        <a:noFill/>
        <a:ln>
          <a:noFill/>
        </a:ln>
        <a:effectLst/>
      </dgm:spPr>
      <dgm:t>
        <a:bodyPr spcFirstLastPara="0" vert="horz" wrap="square" lIns="227584" tIns="227584" rIns="227584" bIns="227584" numCol="1" spcCol="1270" anchor="ctr" anchorCtr="0"/>
        <a:lstStyle/>
        <a:p>
          <a:r>
            <a:rPr lang="en-GB" sz="2000" b="1" kern="1200" dirty="0">
              <a:solidFill>
                <a:prstClr val="white"/>
              </a:solidFill>
              <a:latin typeface="Swis721 Cn BT" panose="020B0506020202030204" pitchFamily="34" charset="0"/>
              <a:ea typeface="+mn-ea"/>
              <a:cs typeface="+mn-cs"/>
            </a:rPr>
            <a:t>Positive</a:t>
          </a:r>
          <a:endParaRPr lang="en-IN" sz="2000" b="1" kern="1200" dirty="0">
            <a:solidFill>
              <a:prstClr val="white"/>
            </a:solidFill>
            <a:latin typeface="Swis721 Cn BT" panose="020B0506020202030204" pitchFamily="34" charset="0"/>
            <a:ea typeface="+mn-ea"/>
            <a:cs typeface="+mn-cs"/>
          </a:endParaRPr>
        </a:p>
      </dgm:t>
    </dgm:pt>
    <dgm:pt modelId="{0D6F8EC4-6FDE-4716-9D5C-CD3F0B36958D}" type="parTrans" cxnId="{151BD9E6-DCB3-4B3E-8D62-DFB869DC88F8}">
      <dgm:prSet/>
      <dgm:spPr/>
      <dgm:t>
        <a:bodyPr/>
        <a:lstStyle/>
        <a:p>
          <a:endParaRPr lang="en-IN"/>
        </a:p>
      </dgm:t>
    </dgm:pt>
    <dgm:pt modelId="{17840653-6073-4F56-AEB2-D2DDCA4129E7}" type="sibTrans" cxnId="{151BD9E6-DCB3-4B3E-8D62-DFB869DC88F8}">
      <dgm:prSet/>
      <dgm:spPr/>
      <dgm:t>
        <a:bodyPr/>
        <a:lstStyle/>
        <a:p>
          <a:endParaRPr lang="en-IN"/>
        </a:p>
      </dgm:t>
    </dgm:pt>
    <dgm:pt modelId="{BDE30161-D7EE-478D-AE43-1C4CC3E74827}">
      <dgm:prSet phldrT="[Text]" custT="1"/>
      <dgm:spPr/>
      <dgm:t>
        <a:bodyPr/>
        <a:lstStyle/>
        <a:p>
          <a:r>
            <a:rPr lang="en-GB" sz="2000" b="1" dirty="0">
              <a:solidFill>
                <a:schemeClr val="bg1"/>
              </a:solidFill>
              <a:latin typeface="Swis721 Cn BT" panose="020B0506020202030204" pitchFamily="34" charset="0"/>
            </a:rPr>
            <a:t>Negative</a:t>
          </a:r>
          <a:endParaRPr lang="en-IN" sz="2000" b="1" dirty="0">
            <a:solidFill>
              <a:schemeClr val="bg1"/>
            </a:solidFill>
            <a:latin typeface="Swis721 Cn BT" panose="020B0506020202030204" pitchFamily="34" charset="0"/>
          </a:endParaRPr>
        </a:p>
      </dgm:t>
    </dgm:pt>
    <dgm:pt modelId="{1EA4C7E7-E5EF-49DA-B34B-1A44F3AC0539}" type="sibTrans" cxnId="{6248722E-503F-4E6D-A1A2-495508DFDD1A}">
      <dgm:prSet/>
      <dgm:spPr/>
      <dgm:t>
        <a:bodyPr/>
        <a:lstStyle/>
        <a:p>
          <a:endParaRPr lang="en-IN"/>
        </a:p>
      </dgm:t>
    </dgm:pt>
    <dgm:pt modelId="{6BB8F045-9ADA-45EB-B7B4-CC378EBC29EA}" type="parTrans" cxnId="{6248722E-503F-4E6D-A1A2-495508DFDD1A}">
      <dgm:prSet/>
      <dgm:spPr/>
      <dgm:t>
        <a:bodyPr/>
        <a:lstStyle/>
        <a:p>
          <a:endParaRPr lang="en-IN"/>
        </a:p>
      </dgm:t>
    </dgm:pt>
    <dgm:pt modelId="{336C766B-A677-4EA6-9163-E97243A598F4}" type="pres">
      <dgm:prSet presAssocID="{20467323-42C9-475C-8E7B-59A2F29F7A89}" presName="compositeShape" presStyleCnt="0">
        <dgm:presLayoutVars>
          <dgm:chMax val="2"/>
          <dgm:dir/>
          <dgm:resizeHandles val="exact"/>
        </dgm:presLayoutVars>
      </dgm:prSet>
      <dgm:spPr/>
    </dgm:pt>
    <dgm:pt modelId="{73C62D4F-784B-4426-BB29-759440D8937A}" type="pres">
      <dgm:prSet presAssocID="{20467323-42C9-475C-8E7B-59A2F29F7A89}" presName="divider" presStyleLbl="fgShp" presStyleIdx="0" presStyleCnt="1"/>
      <dgm:spPr>
        <a:solidFill>
          <a:schemeClr val="tx1"/>
        </a:solidFill>
      </dgm:spPr>
    </dgm:pt>
    <dgm:pt modelId="{8960F671-F62E-4C28-8D1F-31D522CBFF46}" type="pres">
      <dgm:prSet presAssocID="{BDE30161-D7EE-478D-AE43-1C4CC3E74827}" presName="downArrow" presStyleLbl="node1" presStyleIdx="0" presStyleCnt="2" custScaleX="50593" custLinFactNeighborY="6215"/>
      <dgm:spPr/>
    </dgm:pt>
    <dgm:pt modelId="{020F78BB-B24E-47B1-ADB3-DE2C8F766312}" type="pres">
      <dgm:prSet presAssocID="{BDE30161-D7EE-478D-AE43-1C4CC3E74827}" presName="downArrowText" presStyleLbl="revTx" presStyleIdx="0" presStyleCnt="2" custScaleX="74228" custLinFactX="-30645" custLinFactNeighborX="-100000" custLinFactNeighborY="33633">
        <dgm:presLayoutVars>
          <dgm:bulletEnabled val="1"/>
        </dgm:presLayoutVars>
      </dgm:prSet>
      <dgm:spPr/>
    </dgm:pt>
    <dgm:pt modelId="{6C6A4840-C1B1-468D-8059-4EB59AFC09F0}" type="pres">
      <dgm:prSet presAssocID="{A3BD4461-0053-4BA3-A5CE-6400FDB56E73}" presName="upArrow" presStyleLbl="node1" presStyleIdx="1" presStyleCnt="2" custScaleY="161301"/>
      <dgm:spPr/>
    </dgm:pt>
    <dgm:pt modelId="{7D699F77-C33A-4726-8EC6-3D61C770560D}" type="pres">
      <dgm:prSet presAssocID="{A3BD4461-0053-4BA3-A5CE-6400FDB56E73}" presName="upArrowText" presStyleLbl="revTx" presStyleIdx="1" presStyleCnt="2" custLinFactX="31627" custLinFactNeighborX="100000" custLinFactNeighborY="-37568">
        <dgm:presLayoutVars>
          <dgm:bulletEnabled val="1"/>
        </dgm:presLayoutVars>
      </dgm:prSet>
      <dgm:spPr>
        <a:xfrm>
          <a:off x="5899739" y="1822211"/>
          <a:ext cx="3288356" cy="1827561"/>
        </a:xfrm>
        <a:prstGeom prst="rect">
          <a:avLst/>
        </a:prstGeom>
      </dgm:spPr>
    </dgm:pt>
  </dgm:ptLst>
  <dgm:cxnLst>
    <dgm:cxn modelId="{285E7211-FD80-4038-A019-7FF432E72383}" type="presOf" srcId="{BDE30161-D7EE-478D-AE43-1C4CC3E74827}" destId="{020F78BB-B24E-47B1-ADB3-DE2C8F766312}" srcOrd="0" destOrd="0" presId="urn:microsoft.com/office/officeart/2005/8/layout/arrow3"/>
    <dgm:cxn modelId="{6248722E-503F-4E6D-A1A2-495508DFDD1A}" srcId="{20467323-42C9-475C-8E7B-59A2F29F7A89}" destId="{BDE30161-D7EE-478D-AE43-1C4CC3E74827}" srcOrd="0" destOrd="0" parTransId="{6BB8F045-9ADA-45EB-B7B4-CC378EBC29EA}" sibTransId="{1EA4C7E7-E5EF-49DA-B34B-1A44F3AC0539}"/>
    <dgm:cxn modelId="{675CC182-16A9-415C-9F78-D10F5A9D35A2}" type="presOf" srcId="{A3BD4461-0053-4BA3-A5CE-6400FDB56E73}" destId="{7D699F77-C33A-4726-8EC6-3D61C770560D}" srcOrd="0" destOrd="0" presId="urn:microsoft.com/office/officeart/2005/8/layout/arrow3"/>
    <dgm:cxn modelId="{822519B5-B734-4F44-8860-4362CF774D2F}" type="presOf" srcId="{20467323-42C9-475C-8E7B-59A2F29F7A89}" destId="{336C766B-A677-4EA6-9163-E97243A598F4}" srcOrd="0" destOrd="0" presId="urn:microsoft.com/office/officeart/2005/8/layout/arrow3"/>
    <dgm:cxn modelId="{151BD9E6-DCB3-4B3E-8D62-DFB869DC88F8}" srcId="{20467323-42C9-475C-8E7B-59A2F29F7A89}" destId="{A3BD4461-0053-4BA3-A5CE-6400FDB56E73}" srcOrd="1" destOrd="0" parTransId="{0D6F8EC4-6FDE-4716-9D5C-CD3F0B36958D}" sibTransId="{17840653-6073-4F56-AEB2-D2DDCA4129E7}"/>
    <dgm:cxn modelId="{55F9C5F4-8EC1-4DEC-985F-5A5C442008AD}" type="presParOf" srcId="{336C766B-A677-4EA6-9163-E97243A598F4}" destId="{73C62D4F-784B-4426-BB29-759440D8937A}" srcOrd="0" destOrd="0" presId="urn:microsoft.com/office/officeart/2005/8/layout/arrow3"/>
    <dgm:cxn modelId="{5E719450-D481-4161-A473-085055783663}" type="presParOf" srcId="{336C766B-A677-4EA6-9163-E97243A598F4}" destId="{8960F671-F62E-4C28-8D1F-31D522CBFF46}" srcOrd="1" destOrd="0" presId="urn:microsoft.com/office/officeart/2005/8/layout/arrow3"/>
    <dgm:cxn modelId="{BFAFD1E8-DA48-4BF8-A001-0DA5370FD611}" type="presParOf" srcId="{336C766B-A677-4EA6-9163-E97243A598F4}" destId="{020F78BB-B24E-47B1-ADB3-DE2C8F766312}" srcOrd="2" destOrd="0" presId="urn:microsoft.com/office/officeart/2005/8/layout/arrow3"/>
    <dgm:cxn modelId="{30103F8B-63FF-410E-99CD-09626F95A7EF}" type="presParOf" srcId="{336C766B-A677-4EA6-9163-E97243A598F4}" destId="{6C6A4840-C1B1-468D-8059-4EB59AFC09F0}" srcOrd="3" destOrd="0" presId="urn:microsoft.com/office/officeart/2005/8/layout/arrow3"/>
    <dgm:cxn modelId="{7F9818E6-7BE5-4AC3-BB0A-58E6C91DE24B}" type="presParOf" srcId="{336C766B-A677-4EA6-9163-E97243A598F4}" destId="{7D699F77-C33A-4726-8EC6-3D61C770560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8F806D-A07D-4C21-8606-6BD42FF3B29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N"/>
        </a:p>
      </dgm:t>
    </dgm:pt>
    <dgm:pt modelId="{DEAD4396-FAFE-4C52-B45D-1B1684A1D1B4}">
      <dgm:prSet phldrT="[Text]"/>
      <dgm:spPr/>
      <dgm:t>
        <a:bodyPr/>
        <a:lstStyle/>
        <a:p>
          <a:r>
            <a:rPr lang="en-GB" dirty="0"/>
            <a:t>Perception</a:t>
          </a:r>
          <a:endParaRPr lang="en-IN" dirty="0"/>
        </a:p>
      </dgm:t>
    </dgm:pt>
    <dgm:pt modelId="{0DFB1916-201F-4A96-BF52-39DD16CC58B1}" type="parTrans" cxnId="{3E97CE88-5EF5-4ECF-BA63-5FD6C460D241}">
      <dgm:prSet/>
      <dgm:spPr/>
      <dgm:t>
        <a:bodyPr/>
        <a:lstStyle/>
        <a:p>
          <a:endParaRPr lang="en-IN"/>
        </a:p>
      </dgm:t>
    </dgm:pt>
    <dgm:pt modelId="{614256DD-6A6B-4C8E-A43B-A527E8EE087E}" type="sibTrans" cxnId="{3E97CE88-5EF5-4ECF-BA63-5FD6C460D241}">
      <dgm:prSet/>
      <dgm:spPr/>
      <dgm:t>
        <a:bodyPr/>
        <a:lstStyle/>
        <a:p>
          <a:endParaRPr lang="en-IN"/>
        </a:p>
      </dgm:t>
    </dgm:pt>
    <dgm:pt modelId="{65531736-02DC-4C6A-BC9C-2F05D7CDA072}">
      <dgm:prSet phldrT="[Text]"/>
      <dgm:spPr/>
      <dgm:t>
        <a:bodyPr/>
        <a:lstStyle/>
        <a:p>
          <a:r>
            <a:rPr lang="en-GB" dirty="0"/>
            <a:t>First thoughts about something</a:t>
          </a:r>
          <a:endParaRPr lang="en-IN" dirty="0"/>
        </a:p>
      </dgm:t>
    </dgm:pt>
    <dgm:pt modelId="{491BC650-2159-4700-8F51-E004285C2F6F}" type="parTrans" cxnId="{FA92CF2D-8E36-4B97-B9B6-566D4617DAC5}">
      <dgm:prSet/>
      <dgm:spPr/>
      <dgm:t>
        <a:bodyPr/>
        <a:lstStyle/>
        <a:p>
          <a:endParaRPr lang="en-IN"/>
        </a:p>
      </dgm:t>
    </dgm:pt>
    <dgm:pt modelId="{254AC357-6191-4B0E-AE8B-C863665C9502}" type="sibTrans" cxnId="{FA92CF2D-8E36-4B97-B9B6-566D4617DAC5}">
      <dgm:prSet/>
      <dgm:spPr/>
      <dgm:t>
        <a:bodyPr/>
        <a:lstStyle/>
        <a:p>
          <a:endParaRPr lang="en-IN"/>
        </a:p>
      </dgm:t>
    </dgm:pt>
    <dgm:pt modelId="{E97E9F8B-55C5-4EBC-BDBB-AA41144F47BE}">
      <dgm:prSet phldrT="[Text]"/>
      <dgm:spPr/>
      <dgm:t>
        <a:bodyPr/>
        <a:lstStyle/>
        <a:p>
          <a:r>
            <a:rPr lang="en-GB" dirty="0"/>
            <a:t>Almost automatic, based on past experiences</a:t>
          </a:r>
          <a:endParaRPr lang="en-IN" dirty="0"/>
        </a:p>
      </dgm:t>
    </dgm:pt>
    <dgm:pt modelId="{02D397D1-28BC-4109-8C0B-2548FCF93627}" type="parTrans" cxnId="{B3369898-A867-42EF-987C-FF7C48A754F1}">
      <dgm:prSet/>
      <dgm:spPr/>
      <dgm:t>
        <a:bodyPr/>
        <a:lstStyle/>
        <a:p>
          <a:endParaRPr lang="en-IN"/>
        </a:p>
      </dgm:t>
    </dgm:pt>
    <dgm:pt modelId="{37AFE0DF-71B8-4A82-9BCE-6DA96CDD94FF}" type="sibTrans" cxnId="{B3369898-A867-42EF-987C-FF7C48A754F1}">
      <dgm:prSet/>
      <dgm:spPr/>
      <dgm:t>
        <a:bodyPr/>
        <a:lstStyle/>
        <a:p>
          <a:endParaRPr lang="en-IN"/>
        </a:p>
      </dgm:t>
    </dgm:pt>
    <dgm:pt modelId="{872B7CDD-0AA5-4B2F-AEB9-AAC96734F19B}">
      <dgm:prSet phldrT="[Text]"/>
      <dgm:spPr/>
      <dgm:t>
        <a:bodyPr/>
        <a:lstStyle/>
        <a:p>
          <a:r>
            <a:rPr lang="en-GB" dirty="0"/>
            <a:t>Opinion</a:t>
          </a:r>
          <a:endParaRPr lang="en-IN" dirty="0"/>
        </a:p>
      </dgm:t>
    </dgm:pt>
    <dgm:pt modelId="{F45612CF-DC35-4578-9EAC-89F0B540C833}" type="parTrans" cxnId="{FDD7682A-92ED-49A1-B630-7464DC9CDE81}">
      <dgm:prSet/>
      <dgm:spPr/>
      <dgm:t>
        <a:bodyPr/>
        <a:lstStyle/>
        <a:p>
          <a:endParaRPr lang="en-IN"/>
        </a:p>
      </dgm:t>
    </dgm:pt>
    <dgm:pt modelId="{C817C7A0-5A17-47EC-9577-0DAD22E1DE80}" type="sibTrans" cxnId="{FDD7682A-92ED-49A1-B630-7464DC9CDE81}">
      <dgm:prSet/>
      <dgm:spPr/>
      <dgm:t>
        <a:bodyPr/>
        <a:lstStyle/>
        <a:p>
          <a:endParaRPr lang="en-IN"/>
        </a:p>
      </dgm:t>
    </dgm:pt>
    <dgm:pt modelId="{5182AAB1-7B74-4E65-B686-4C62226DC8DA}">
      <dgm:prSet phldrT="[Text]"/>
      <dgm:spPr/>
      <dgm:t>
        <a:bodyPr/>
        <a:lstStyle/>
        <a:p>
          <a:r>
            <a:rPr lang="en-GB" dirty="0"/>
            <a:t>Conclusion drawn due to perception and present experience </a:t>
          </a:r>
          <a:endParaRPr lang="en-IN" dirty="0"/>
        </a:p>
      </dgm:t>
    </dgm:pt>
    <dgm:pt modelId="{FE016008-F940-4F45-8564-26E8C5D7C06A}" type="parTrans" cxnId="{BCC9C9EB-C1B6-4FD9-A06C-67C18B40E943}">
      <dgm:prSet/>
      <dgm:spPr/>
      <dgm:t>
        <a:bodyPr/>
        <a:lstStyle/>
        <a:p>
          <a:endParaRPr lang="en-IN"/>
        </a:p>
      </dgm:t>
    </dgm:pt>
    <dgm:pt modelId="{33ACEF32-2448-484A-B1FA-B13B21AA52C3}" type="sibTrans" cxnId="{BCC9C9EB-C1B6-4FD9-A06C-67C18B40E943}">
      <dgm:prSet/>
      <dgm:spPr/>
      <dgm:t>
        <a:bodyPr/>
        <a:lstStyle/>
        <a:p>
          <a:endParaRPr lang="en-IN"/>
        </a:p>
      </dgm:t>
    </dgm:pt>
    <dgm:pt modelId="{09F6B14B-276D-4D7C-B7F5-B169A3000677}">
      <dgm:prSet phldrT="[Text]"/>
      <dgm:spPr/>
      <dgm:t>
        <a:bodyPr/>
        <a:lstStyle/>
        <a:p>
          <a:r>
            <a:rPr lang="en-GB" dirty="0"/>
            <a:t>Is thought of, consciously or unconsciously</a:t>
          </a:r>
          <a:endParaRPr lang="en-IN" dirty="0"/>
        </a:p>
      </dgm:t>
    </dgm:pt>
    <dgm:pt modelId="{D6A7B147-2281-4D64-9CEE-C4424302BAAE}" type="parTrans" cxnId="{93CA772F-24DE-457A-98FE-B960463DA4BC}">
      <dgm:prSet/>
      <dgm:spPr/>
      <dgm:t>
        <a:bodyPr/>
        <a:lstStyle/>
        <a:p>
          <a:endParaRPr lang="en-IN"/>
        </a:p>
      </dgm:t>
    </dgm:pt>
    <dgm:pt modelId="{B2CA9C52-0E6C-4EBE-8C17-B5E0D1F80376}" type="sibTrans" cxnId="{93CA772F-24DE-457A-98FE-B960463DA4BC}">
      <dgm:prSet/>
      <dgm:spPr/>
      <dgm:t>
        <a:bodyPr/>
        <a:lstStyle/>
        <a:p>
          <a:endParaRPr lang="en-IN"/>
        </a:p>
      </dgm:t>
    </dgm:pt>
    <dgm:pt modelId="{C871F33A-E9B8-437A-8140-E48EBCD58A86}">
      <dgm:prSet phldrT="[Text]"/>
      <dgm:spPr/>
      <dgm:t>
        <a:bodyPr/>
        <a:lstStyle/>
        <a:p>
          <a:r>
            <a:rPr lang="en-GB" dirty="0"/>
            <a:t>Judgment</a:t>
          </a:r>
          <a:endParaRPr lang="en-IN" dirty="0"/>
        </a:p>
      </dgm:t>
    </dgm:pt>
    <dgm:pt modelId="{D30EC0EA-CF56-40BA-85B3-154400F37FBA}" type="parTrans" cxnId="{C3DC098E-4AE8-403C-9AD5-894551C2BFC0}">
      <dgm:prSet/>
      <dgm:spPr/>
      <dgm:t>
        <a:bodyPr/>
        <a:lstStyle/>
        <a:p>
          <a:endParaRPr lang="en-IN"/>
        </a:p>
      </dgm:t>
    </dgm:pt>
    <dgm:pt modelId="{25961A4E-94B6-4146-87AB-96D48DF89354}" type="sibTrans" cxnId="{C3DC098E-4AE8-403C-9AD5-894551C2BFC0}">
      <dgm:prSet/>
      <dgm:spPr/>
      <dgm:t>
        <a:bodyPr/>
        <a:lstStyle/>
        <a:p>
          <a:endParaRPr lang="en-IN"/>
        </a:p>
      </dgm:t>
    </dgm:pt>
    <dgm:pt modelId="{369D1F73-8E1B-40F9-B53A-B6176374EBC1}">
      <dgm:prSet phldrT="[Text]"/>
      <dgm:spPr/>
      <dgm:t>
        <a:bodyPr/>
        <a:lstStyle/>
        <a:p>
          <a:r>
            <a:rPr lang="en-GB" dirty="0"/>
            <a:t>Thought mixed with strong emotion </a:t>
          </a:r>
          <a:endParaRPr lang="en-IN" dirty="0"/>
        </a:p>
      </dgm:t>
    </dgm:pt>
    <dgm:pt modelId="{F8F9DD10-4676-46DD-9508-A71B5A273B44}" type="parTrans" cxnId="{87957A1D-48BD-4C3D-B084-B8251F021EC9}">
      <dgm:prSet/>
      <dgm:spPr/>
      <dgm:t>
        <a:bodyPr/>
        <a:lstStyle/>
        <a:p>
          <a:endParaRPr lang="en-IN"/>
        </a:p>
      </dgm:t>
    </dgm:pt>
    <dgm:pt modelId="{6E4F7062-12F2-40CE-9573-182644A9E8EB}" type="sibTrans" cxnId="{87957A1D-48BD-4C3D-B084-B8251F021EC9}">
      <dgm:prSet/>
      <dgm:spPr/>
      <dgm:t>
        <a:bodyPr/>
        <a:lstStyle/>
        <a:p>
          <a:endParaRPr lang="en-IN"/>
        </a:p>
      </dgm:t>
    </dgm:pt>
    <dgm:pt modelId="{86FD8DD0-1856-4FE2-A004-E004F1893165}">
      <dgm:prSet phldrT="[Text]"/>
      <dgm:spPr/>
      <dgm:t>
        <a:bodyPr/>
        <a:lstStyle/>
        <a:p>
          <a:r>
            <a:rPr lang="en-GB" dirty="0"/>
            <a:t>Rigid (almost unshakeable) belief, feeling and approach towards something or someone</a:t>
          </a:r>
          <a:endParaRPr lang="en-IN" dirty="0"/>
        </a:p>
      </dgm:t>
    </dgm:pt>
    <dgm:pt modelId="{0359DC5B-24C9-4D76-96FC-E11C8B3E3671}" type="parTrans" cxnId="{0327A138-F8C7-4E5F-A8C7-02CBA2589E6E}">
      <dgm:prSet/>
      <dgm:spPr/>
      <dgm:t>
        <a:bodyPr/>
        <a:lstStyle/>
        <a:p>
          <a:endParaRPr lang="en-IN"/>
        </a:p>
      </dgm:t>
    </dgm:pt>
    <dgm:pt modelId="{72F78F7B-7DEC-4BBC-BEA0-85DA1BEEC185}" type="sibTrans" cxnId="{0327A138-F8C7-4E5F-A8C7-02CBA2589E6E}">
      <dgm:prSet/>
      <dgm:spPr/>
      <dgm:t>
        <a:bodyPr/>
        <a:lstStyle/>
        <a:p>
          <a:endParaRPr lang="en-IN"/>
        </a:p>
      </dgm:t>
    </dgm:pt>
    <dgm:pt modelId="{C15885FF-C2AA-4EC6-9FA6-B4396AEB15A6}">
      <dgm:prSet phldrT="[Text]"/>
      <dgm:spPr/>
      <dgm:t>
        <a:bodyPr/>
        <a:lstStyle/>
        <a:p>
          <a:r>
            <a:rPr lang="en-GB" dirty="0"/>
            <a:t>Behaviour, action or approach based on opinions </a:t>
          </a:r>
          <a:endParaRPr lang="en-IN" dirty="0"/>
        </a:p>
      </dgm:t>
    </dgm:pt>
    <dgm:pt modelId="{7FD8C0CD-4926-4EB4-A576-7C6055298B90}" type="parTrans" cxnId="{7AB028BA-081D-4A91-BAAD-36AE2BF644D9}">
      <dgm:prSet/>
      <dgm:spPr/>
      <dgm:t>
        <a:bodyPr/>
        <a:lstStyle/>
        <a:p>
          <a:endParaRPr lang="en-IN"/>
        </a:p>
      </dgm:t>
    </dgm:pt>
    <dgm:pt modelId="{B764A7B2-7AC8-485D-AD59-CEC1CF8DF2B9}" type="sibTrans" cxnId="{7AB028BA-081D-4A91-BAAD-36AE2BF644D9}">
      <dgm:prSet/>
      <dgm:spPr/>
      <dgm:t>
        <a:bodyPr/>
        <a:lstStyle/>
        <a:p>
          <a:endParaRPr lang="en-IN"/>
        </a:p>
      </dgm:t>
    </dgm:pt>
    <dgm:pt modelId="{71D1C57F-9AE5-4281-9876-5C6CAF56907D}">
      <dgm:prSet phldrT="[Text]"/>
      <dgm:spPr/>
      <dgm:t>
        <a:bodyPr/>
        <a:lstStyle/>
        <a:p>
          <a:r>
            <a:rPr lang="en-GB" dirty="0"/>
            <a:t>Bias</a:t>
          </a:r>
          <a:endParaRPr lang="en-IN" dirty="0"/>
        </a:p>
      </dgm:t>
    </dgm:pt>
    <dgm:pt modelId="{BBCFE805-BD07-43E7-AE32-2A38605A4037}" type="parTrans" cxnId="{C98EBE89-30AE-4CB7-8E70-818398CF149B}">
      <dgm:prSet/>
      <dgm:spPr/>
      <dgm:t>
        <a:bodyPr/>
        <a:lstStyle/>
        <a:p>
          <a:endParaRPr lang="en-IN"/>
        </a:p>
      </dgm:t>
    </dgm:pt>
    <dgm:pt modelId="{821CAEDE-CBA0-48E4-B06D-D9C45402180E}" type="sibTrans" cxnId="{C98EBE89-30AE-4CB7-8E70-818398CF149B}">
      <dgm:prSet/>
      <dgm:spPr/>
      <dgm:t>
        <a:bodyPr/>
        <a:lstStyle/>
        <a:p>
          <a:endParaRPr lang="en-IN"/>
        </a:p>
      </dgm:t>
    </dgm:pt>
    <dgm:pt modelId="{F7E51364-5065-43EA-9A54-A37119B3F41E}" type="pres">
      <dgm:prSet presAssocID="{A68F806D-A07D-4C21-8606-6BD42FF3B294}" presName="linearFlow" presStyleCnt="0">
        <dgm:presLayoutVars>
          <dgm:dir/>
          <dgm:animLvl val="lvl"/>
          <dgm:resizeHandles val="exact"/>
        </dgm:presLayoutVars>
      </dgm:prSet>
      <dgm:spPr/>
    </dgm:pt>
    <dgm:pt modelId="{466E2D3F-330A-4A7F-AC8E-EE3B88B1A8F9}" type="pres">
      <dgm:prSet presAssocID="{DEAD4396-FAFE-4C52-B45D-1B1684A1D1B4}" presName="composite" presStyleCnt="0"/>
      <dgm:spPr/>
    </dgm:pt>
    <dgm:pt modelId="{2B3B7462-868B-4C2C-AFE9-06B2450D5407}" type="pres">
      <dgm:prSet presAssocID="{DEAD4396-FAFE-4C52-B45D-1B1684A1D1B4}" presName="parentText" presStyleLbl="alignNode1" presStyleIdx="0" presStyleCnt="4">
        <dgm:presLayoutVars>
          <dgm:chMax val="1"/>
          <dgm:bulletEnabled val="1"/>
        </dgm:presLayoutVars>
      </dgm:prSet>
      <dgm:spPr/>
    </dgm:pt>
    <dgm:pt modelId="{261F6C3F-8B50-4441-AB47-8B6EB78F3FE0}" type="pres">
      <dgm:prSet presAssocID="{DEAD4396-FAFE-4C52-B45D-1B1684A1D1B4}" presName="descendantText" presStyleLbl="alignAcc1" presStyleIdx="0" presStyleCnt="4">
        <dgm:presLayoutVars>
          <dgm:bulletEnabled val="1"/>
        </dgm:presLayoutVars>
      </dgm:prSet>
      <dgm:spPr/>
    </dgm:pt>
    <dgm:pt modelId="{FACC9024-21BF-4CEE-B4B7-247105AECEBA}" type="pres">
      <dgm:prSet presAssocID="{614256DD-6A6B-4C8E-A43B-A527E8EE087E}" presName="sp" presStyleCnt="0"/>
      <dgm:spPr/>
    </dgm:pt>
    <dgm:pt modelId="{2CA8DC42-FC8E-4616-8656-1DC9DE4261B9}" type="pres">
      <dgm:prSet presAssocID="{872B7CDD-0AA5-4B2F-AEB9-AAC96734F19B}" presName="composite" presStyleCnt="0"/>
      <dgm:spPr/>
    </dgm:pt>
    <dgm:pt modelId="{D11998C5-01DF-4081-AC0E-A9DBA72E436E}" type="pres">
      <dgm:prSet presAssocID="{872B7CDD-0AA5-4B2F-AEB9-AAC96734F19B}" presName="parentText" presStyleLbl="alignNode1" presStyleIdx="1" presStyleCnt="4">
        <dgm:presLayoutVars>
          <dgm:chMax val="1"/>
          <dgm:bulletEnabled val="1"/>
        </dgm:presLayoutVars>
      </dgm:prSet>
      <dgm:spPr/>
    </dgm:pt>
    <dgm:pt modelId="{41DDBD30-CA54-41FE-9534-0E7E6919C02D}" type="pres">
      <dgm:prSet presAssocID="{872B7CDD-0AA5-4B2F-AEB9-AAC96734F19B}" presName="descendantText" presStyleLbl="alignAcc1" presStyleIdx="1" presStyleCnt="4">
        <dgm:presLayoutVars>
          <dgm:bulletEnabled val="1"/>
        </dgm:presLayoutVars>
      </dgm:prSet>
      <dgm:spPr/>
    </dgm:pt>
    <dgm:pt modelId="{6DE1BC96-C5E1-43BB-8506-4B5B9EB93F04}" type="pres">
      <dgm:prSet presAssocID="{C817C7A0-5A17-47EC-9577-0DAD22E1DE80}" presName="sp" presStyleCnt="0"/>
      <dgm:spPr/>
    </dgm:pt>
    <dgm:pt modelId="{05A792CB-94EA-4762-B12C-8E3D7D007A8D}" type="pres">
      <dgm:prSet presAssocID="{C871F33A-E9B8-437A-8140-E48EBCD58A86}" presName="composite" presStyleCnt="0"/>
      <dgm:spPr/>
    </dgm:pt>
    <dgm:pt modelId="{FD4F2706-F25B-4480-A3E0-5BFAC9EE5812}" type="pres">
      <dgm:prSet presAssocID="{C871F33A-E9B8-437A-8140-E48EBCD58A86}" presName="parentText" presStyleLbl="alignNode1" presStyleIdx="2" presStyleCnt="4">
        <dgm:presLayoutVars>
          <dgm:chMax val="1"/>
          <dgm:bulletEnabled val="1"/>
        </dgm:presLayoutVars>
      </dgm:prSet>
      <dgm:spPr/>
    </dgm:pt>
    <dgm:pt modelId="{641E8739-50E9-494A-B757-803F04343228}" type="pres">
      <dgm:prSet presAssocID="{C871F33A-E9B8-437A-8140-E48EBCD58A86}" presName="descendantText" presStyleLbl="alignAcc1" presStyleIdx="2" presStyleCnt="4">
        <dgm:presLayoutVars>
          <dgm:bulletEnabled val="1"/>
        </dgm:presLayoutVars>
      </dgm:prSet>
      <dgm:spPr/>
    </dgm:pt>
    <dgm:pt modelId="{775B68DF-0CC8-4FE0-B255-21BE91467ACA}" type="pres">
      <dgm:prSet presAssocID="{25961A4E-94B6-4146-87AB-96D48DF89354}" presName="sp" presStyleCnt="0"/>
      <dgm:spPr/>
    </dgm:pt>
    <dgm:pt modelId="{E5BB3AD8-4730-41CE-B13D-712128FF1755}" type="pres">
      <dgm:prSet presAssocID="{71D1C57F-9AE5-4281-9876-5C6CAF56907D}" presName="composite" presStyleCnt="0"/>
      <dgm:spPr/>
    </dgm:pt>
    <dgm:pt modelId="{EE3C1E59-38F7-49F5-8AED-22486CE4F309}" type="pres">
      <dgm:prSet presAssocID="{71D1C57F-9AE5-4281-9876-5C6CAF56907D}" presName="parentText" presStyleLbl="alignNode1" presStyleIdx="3" presStyleCnt="4">
        <dgm:presLayoutVars>
          <dgm:chMax val="1"/>
          <dgm:bulletEnabled val="1"/>
        </dgm:presLayoutVars>
      </dgm:prSet>
      <dgm:spPr/>
    </dgm:pt>
    <dgm:pt modelId="{D829149D-C3FB-447C-B3D8-BFB955CF8862}" type="pres">
      <dgm:prSet presAssocID="{71D1C57F-9AE5-4281-9876-5C6CAF56907D}" presName="descendantText" presStyleLbl="alignAcc1" presStyleIdx="3" presStyleCnt="4" custLinFactNeighborY="0">
        <dgm:presLayoutVars>
          <dgm:bulletEnabled val="1"/>
        </dgm:presLayoutVars>
      </dgm:prSet>
      <dgm:spPr/>
    </dgm:pt>
  </dgm:ptLst>
  <dgm:cxnLst>
    <dgm:cxn modelId="{87957A1D-48BD-4C3D-B084-B8251F021EC9}" srcId="{C871F33A-E9B8-437A-8140-E48EBCD58A86}" destId="{369D1F73-8E1B-40F9-B53A-B6176374EBC1}" srcOrd="1" destOrd="0" parTransId="{F8F9DD10-4676-46DD-9508-A71B5A273B44}" sibTransId="{6E4F7062-12F2-40CE-9573-182644A9E8EB}"/>
    <dgm:cxn modelId="{FDD7682A-92ED-49A1-B630-7464DC9CDE81}" srcId="{A68F806D-A07D-4C21-8606-6BD42FF3B294}" destId="{872B7CDD-0AA5-4B2F-AEB9-AAC96734F19B}" srcOrd="1" destOrd="0" parTransId="{F45612CF-DC35-4578-9EAC-89F0B540C833}" sibTransId="{C817C7A0-5A17-47EC-9577-0DAD22E1DE80}"/>
    <dgm:cxn modelId="{FA92CF2D-8E36-4B97-B9B6-566D4617DAC5}" srcId="{DEAD4396-FAFE-4C52-B45D-1B1684A1D1B4}" destId="{65531736-02DC-4C6A-BC9C-2F05D7CDA072}" srcOrd="0" destOrd="0" parTransId="{491BC650-2159-4700-8F51-E004285C2F6F}" sibTransId="{254AC357-6191-4B0E-AE8B-C863665C9502}"/>
    <dgm:cxn modelId="{93CA772F-24DE-457A-98FE-B960463DA4BC}" srcId="{872B7CDD-0AA5-4B2F-AEB9-AAC96734F19B}" destId="{09F6B14B-276D-4D7C-B7F5-B169A3000677}" srcOrd="1" destOrd="0" parTransId="{D6A7B147-2281-4D64-9CEE-C4424302BAAE}" sibTransId="{B2CA9C52-0E6C-4EBE-8C17-B5E0D1F80376}"/>
    <dgm:cxn modelId="{0C0CA32F-2437-4C9B-98F6-BF4B32893A50}" type="presOf" srcId="{E97E9F8B-55C5-4EBC-BDBB-AA41144F47BE}" destId="{261F6C3F-8B50-4441-AB47-8B6EB78F3FE0}" srcOrd="0" destOrd="1" presId="urn:microsoft.com/office/officeart/2005/8/layout/chevron2"/>
    <dgm:cxn modelId="{09CE5831-194D-4051-B4F6-8530C740187C}" type="presOf" srcId="{C15885FF-C2AA-4EC6-9FA6-B4396AEB15A6}" destId="{641E8739-50E9-494A-B757-803F04343228}" srcOrd="0" destOrd="0" presId="urn:microsoft.com/office/officeart/2005/8/layout/chevron2"/>
    <dgm:cxn modelId="{C5CCD132-2ED4-4B6F-87E7-C301A4D2EC43}" type="presOf" srcId="{71D1C57F-9AE5-4281-9876-5C6CAF56907D}" destId="{EE3C1E59-38F7-49F5-8AED-22486CE4F309}" srcOrd="0" destOrd="0" presId="urn:microsoft.com/office/officeart/2005/8/layout/chevron2"/>
    <dgm:cxn modelId="{0327A138-F8C7-4E5F-A8C7-02CBA2589E6E}" srcId="{71D1C57F-9AE5-4281-9876-5C6CAF56907D}" destId="{86FD8DD0-1856-4FE2-A004-E004F1893165}" srcOrd="0" destOrd="0" parTransId="{0359DC5B-24C9-4D76-96FC-E11C8B3E3671}" sibTransId="{72F78F7B-7DEC-4BBC-BEA0-85DA1BEEC185}"/>
    <dgm:cxn modelId="{E8E95A69-04E1-45A7-8ACE-E64FA7FABAA9}" type="presOf" srcId="{86FD8DD0-1856-4FE2-A004-E004F1893165}" destId="{D829149D-C3FB-447C-B3D8-BFB955CF8862}" srcOrd="0" destOrd="0" presId="urn:microsoft.com/office/officeart/2005/8/layout/chevron2"/>
    <dgm:cxn modelId="{A3D98A4A-D718-495F-A211-CC96766EBF14}" type="presOf" srcId="{5182AAB1-7B74-4E65-B686-4C62226DC8DA}" destId="{41DDBD30-CA54-41FE-9534-0E7E6919C02D}" srcOrd="0" destOrd="0" presId="urn:microsoft.com/office/officeart/2005/8/layout/chevron2"/>
    <dgm:cxn modelId="{5A470576-2F51-4E90-8CF5-0D4A3293C012}" type="presOf" srcId="{65531736-02DC-4C6A-BC9C-2F05D7CDA072}" destId="{261F6C3F-8B50-4441-AB47-8B6EB78F3FE0}" srcOrd="0" destOrd="0" presId="urn:microsoft.com/office/officeart/2005/8/layout/chevron2"/>
    <dgm:cxn modelId="{8460F683-8707-4D75-AF32-8A07CE4D5AFD}" type="presOf" srcId="{872B7CDD-0AA5-4B2F-AEB9-AAC96734F19B}" destId="{D11998C5-01DF-4081-AC0E-A9DBA72E436E}" srcOrd="0" destOrd="0" presId="urn:microsoft.com/office/officeart/2005/8/layout/chevron2"/>
    <dgm:cxn modelId="{3E97CE88-5EF5-4ECF-BA63-5FD6C460D241}" srcId="{A68F806D-A07D-4C21-8606-6BD42FF3B294}" destId="{DEAD4396-FAFE-4C52-B45D-1B1684A1D1B4}" srcOrd="0" destOrd="0" parTransId="{0DFB1916-201F-4A96-BF52-39DD16CC58B1}" sibTransId="{614256DD-6A6B-4C8E-A43B-A527E8EE087E}"/>
    <dgm:cxn modelId="{C98EBE89-30AE-4CB7-8E70-818398CF149B}" srcId="{A68F806D-A07D-4C21-8606-6BD42FF3B294}" destId="{71D1C57F-9AE5-4281-9876-5C6CAF56907D}" srcOrd="3" destOrd="0" parTransId="{BBCFE805-BD07-43E7-AE32-2A38605A4037}" sibTransId="{821CAEDE-CBA0-48E4-B06D-D9C45402180E}"/>
    <dgm:cxn modelId="{F3D5F48D-E8DE-4B70-8497-E669BC18729C}" type="presOf" srcId="{DEAD4396-FAFE-4C52-B45D-1B1684A1D1B4}" destId="{2B3B7462-868B-4C2C-AFE9-06B2450D5407}" srcOrd="0" destOrd="0" presId="urn:microsoft.com/office/officeart/2005/8/layout/chevron2"/>
    <dgm:cxn modelId="{C3DC098E-4AE8-403C-9AD5-894551C2BFC0}" srcId="{A68F806D-A07D-4C21-8606-6BD42FF3B294}" destId="{C871F33A-E9B8-437A-8140-E48EBCD58A86}" srcOrd="2" destOrd="0" parTransId="{D30EC0EA-CF56-40BA-85B3-154400F37FBA}" sibTransId="{25961A4E-94B6-4146-87AB-96D48DF89354}"/>
    <dgm:cxn modelId="{B3369898-A867-42EF-987C-FF7C48A754F1}" srcId="{DEAD4396-FAFE-4C52-B45D-1B1684A1D1B4}" destId="{E97E9F8B-55C5-4EBC-BDBB-AA41144F47BE}" srcOrd="1" destOrd="0" parTransId="{02D397D1-28BC-4109-8C0B-2548FCF93627}" sibTransId="{37AFE0DF-71B8-4A82-9BCE-6DA96CDD94FF}"/>
    <dgm:cxn modelId="{304237A0-1E7A-4882-9FC0-A303CEE5F8C9}" type="presOf" srcId="{A68F806D-A07D-4C21-8606-6BD42FF3B294}" destId="{F7E51364-5065-43EA-9A54-A37119B3F41E}" srcOrd="0" destOrd="0" presId="urn:microsoft.com/office/officeart/2005/8/layout/chevron2"/>
    <dgm:cxn modelId="{225304A3-340D-4A8A-B328-4C49384E9A3D}" type="presOf" srcId="{09F6B14B-276D-4D7C-B7F5-B169A3000677}" destId="{41DDBD30-CA54-41FE-9534-0E7E6919C02D}" srcOrd="0" destOrd="1" presId="urn:microsoft.com/office/officeart/2005/8/layout/chevron2"/>
    <dgm:cxn modelId="{6A3106A3-026D-4EDE-A43F-724D6A69F0BF}" type="presOf" srcId="{C871F33A-E9B8-437A-8140-E48EBCD58A86}" destId="{FD4F2706-F25B-4480-A3E0-5BFAC9EE5812}" srcOrd="0" destOrd="0" presId="urn:microsoft.com/office/officeart/2005/8/layout/chevron2"/>
    <dgm:cxn modelId="{7AB028BA-081D-4A91-BAAD-36AE2BF644D9}" srcId="{C871F33A-E9B8-437A-8140-E48EBCD58A86}" destId="{C15885FF-C2AA-4EC6-9FA6-B4396AEB15A6}" srcOrd="0" destOrd="0" parTransId="{7FD8C0CD-4926-4EB4-A576-7C6055298B90}" sibTransId="{B764A7B2-7AC8-485D-AD59-CEC1CF8DF2B9}"/>
    <dgm:cxn modelId="{BCC9C9EB-C1B6-4FD9-A06C-67C18B40E943}" srcId="{872B7CDD-0AA5-4B2F-AEB9-AAC96734F19B}" destId="{5182AAB1-7B74-4E65-B686-4C62226DC8DA}" srcOrd="0" destOrd="0" parTransId="{FE016008-F940-4F45-8564-26E8C5D7C06A}" sibTransId="{33ACEF32-2448-484A-B1FA-B13B21AA52C3}"/>
    <dgm:cxn modelId="{A69B0EF8-98D0-49D4-B401-9CAD5B48CD00}" type="presOf" srcId="{369D1F73-8E1B-40F9-B53A-B6176374EBC1}" destId="{641E8739-50E9-494A-B757-803F04343228}" srcOrd="0" destOrd="1" presId="urn:microsoft.com/office/officeart/2005/8/layout/chevron2"/>
    <dgm:cxn modelId="{2AADD212-626A-4F8F-A909-F8FC39DF10FF}" type="presParOf" srcId="{F7E51364-5065-43EA-9A54-A37119B3F41E}" destId="{466E2D3F-330A-4A7F-AC8E-EE3B88B1A8F9}" srcOrd="0" destOrd="0" presId="urn:microsoft.com/office/officeart/2005/8/layout/chevron2"/>
    <dgm:cxn modelId="{3F2DBE51-3603-4883-AF97-EED253629710}" type="presParOf" srcId="{466E2D3F-330A-4A7F-AC8E-EE3B88B1A8F9}" destId="{2B3B7462-868B-4C2C-AFE9-06B2450D5407}" srcOrd="0" destOrd="0" presId="urn:microsoft.com/office/officeart/2005/8/layout/chevron2"/>
    <dgm:cxn modelId="{A34A3693-2362-47FD-AEC1-1B611D1B17E6}" type="presParOf" srcId="{466E2D3F-330A-4A7F-AC8E-EE3B88B1A8F9}" destId="{261F6C3F-8B50-4441-AB47-8B6EB78F3FE0}" srcOrd="1" destOrd="0" presId="urn:microsoft.com/office/officeart/2005/8/layout/chevron2"/>
    <dgm:cxn modelId="{FE0C966E-2C13-499B-B3C4-C57F852466F3}" type="presParOf" srcId="{F7E51364-5065-43EA-9A54-A37119B3F41E}" destId="{FACC9024-21BF-4CEE-B4B7-247105AECEBA}" srcOrd="1" destOrd="0" presId="urn:microsoft.com/office/officeart/2005/8/layout/chevron2"/>
    <dgm:cxn modelId="{EF8B5D89-C04E-4DE3-BA88-6EF842B478CC}" type="presParOf" srcId="{F7E51364-5065-43EA-9A54-A37119B3F41E}" destId="{2CA8DC42-FC8E-4616-8656-1DC9DE4261B9}" srcOrd="2" destOrd="0" presId="urn:microsoft.com/office/officeart/2005/8/layout/chevron2"/>
    <dgm:cxn modelId="{3D8D353E-03D4-47C2-8111-E88B1F20B245}" type="presParOf" srcId="{2CA8DC42-FC8E-4616-8656-1DC9DE4261B9}" destId="{D11998C5-01DF-4081-AC0E-A9DBA72E436E}" srcOrd="0" destOrd="0" presId="urn:microsoft.com/office/officeart/2005/8/layout/chevron2"/>
    <dgm:cxn modelId="{ACD62998-E835-4E3E-AD40-4E22BF4761BD}" type="presParOf" srcId="{2CA8DC42-FC8E-4616-8656-1DC9DE4261B9}" destId="{41DDBD30-CA54-41FE-9534-0E7E6919C02D}" srcOrd="1" destOrd="0" presId="urn:microsoft.com/office/officeart/2005/8/layout/chevron2"/>
    <dgm:cxn modelId="{A6559F9F-6931-48AE-9480-69EA2FBE6C2E}" type="presParOf" srcId="{F7E51364-5065-43EA-9A54-A37119B3F41E}" destId="{6DE1BC96-C5E1-43BB-8506-4B5B9EB93F04}" srcOrd="3" destOrd="0" presId="urn:microsoft.com/office/officeart/2005/8/layout/chevron2"/>
    <dgm:cxn modelId="{8A617D26-A659-44F7-8DD0-27B3ABCBBC69}" type="presParOf" srcId="{F7E51364-5065-43EA-9A54-A37119B3F41E}" destId="{05A792CB-94EA-4762-B12C-8E3D7D007A8D}" srcOrd="4" destOrd="0" presId="urn:microsoft.com/office/officeart/2005/8/layout/chevron2"/>
    <dgm:cxn modelId="{BF5BC21A-5752-4D9A-B843-36BD027983D4}" type="presParOf" srcId="{05A792CB-94EA-4762-B12C-8E3D7D007A8D}" destId="{FD4F2706-F25B-4480-A3E0-5BFAC9EE5812}" srcOrd="0" destOrd="0" presId="urn:microsoft.com/office/officeart/2005/8/layout/chevron2"/>
    <dgm:cxn modelId="{0449ABA3-80FA-4689-9BF8-4C7E0F5A422A}" type="presParOf" srcId="{05A792CB-94EA-4762-B12C-8E3D7D007A8D}" destId="{641E8739-50E9-494A-B757-803F04343228}" srcOrd="1" destOrd="0" presId="urn:microsoft.com/office/officeart/2005/8/layout/chevron2"/>
    <dgm:cxn modelId="{60C4524A-8ED7-4E19-A193-69E04C020D7E}" type="presParOf" srcId="{F7E51364-5065-43EA-9A54-A37119B3F41E}" destId="{775B68DF-0CC8-4FE0-B255-21BE91467ACA}" srcOrd="5" destOrd="0" presId="urn:microsoft.com/office/officeart/2005/8/layout/chevron2"/>
    <dgm:cxn modelId="{C279A21B-DA87-4BB6-9385-01B09E473EC9}" type="presParOf" srcId="{F7E51364-5065-43EA-9A54-A37119B3F41E}" destId="{E5BB3AD8-4730-41CE-B13D-712128FF1755}" srcOrd="6" destOrd="0" presId="urn:microsoft.com/office/officeart/2005/8/layout/chevron2"/>
    <dgm:cxn modelId="{B9E38FFF-A851-4786-8365-8F576BBD40DC}" type="presParOf" srcId="{E5BB3AD8-4730-41CE-B13D-712128FF1755}" destId="{EE3C1E59-38F7-49F5-8AED-22486CE4F309}" srcOrd="0" destOrd="0" presId="urn:microsoft.com/office/officeart/2005/8/layout/chevron2"/>
    <dgm:cxn modelId="{8C44A1D8-33AC-4E97-B855-EE7569047B81}" type="presParOf" srcId="{E5BB3AD8-4730-41CE-B13D-712128FF1755}" destId="{D829149D-C3FB-447C-B3D8-BFB955CF88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57DE32-AE8D-4FF5-A03D-D5A10546EC1E}"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IN"/>
        </a:p>
      </dgm:t>
    </dgm:pt>
    <dgm:pt modelId="{DD1D5D10-16B3-4507-BFC0-D219FB90F729}">
      <dgm:prSet/>
      <dgm:spPr/>
      <dgm:t>
        <a:bodyPr/>
        <a:lstStyle/>
        <a:p>
          <a:r>
            <a:rPr lang="en-US"/>
            <a:t>V – Ensure there is VARIETY</a:t>
          </a:r>
          <a:endParaRPr lang="en-IN"/>
        </a:p>
      </dgm:t>
    </dgm:pt>
    <dgm:pt modelId="{BFA65AB3-DE1E-4408-94B9-26C35833CA8E}" type="parTrans" cxnId="{2ECBDF22-823F-4E30-8A75-AF3B6BFD5129}">
      <dgm:prSet/>
      <dgm:spPr/>
      <dgm:t>
        <a:bodyPr/>
        <a:lstStyle/>
        <a:p>
          <a:endParaRPr lang="en-IN"/>
        </a:p>
      </dgm:t>
    </dgm:pt>
    <dgm:pt modelId="{3C7C3CF2-36B6-48D8-B1CA-7459C6034759}" type="sibTrans" cxnId="{2ECBDF22-823F-4E30-8A75-AF3B6BFD5129}">
      <dgm:prSet/>
      <dgm:spPr/>
      <dgm:t>
        <a:bodyPr/>
        <a:lstStyle/>
        <a:p>
          <a:endParaRPr lang="en-IN"/>
        </a:p>
      </dgm:t>
    </dgm:pt>
    <dgm:pt modelId="{A3B2F640-7744-4284-A9F2-594FE6FB3E80}">
      <dgm:prSet/>
      <dgm:spPr/>
      <dgm:t>
        <a:bodyPr/>
        <a:lstStyle/>
        <a:p>
          <a:r>
            <a:rPr lang="en-US" dirty="0"/>
            <a:t>I – Notice when feedback is IMPLEMENTED</a:t>
          </a:r>
          <a:endParaRPr lang="en-IN" dirty="0"/>
        </a:p>
      </dgm:t>
    </dgm:pt>
    <dgm:pt modelId="{9F4F5708-41B1-4A6E-A7F9-4E9E0411845B}" type="parTrans" cxnId="{8F8D86BC-9AE2-42CD-A2A9-91F27CB09643}">
      <dgm:prSet/>
      <dgm:spPr/>
      <dgm:t>
        <a:bodyPr/>
        <a:lstStyle/>
        <a:p>
          <a:endParaRPr lang="en-IN"/>
        </a:p>
      </dgm:t>
    </dgm:pt>
    <dgm:pt modelId="{CE5F8059-19B4-4EA8-B476-993FE041C743}" type="sibTrans" cxnId="{8F8D86BC-9AE2-42CD-A2A9-91F27CB09643}">
      <dgm:prSet/>
      <dgm:spPr/>
      <dgm:t>
        <a:bodyPr/>
        <a:lstStyle/>
        <a:p>
          <a:endParaRPr lang="en-IN"/>
        </a:p>
      </dgm:t>
    </dgm:pt>
    <dgm:pt modelId="{1F306A43-0A86-4AD1-8BD8-90B7DFB23BF5}">
      <dgm:prSet/>
      <dgm:spPr/>
      <dgm:t>
        <a:bodyPr/>
        <a:lstStyle/>
        <a:p>
          <a:r>
            <a:rPr lang="en-US"/>
            <a:t>P – Appreciate PUBLICALLY</a:t>
          </a:r>
          <a:endParaRPr lang="en-IN"/>
        </a:p>
      </dgm:t>
    </dgm:pt>
    <dgm:pt modelId="{756AC9A0-3AB0-45B0-8C11-F9D00E7B389D}" type="parTrans" cxnId="{37A23936-2EB3-40D7-A8F8-E73D3E3F60A6}">
      <dgm:prSet/>
      <dgm:spPr/>
      <dgm:t>
        <a:bodyPr/>
        <a:lstStyle/>
        <a:p>
          <a:endParaRPr lang="en-IN"/>
        </a:p>
      </dgm:t>
    </dgm:pt>
    <dgm:pt modelId="{395C5107-CF40-4C3C-B206-2E52E26777CB}" type="sibTrans" cxnId="{37A23936-2EB3-40D7-A8F8-E73D3E3F60A6}">
      <dgm:prSet/>
      <dgm:spPr/>
      <dgm:t>
        <a:bodyPr/>
        <a:lstStyle/>
        <a:p>
          <a:endParaRPr lang="en-IN"/>
        </a:p>
      </dgm:t>
    </dgm:pt>
    <dgm:pt modelId="{60DCACE7-EFD6-4CDB-AEF0-57ECAB0E8319}">
      <dgm:prSet/>
      <dgm:spPr/>
      <dgm:t>
        <a:bodyPr/>
        <a:lstStyle/>
        <a:p>
          <a:r>
            <a:rPr lang="en-US" dirty="0"/>
            <a:t>H – Appreciate the HARDWORK not just the results</a:t>
          </a:r>
          <a:endParaRPr lang="en-IN" dirty="0"/>
        </a:p>
      </dgm:t>
    </dgm:pt>
    <dgm:pt modelId="{D9C92E03-A51E-4F01-86EC-F0ED53F42C51}" type="parTrans" cxnId="{3208912C-EE33-43ED-A449-C539E5518712}">
      <dgm:prSet/>
      <dgm:spPr/>
      <dgm:t>
        <a:bodyPr/>
        <a:lstStyle/>
        <a:p>
          <a:endParaRPr lang="en-IN"/>
        </a:p>
      </dgm:t>
    </dgm:pt>
    <dgm:pt modelId="{6440E7EA-34F1-4A2B-BD01-757E5AF839A7}" type="sibTrans" cxnId="{3208912C-EE33-43ED-A449-C539E5518712}">
      <dgm:prSet/>
      <dgm:spPr/>
      <dgm:t>
        <a:bodyPr/>
        <a:lstStyle/>
        <a:p>
          <a:endParaRPr lang="en-IN"/>
        </a:p>
      </dgm:t>
    </dgm:pt>
    <dgm:pt modelId="{07FBBB6B-6AF6-4C8C-9CE0-6DFA26B5ABFA}">
      <dgm:prSet/>
      <dgm:spPr/>
      <dgm:t>
        <a:bodyPr/>
        <a:lstStyle/>
        <a:p>
          <a:r>
            <a:rPr lang="en-US"/>
            <a:t>R – Make it RECURRENT </a:t>
          </a:r>
          <a:endParaRPr lang="en-IN"/>
        </a:p>
      </dgm:t>
    </dgm:pt>
    <dgm:pt modelId="{BA6B5357-4176-48B4-81B3-29149376A52F}" type="parTrans" cxnId="{0102C57E-D50E-4C04-886F-51976AC14116}">
      <dgm:prSet/>
      <dgm:spPr/>
      <dgm:t>
        <a:bodyPr/>
        <a:lstStyle/>
        <a:p>
          <a:endParaRPr lang="en-IN"/>
        </a:p>
      </dgm:t>
    </dgm:pt>
    <dgm:pt modelId="{EB63BC52-3EC9-469A-B993-0612759A6730}" type="sibTrans" cxnId="{0102C57E-D50E-4C04-886F-51976AC14116}">
      <dgm:prSet/>
      <dgm:spPr/>
      <dgm:t>
        <a:bodyPr/>
        <a:lstStyle/>
        <a:p>
          <a:endParaRPr lang="en-IN"/>
        </a:p>
      </dgm:t>
    </dgm:pt>
    <dgm:pt modelId="{B40BA5AC-B5B6-4B4F-84A3-A000CE997F70}">
      <dgm:prSet/>
      <dgm:spPr/>
      <dgm:t>
        <a:bodyPr/>
        <a:lstStyle/>
        <a:p>
          <a:r>
            <a:rPr lang="en-US"/>
            <a:t>S – Make it SPECIFIC</a:t>
          </a:r>
          <a:endParaRPr lang="en-IN"/>
        </a:p>
      </dgm:t>
    </dgm:pt>
    <dgm:pt modelId="{5F8E0255-785C-4AF9-A2F0-E388FE8C289E}" type="parTrans" cxnId="{56170C33-7AC8-42DA-A762-8DCB66A62E88}">
      <dgm:prSet/>
      <dgm:spPr/>
      <dgm:t>
        <a:bodyPr/>
        <a:lstStyle/>
        <a:p>
          <a:endParaRPr lang="en-IN"/>
        </a:p>
      </dgm:t>
    </dgm:pt>
    <dgm:pt modelId="{E95AE134-994A-4602-B1DA-BD154ACF337E}" type="sibTrans" cxnId="{56170C33-7AC8-42DA-A762-8DCB66A62E88}">
      <dgm:prSet/>
      <dgm:spPr/>
      <dgm:t>
        <a:bodyPr/>
        <a:lstStyle/>
        <a:p>
          <a:endParaRPr lang="en-IN"/>
        </a:p>
      </dgm:t>
    </dgm:pt>
    <dgm:pt modelId="{6DD90398-7852-4E91-9F42-31C45E7AD582}" type="pres">
      <dgm:prSet presAssocID="{C757DE32-AE8D-4FF5-A03D-D5A10546EC1E}" presName="linear" presStyleCnt="0">
        <dgm:presLayoutVars>
          <dgm:animLvl val="lvl"/>
          <dgm:resizeHandles val="exact"/>
        </dgm:presLayoutVars>
      </dgm:prSet>
      <dgm:spPr/>
    </dgm:pt>
    <dgm:pt modelId="{8EA43485-A5AC-4EDE-9D72-FE92FBF74C2C}" type="pres">
      <dgm:prSet presAssocID="{DD1D5D10-16B3-4507-BFC0-D219FB90F729}" presName="parentText" presStyleLbl="node1" presStyleIdx="0" presStyleCnt="6">
        <dgm:presLayoutVars>
          <dgm:chMax val="0"/>
          <dgm:bulletEnabled val="1"/>
        </dgm:presLayoutVars>
      </dgm:prSet>
      <dgm:spPr/>
    </dgm:pt>
    <dgm:pt modelId="{2E138FFC-2949-497C-873D-2E4194DE5309}" type="pres">
      <dgm:prSet presAssocID="{3C7C3CF2-36B6-48D8-B1CA-7459C6034759}" presName="spacer" presStyleCnt="0"/>
      <dgm:spPr/>
    </dgm:pt>
    <dgm:pt modelId="{BF9744A6-14D0-4F8D-A776-797D6D320979}" type="pres">
      <dgm:prSet presAssocID="{A3B2F640-7744-4284-A9F2-594FE6FB3E80}" presName="parentText" presStyleLbl="node1" presStyleIdx="1" presStyleCnt="6">
        <dgm:presLayoutVars>
          <dgm:chMax val="0"/>
          <dgm:bulletEnabled val="1"/>
        </dgm:presLayoutVars>
      </dgm:prSet>
      <dgm:spPr/>
    </dgm:pt>
    <dgm:pt modelId="{D11B8237-5DB3-42D3-A63E-7BBDECF4DAA9}" type="pres">
      <dgm:prSet presAssocID="{CE5F8059-19B4-4EA8-B476-993FE041C743}" presName="spacer" presStyleCnt="0"/>
      <dgm:spPr/>
    </dgm:pt>
    <dgm:pt modelId="{4C2A5E21-85B3-4B5B-B944-83B15455F09B}" type="pres">
      <dgm:prSet presAssocID="{1F306A43-0A86-4AD1-8BD8-90B7DFB23BF5}" presName="parentText" presStyleLbl="node1" presStyleIdx="2" presStyleCnt="6">
        <dgm:presLayoutVars>
          <dgm:chMax val="0"/>
          <dgm:bulletEnabled val="1"/>
        </dgm:presLayoutVars>
      </dgm:prSet>
      <dgm:spPr/>
    </dgm:pt>
    <dgm:pt modelId="{91D20F68-5D0A-4D4C-87ED-805A11EECAA7}" type="pres">
      <dgm:prSet presAssocID="{395C5107-CF40-4C3C-B206-2E52E26777CB}" presName="spacer" presStyleCnt="0"/>
      <dgm:spPr/>
    </dgm:pt>
    <dgm:pt modelId="{FB979B8B-FC87-4EDF-8D50-26A31713E220}" type="pres">
      <dgm:prSet presAssocID="{60DCACE7-EFD6-4CDB-AEF0-57ECAB0E8319}" presName="parentText" presStyleLbl="node1" presStyleIdx="3" presStyleCnt="6">
        <dgm:presLayoutVars>
          <dgm:chMax val="0"/>
          <dgm:bulletEnabled val="1"/>
        </dgm:presLayoutVars>
      </dgm:prSet>
      <dgm:spPr/>
    </dgm:pt>
    <dgm:pt modelId="{9E589EB1-48B2-4D19-92F0-C1E58E37A453}" type="pres">
      <dgm:prSet presAssocID="{6440E7EA-34F1-4A2B-BD01-757E5AF839A7}" presName="spacer" presStyleCnt="0"/>
      <dgm:spPr/>
    </dgm:pt>
    <dgm:pt modelId="{A32128E6-C3CF-489F-AC4C-BB132D25FC78}" type="pres">
      <dgm:prSet presAssocID="{07FBBB6B-6AF6-4C8C-9CE0-6DFA26B5ABFA}" presName="parentText" presStyleLbl="node1" presStyleIdx="4" presStyleCnt="6">
        <dgm:presLayoutVars>
          <dgm:chMax val="0"/>
          <dgm:bulletEnabled val="1"/>
        </dgm:presLayoutVars>
      </dgm:prSet>
      <dgm:spPr/>
    </dgm:pt>
    <dgm:pt modelId="{24B9F455-F70C-4528-B297-2EE469C92C95}" type="pres">
      <dgm:prSet presAssocID="{EB63BC52-3EC9-469A-B993-0612759A6730}" presName="spacer" presStyleCnt="0"/>
      <dgm:spPr/>
    </dgm:pt>
    <dgm:pt modelId="{7D497CD0-26CA-4805-A84F-10733C35350F}" type="pres">
      <dgm:prSet presAssocID="{B40BA5AC-B5B6-4B4F-84A3-A000CE997F70}" presName="parentText" presStyleLbl="node1" presStyleIdx="5" presStyleCnt="6">
        <dgm:presLayoutVars>
          <dgm:chMax val="0"/>
          <dgm:bulletEnabled val="1"/>
        </dgm:presLayoutVars>
      </dgm:prSet>
      <dgm:spPr/>
    </dgm:pt>
  </dgm:ptLst>
  <dgm:cxnLst>
    <dgm:cxn modelId="{2BE95D12-4E55-4657-B8DF-87CDB61B5FF2}" type="presOf" srcId="{DD1D5D10-16B3-4507-BFC0-D219FB90F729}" destId="{8EA43485-A5AC-4EDE-9D72-FE92FBF74C2C}" srcOrd="0" destOrd="0" presId="urn:microsoft.com/office/officeart/2005/8/layout/vList2"/>
    <dgm:cxn modelId="{E3EFB917-E624-4F0E-B5A5-A07DBDED168C}" type="presOf" srcId="{C757DE32-AE8D-4FF5-A03D-D5A10546EC1E}" destId="{6DD90398-7852-4E91-9F42-31C45E7AD582}" srcOrd="0" destOrd="0" presId="urn:microsoft.com/office/officeart/2005/8/layout/vList2"/>
    <dgm:cxn modelId="{EF942F19-477A-4C81-97AB-ED6BA096CA18}" type="presOf" srcId="{07FBBB6B-6AF6-4C8C-9CE0-6DFA26B5ABFA}" destId="{A32128E6-C3CF-489F-AC4C-BB132D25FC78}" srcOrd="0" destOrd="0" presId="urn:microsoft.com/office/officeart/2005/8/layout/vList2"/>
    <dgm:cxn modelId="{2ECBDF22-823F-4E30-8A75-AF3B6BFD5129}" srcId="{C757DE32-AE8D-4FF5-A03D-D5A10546EC1E}" destId="{DD1D5D10-16B3-4507-BFC0-D219FB90F729}" srcOrd="0" destOrd="0" parTransId="{BFA65AB3-DE1E-4408-94B9-26C35833CA8E}" sibTransId="{3C7C3CF2-36B6-48D8-B1CA-7459C6034759}"/>
    <dgm:cxn modelId="{3208912C-EE33-43ED-A449-C539E5518712}" srcId="{C757DE32-AE8D-4FF5-A03D-D5A10546EC1E}" destId="{60DCACE7-EFD6-4CDB-AEF0-57ECAB0E8319}" srcOrd="3" destOrd="0" parTransId="{D9C92E03-A51E-4F01-86EC-F0ED53F42C51}" sibTransId="{6440E7EA-34F1-4A2B-BD01-757E5AF839A7}"/>
    <dgm:cxn modelId="{56170C33-7AC8-42DA-A762-8DCB66A62E88}" srcId="{C757DE32-AE8D-4FF5-A03D-D5A10546EC1E}" destId="{B40BA5AC-B5B6-4B4F-84A3-A000CE997F70}" srcOrd="5" destOrd="0" parTransId="{5F8E0255-785C-4AF9-A2F0-E388FE8C289E}" sibTransId="{E95AE134-994A-4602-B1DA-BD154ACF337E}"/>
    <dgm:cxn modelId="{37A23936-2EB3-40D7-A8F8-E73D3E3F60A6}" srcId="{C757DE32-AE8D-4FF5-A03D-D5A10546EC1E}" destId="{1F306A43-0A86-4AD1-8BD8-90B7DFB23BF5}" srcOrd="2" destOrd="0" parTransId="{756AC9A0-3AB0-45B0-8C11-F9D00E7B389D}" sibTransId="{395C5107-CF40-4C3C-B206-2E52E26777CB}"/>
    <dgm:cxn modelId="{9F338D69-A81D-4BDF-B03B-D285C72B37B9}" type="presOf" srcId="{A3B2F640-7744-4284-A9F2-594FE6FB3E80}" destId="{BF9744A6-14D0-4F8D-A776-797D6D320979}" srcOrd="0" destOrd="0" presId="urn:microsoft.com/office/officeart/2005/8/layout/vList2"/>
    <dgm:cxn modelId="{0102C57E-D50E-4C04-886F-51976AC14116}" srcId="{C757DE32-AE8D-4FF5-A03D-D5A10546EC1E}" destId="{07FBBB6B-6AF6-4C8C-9CE0-6DFA26B5ABFA}" srcOrd="4" destOrd="0" parTransId="{BA6B5357-4176-48B4-81B3-29149376A52F}" sibTransId="{EB63BC52-3EC9-469A-B993-0612759A6730}"/>
    <dgm:cxn modelId="{8F8D86BC-9AE2-42CD-A2A9-91F27CB09643}" srcId="{C757DE32-AE8D-4FF5-A03D-D5A10546EC1E}" destId="{A3B2F640-7744-4284-A9F2-594FE6FB3E80}" srcOrd="1" destOrd="0" parTransId="{9F4F5708-41B1-4A6E-A7F9-4E9E0411845B}" sibTransId="{CE5F8059-19B4-4EA8-B476-993FE041C743}"/>
    <dgm:cxn modelId="{894156C0-409C-41A9-8688-051CD78D6C86}" type="presOf" srcId="{60DCACE7-EFD6-4CDB-AEF0-57ECAB0E8319}" destId="{FB979B8B-FC87-4EDF-8D50-26A31713E220}" srcOrd="0" destOrd="0" presId="urn:microsoft.com/office/officeart/2005/8/layout/vList2"/>
    <dgm:cxn modelId="{5C5755E3-FD67-4DF8-9077-1B1045C4AA3D}" type="presOf" srcId="{1F306A43-0A86-4AD1-8BD8-90B7DFB23BF5}" destId="{4C2A5E21-85B3-4B5B-B944-83B15455F09B}" srcOrd="0" destOrd="0" presId="urn:microsoft.com/office/officeart/2005/8/layout/vList2"/>
    <dgm:cxn modelId="{0015F5F5-AA01-4372-BAAD-D60E25A1AF2C}" type="presOf" srcId="{B40BA5AC-B5B6-4B4F-84A3-A000CE997F70}" destId="{7D497CD0-26CA-4805-A84F-10733C35350F}" srcOrd="0" destOrd="0" presId="urn:microsoft.com/office/officeart/2005/8/layout/vList2"/>
    <dgm:cxn modelId="{ACCA6B47-2CE4-463E-91A5-E6069C80F676}" type="presParOf" srcId="{6DD90398-7852-4E91-9F42-31C45E7AD582}" destId="{8EA43485-A5AC-4EDE-9D72-FE92FBF74C2C}" srcOrd="0" destOrd="0" presId="urn:microsoft.com/office/officeart/2005/8/layout/vList2"/>
    <dgm:cxn modelId="{62B843DD-22EF-47A5-8843-F6E8EC1A65FD}" type="presParOf" srcId="{6DD90398-7852-4E91-9F42-31C45E7AD582}" destId="{2E138FFC-2949-497C-873D-2E4194DE5309}" srcOrd="1" destOrd="0" presId="urn:microsoft.com/office/officeart/2005/8/layout/vList2"/>
    <dgm:cxn modelId="{59ACF242-9F58-4B53-A530-CF71EE74AEE7}" type="presParOf" srcId="{6DD90398-7852-4E91-9F42-31C45E7AD582}" destId="{BF9744A6-14D0-4F8D-A776-797D6D320979}" srcOrd="2" destOrd="0" presId="urn:microsoft.com/office/officeart/2005/8/layout/vList2"/>
    <dgm:cxn modelId="{0C7183B3-7BA4-4870-A882-EED37FA9658F}" type="presParOf" srcId="{6DD90398-7852-4E91-9F42-31C45E7AD582}" destId="{D11B8237-5DB3-42D3-A63E-7BBDECF4DAA9}" srcOrd="3" destOrd="0" presId="urn:microsoft.com/office/officeart/2005/8/layout/vList2"/>
    <dgm:cxn modelId="{4F6A566A-4922-4BEA-8EA0-3BD28BA05850}" type="presParOf" srcId="{6DD90398-7852-4E91-9F42-31C45E7AD582}" destId="{4C2A5E21-85B3-4B5B-B944-83B15455F09B}" srcOrd="4" destOrd="0" presId="urn:microsoft.com/office/officeart/2005/8/layout/vList2"/>
    <dgm:cxn modelId="{D851350D-115C-45CB-9D19-88810AEC98B2}" type="presParOf" srcId="{6DD90398-7852-4E91-9F42-31C45E7AD582}" destId="{91D20F68-5D0A-4D4C-87ED-805A11EECAA7}" srcOrd="5" destOrd="0" presId="urn:microsoft.com/office/officeart/2005/8/layout/vList2"/>
    <dgm:cxn modelId="{A4767C34-C668-40EF-B0F7-1050AA986430}" type="presParOf" srcId="{6DD90398-7852-4E91-9F42-31C45E7AD582}" destId="{FB979B8B-FC87-4EDF-8D50-26A31713E220}" srcOrd="6" destOrd="0" presId="urn:microsoft.com/office/officeart/2005/8/layout/vList2"/>
    <dgm:cxn modelId="{BE33D05A-7BDE-4FF5-8A6F-F0E76F1DC94B}" type="presParOf" srcId="{6DD90398-7852-4E91-9F42-31C45E7AD582}" destId="{9E589EB1-48B2-4D19-92F0-C1E58E37A453}" srcOrd="7" destOrd="0" presId="urn:microsoft.com/office/officeart/2005/8/layout/vList2"/>
    <dgm:cxn modelId="{4A17E4F8-D98C-47BE-8E6D-AFD74850C8A2}" type="presParOf" srcId="{6DD90398-7852-4E91-9F42-31C45E7AD582}" destId="{A32128E6-C3CF-489F-AC4C-BB132D25FC78}" srcOrd="8" destOrd="0" presId="urn:microsoft.com/office/officeart/2005/8/layout/vList2"/>
    <dgm:cxn modelId="{A9D2F46A-AC7F-4931-A7CB-7F4F965FDE66}" type="presParOf" srcId="{6DD90398-7852-4E91-9F42-31C45E7AD582}" destId="{24B9F455-F70C-4528-B297-2EE469C92C95}" srcOrd="9" destOrd="0" presId="urn:microsoft.com/office/officeart/2005/8/layout/vList2"/>
    <dgm:cxn modelId="{7AA2245B-BF39-4857-A37C-DB83BEFB3FAA}" type="presParOf" srcId="{6DD90398-7852-4E91-9F42-31C45E7AD582}" destId="{7D497CD0-26CA-4805-A84F-10733C35350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483D2-459F-4DC4-8C4F-3DAB36DF490B}">
      <dsp:nvSpPr>
        <dsp:cNvPr id="0" name=""/>
        <dsp:cNvSpPr/>
      </dsp:nvSpPr>
      <dsp:spPr>
        <a:xfrm>
          <a:off x="582645" y="1178"/>
          <a:ext cx="2174490" cy="1304694"/>
        </a:xfrm>
        <a:prstGeom prst="rect">
          <a:avLst/>
        </a:prstGeom>
        <a:solidFill>
          <a:schemeClr val="accent5">
            <a:hueOff val="0"/>
            <a:satOff val="0"/>
            <a:lumOff val="0"/>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Compensation and Benefits</a:t>
          </a:r>
          <a:endParaRPr lang="en-IN" sz="2400" kern="1200" dirty="0"/>
        </a:p>
      </dsp:txBody>
      <dsp:txXfrm>
        <a:off x="582645" y="1178"/>
        <a:ext cx="2174490" cy="1304694"/>
      </dsp:txXfrm>
    </dsp:sp>
    <dsp:sp modelId="{D5C37025-3FC1-4AA6-A3C0-92885893A7A4}">
      <dsp:nvSpPr>
        <dsp:cNvPr id="0" name=""/>
        <dsp:cNvSpPr/>
      </dsp:nvSpPr>
      <dsp:spPr>
        <a:xfrm>
          <a:off x="2974584" y="1178"/>
          <a:ext cx="2174490" cy="1304694"/>
        </a:xfrm>
        <a:prstGeom prst="rect">
          <a:avLst/>
        </a:prstGeom>
        <a:solidFill>
          <a:schemeClr val="accent5">
            <a:hueOff val="-750949"/>
            <a:satOff val="-1935"/>
            <a:lumOff val="-1307"/>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Job Security</a:t>
          </a:r>
          <a:endParaRPr lang="en-IN" sz="2400" kern="1200" dirty="0"/>
        </a:p>
      </dsp:txBody>
      <dsp:txXfrm>
        <a:off x="2974584" y="1178"/>
        <a:ext cx="2174490" cy="1304694"/>
      </dsp:txXfrm>
    </dsp:sp>
    <dsp:sp modelId="{87F51EC0-6375-46CA-8993-435380B76E57}">
      <dsp:nvSpPr>
        <dsp:cNvPr id="0" name=""/>
        <dsp:cNvSpPr/>
      </dsp:nvSpPr>
      <dsp:spPr>
        <a:xfrm>
          <a:off x="5366524" y="1178"/>
          <a:ext cx="2174490" cy="1304694"/>
        </a:xfrm>
        <a:prstGeom prst="rect">
          <a:avLst/>
        </a:prstGeom>
        <a:solidFill>
          <a:schemeClr val="accent5">
            <a:hueOff val="-1501898"/>
            <a:satOff val="-3871"/>
            <a:lumOff val="-2614"/>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Recognition</a:t>
          </a:r>
          <a:endParaRPr lang="en-IN" sz="2400" kern="1200" dirty="0"/>
        </a:p>
      </dsp:txBody>
      <dsp:txXfrm>
        <a:off x="5366524" y="1178"/>
        <a:ext cx="2174490" cy="1304694"/>
      </dsp:txXfrm>
    </dsp:sp>
    <dsp:sp modelId="{5B796EC9-B1B3-4C46-ADA3-8FE165EF27CE}">
      <dsp:nvSpPr>
        <dsp:cNvPr id="0" name=""/>
        <dsp:cNvSpPr/>
      </dsp:nvSpPr>
      <dsp:spPr>
        <a:xfrm>
          <a:off x="7758464" y="1178"/>
          <a:ext cx="2174490" cy="1304694"/>
        </a:xfrm>
        <a:prstGeom prst="rect">
          <a:avLst/>
        </a:prstGeom>
        <a:solidFill>
          <a:schemeClr val="accent5">
            <a:hueOff val="-2252848"/>
            <a:satOff val="-5806"/>
            <a:lumOff val="-3922"/>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Development Opportunities</a:t>
          </a:r>
          <a:endParaRPr lang="en-IN" sz="2400" kern="1200" dirty="0"/>
        </a:p>
      </dsp:txBody>
      <dsp:txXfrm>
        <a:off x="7758464" y="1178"/>
        <a:ext cx="2174490" cy="1304694"/>
      </dsp:txXfrm>
    </dsp:sp>
    <dsp:sp modelId="{87A377C7-4252-40A0-8528-BD5DA2B06E6A}">
      <dsp:nvSpPr>
        <dsp:cNvPr id="0" name=""/>
        <dsp:cNvSpPr/>
      </dsp:nvSpPr>
      <dsp:spPr>
        <a:xfrm>
          <a:off x="582645" y="1523321"/>
          <a:ext cx="2174490" cy="1304694"/>
        </a:xfrm>
        <a:prstGeom prst="rect">
          <a:avLst/>
        </a:prstGeom>
        <a:solidFill>
          <a:schemeClr val="accent5">
            <a:hueOff val="-3003797"/>
            <a:satOff val="-7742"/>
            <a:lumOff val="-5229"/>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Company Culture</a:t>
          </a:r>
          <a:endParaRPr lang="en-IN" sz="2400" kern="1200" dirty="0"/>
        </a:p>
      </dsp:txBody>
      <dsp:txXfrm>
        <a:off x="582645" y="1523321"/>
        <a:ext cx="2174490" cy="1304694"/>
      </dsp:txXfrm>
    </dsp:sp>
    <dsp:sp modelId="{591BF2BA-AABC-47C5-B70F-63E786EFAE49}">
      <dsp:nvSpPr>
        <dsp:cNvPr id="0" name=""/>
        <dsp:cNvSpPr/>
      </dsp:nvSpPr>
      <dsp:spPr>
        <a:xfrm>
          <a:off x="2974584" y="1523321"/>
          <a:ext cx="2174490" cy="1304694"/>
        </a:xfrm>
        <a:prstGeom prst="rect">
          <a:avLst/>
        </a:prstGeom>
        <a:solidFill>
          <a:schemeClr val="accent5">
            <a:hueOff val="-3754746"/>
            <a:satOff val="-9677"/>
            <a:lumOff val="-6536"/>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Meaningful, challenging or unique work</a:t>
          </a:r>
          <a:endParaRPr lang="en-IN" sz="2400" kern="1200" dirty="0"/>
        </a:p>
      </dsp:txBody>
      <dsp:txXfrm>
        <a:off x="2974584" y="1523321"/>
        <a:ext cx="2174490" cy="1304694"/>
      </dsp:txXfrm>
    </dsp:sp>
    <dsp:sp modelId="{05E12D9E-03D5-4751-9CC4-80DD658769CD}">
      <dsp:nvSpPr>
        <dsp:cNvPr id="0" name=""/>
        <dsp:cNvSpPr/>
      </dsp:nvSpPr>
      <dsp:spPr>
        <a:xfrm>
          <a:off x="5366524" y="1523321"/>
          <a:ext cx="2174490" cy="1304694"/>
        </a:xfrm>
        <a:prstGeom prst="rect">
          <a:avLst/>
        </a:prstGeom>
        <a:solidFill>
          <a:schemeClr val="accent5">
            <a:hueOff val="-4505695"/>
            <a:satOff val="-11613"/>
            <a:lumOff val="-7843"/>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Work-life balance</a:t>
          </a:r>
          <a:endParaRPr lang="en-IN" sz="2400" kern="1200" dirty="0"/>
        </a:p>
      </dsp:txBody>
      <dsp:txXfrm>
        <a:off x="5366524" y="1523321"/>
        <a:ext cx="2174490" cy="1304694"/>
      </dsp:txXfrm>
    </dsp:sp>
    <dsp:sp modelId="{4E067604-97CE-49B7-92CE-74CC78EAF29A}">
      <dsp:nvSpPr>
        <dsp:cNvPr id="0" name=""/>
        <dsp:cNvSpPr/>
      </dsp:nvSpPr>
      <dsp:spPr>
        <a:xfrm>
          <a:off x="7758464" y="1523321"/>
          <a:ext cx="2174490" cy="1304694"/>
        </a:xfrm>
        <a:prstGeom prst="rect">
          <a:avLst/>
        </a:prstGeom>
        <a:solidFill>
          <a:schemeClr val="accent5">
            <a:hueOff val="-5256644"/>
            <a:satOff val="-13548"/>
            <a:lumOff val="-9151"/>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Supportive leadership</a:t>
          </a:r>
          <a:endParaRPr lang="en-IN" sz="2400" kern="1200" dirty="0"/>
        </a:p>
      </dsp:txBody>
      <dsp:txXfrm>
        <a:off x="7758464" y="1523321"/>
        <a:ext cx="2174490" cy="1304694"/>
      </dsp:txXfrm>
    </dsp:sp>
    <dsp:sp modelId="{16E31B98-473A-4A36-A993-49327A515A8F}">
      <dsp:nvSpPr>
        <dsp:cNvPr id="0" name=""/>
        <dsp:cNvSpPr/>
      </dsp:nvSpPr>
      <dsp:spPr>
        <a:xfrm>
          <a:off x="2974584" y="3045465"/>
          <a:ext cx="2174490" cy="1304694"/>
        </a:xfrm>
        <a:prstGeom prst="rect">
          <a:avLst/>
        </a:prstGeom>
        <a:solidFill>
          <a:schemeClr val="accent5">
            <a:hueOff val="-6007594"/>
            <a:satOff val="-15484"/>
            <a:lumOff val="-10458"/>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Cordial peer group</a:t>
          </a:r>
          <a:endParaRPr lang="en-IN" sz="2400" kern="1200" dirty="0"/>
        </a:p>
      </dsp:txBody>
      <dsp:txXfrm>
        <a:off x="2974584" y="3045465"/>
        <a:ext cx="2174490" cy="1304694"/>
      </dsp:txXfrm>
    </dsp:sp>
    <dsp:sp modelId="{F5E91267-6B03-41C5-AF98-2E114B737603}">
      <dsp:nvSpPr>
        <dsp:cNvPr id="0" name=""/>
        <dsp:cNvSpPr/>
      </dsp:nvSpPr>
      <dsp:spPr>
        <a:xfrm>
          <a:off x="5366524" y="3045465"/>
          <a:ext cx="2174490" cy="1304694"/>
        </a:xfrm>
        <a:prstGeom prst="rect">
          <a:avLst/>
        </a:prstGeom>
        <a:solidFill>
          <a:schemeClr val="accent5">
            <a:hueOff val="-6758543"/>
            <a:satOff val="-17419"/>
            <a:lumOff val="-11765"/>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Transparent Communication</a:t>
          </a:r>
          <a:endParaRPr lang="en-IN" sz="2400" kern="1200" dirty="0"/>
        </a:p>
      </dsp:txBody>
      <dsp:txXfrm>
        <a:off x="5366524" y="3045465"/>
        <a:ext cx="2174490" cy="130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B2134-B3FB-4421-B640-D3D977B39627}">
      <dsp:nvSpPr>
        <dsp:cNvPr id="0" name=""/>
        <dsp:cNvSpPr/>
      </dsp:nvSpPr>
      <dsp:spPr>
        <a:xfrm>
          <a:off x="2367710" y="360012"/>
          <a:ext cx="4652466" cy="4652466"/>
        </a:xfrm>
        <a:prstGeom prst="pie">
          <a:avLst>
            <a:gd name="adj1" fmla="val 16200000"/>
            <a:gd name="adj2" fmla="val 18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t>Organizational</a:t>
          </a:r>
          <a:r>
            <a:rPr lang="en-GB" sz="2200" b="1" kern="1200" dirty="0"/>
            <a:t> goals</a:t>
          </a:r>
          <a:endParaRPr lang="en-IN" sz="2200" b="1" kern="1200" dirty="0"/>
        </a:p>
      </dsp:txBody>
      <dsp:txXfrm>
        <a:off x="4819671" y="1345892"/>
        <a:ext cx="1661595" cy="1384662"/>
      </dsp:txXfrm>
    </dsp:sp>
    <dsp:sp modelId="{59A816EF-8EE0-41F2-B38D-CEAC032B6F2E}">
      <dsp:nvSpPr>
        <dsp:cNvPr id="0" name=""/>
        <dsp:cNvSpPr/>
      </dsp:nvSpPr>
      <dsp:spPr>
        <a:xfrm>
          <a:off x="2271892" y="526171"/>
          <a:ext cx="4652466" cy="4652466"/>
        </a:xfrm>
        <a:prstGeom prst="pie">
          <a:avLst>
            <a:gd name="adj1" fmla="val 1800000"/>
            <a:gd name="adj2" fmla="val 900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t>Team </a:t>
          </a:r>
          <a:r>
            <a:rPr lang="en-IN" sz="2200" b="1" kern="1200" dirty="0"/>
            <a:t>performance </a:t>
          </a:r>
        </a:p>
      </dsp:txBody>
      <dsp:txXfrm>
        <a:off x="3379622" y="3544736"/>
        <a:ext cx="2492392" cy="1218503"/>
      </dsp:txXfrm>
    </dsp:sp>
    <dsp:sp modelId="{67C237AE-9E67-4A21-83D3-7A1E14A83414}">
      <dsp:nvSpPr>
        <dsp:cNvPr id="0" name=""/>
        <dsp:cNvSpPr/>
      </dsp:nvSpPr>
      <dsp:spPr>
        <a:xfrm>
          <a:off x="2176073" y="360012"/>
          <a:ext cx="4652466" cy="4652466"/>
        </a:xfrm>
        <a:prstGeom prst="pie">
          <a:avLst>
            <a:gd name="adj1" fmla="val 9000000"/>
            <a:gd name="adj2" fmla="val 1620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IN" sz="2200" b="1" kern="1200" dirty="0"/>
            <a:t>People management</a:t>
          </a:r>
        </a:p>
      </dsp:txBody>
      <dsp:txXfrm>
        <a:off x="2714984" y="1345892"/>
        <a:ext cx="1661595" cy="1384662"/>
      </dsp:txXfrm>
    </dsp:sp>
    <dsp:sp modelId="{DD8CB539-1917-4530-9D86-C52B5FA363AE}">
      <dsp:nvSpPr>
        <dsp:cNvPr id="0" name=""/>
        <dsp:cNvSpPr/>
      </dsp:nvSpPr>
      <dsp:spPr>
        <a:xfrm>
          <a:off x="2080084" y="72002"/>
          <a:ext cx="5228486" cy="5228486"/>
        </a:xfrm>
        <a:prstGeom prst="circularArrow">
          <a:avLst>
            <a:gd name="adj1" fmla="val 5085"/>
            <a:gd name="adj2" fmla="val 327528"/>
            <a:gd name="adj3" fmla="val 1472472"/>
            <a:gd name="adj4" fmla="val 16199432"/>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B9CB987-E021-42CF-9656-7DD1A1C826BA}">
      <dsp:nvSpPr>
        <dsp:cNvPr id="0" name=""/>
        <dsp:cNvSpPr/>
      </dsp:nvSpPr>
      <dsp:spPr>
        <a:xfrm>
          <a:off x="1983882" y="237867"/>
          <a:ext cx="5228486" cy="5228486"/>
        </a:xfrm>
        <a:prstGeom prst="circularArrow">
          <a:avLst>
            <a:gd name="adj1" fmla="val 5085"/>
            <a:gd name="adj2" fmla="val 327528"/>
            <a:gd name="adj3" fmla="val 8671970"/>
            <a:gd name="adj4" fmla="val 1800502"/>
            <a:gd name="adj5" fmla="val 5932"/>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BA6A40-576D-4CFE-AC12-24E4399C9198}">
      <dsp:nvSpPr>
        <dsp:cNvPr id="0" name=""/>
        <dsp:cNvSpPr/>
      </dsp:nvSpPr>
      <dsp:spPr>
        <a:xfrm>
          <a:off x="1887679" y="72002"/>
          <a:ext cx="5228486" cy="5228486"/>
        </a:xfrm>
        <a:prstGeom prst="circularArrow">
          <a:avLst>
            <a:gd name="adj1" fmla="val 5085"/>
            <a:gd name="adj2" fmla="val 327528"/>
            <a:gd name="adj3" fmla="val 15873039"/>
            <a:gd name="adj4" fmla="val 9000000"/>
            <a:gd name="adj5" fmla="val 5932"/>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1C034-7DBD-4DA1-A514-FF6DFC5712F0}">
      <dsp:nvSpPr>
        <dsp:cNvPr id="0" name=""/>
        <dsp:cNvSpPr/>
      </dsp:nvSpPr>
      <dsp:spPr>
        <a:xfrm>
          <a:off x="0" y="0"/>
          <a:ext cx="4934848" cy="4934848"/>
        </a:xfrm>
        <a:prstGeom prst="pie">
          <a:avLst>
            <a:gd name="adj1" fmla="val 54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E26E0BD-939C-4E84-A52F-4C62BAFF1667}">
      <dsp:nvSpPr>
        <dsp:cNvPr id="0" name=""/>
        <dsp:cNvSpPr/>
      </dsp:nvSpPr>
      <dsp:spPr>
        <a:xfrm>
          <a:off x="2467424" y="0"/>
          <a:ext cx="8048176" cy="493484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Swis721 Cn BT" panose="020B0506020202030204" pitchFamily="34" charset="0"/>
            </a:rPr>
            <a:t>Ability to learn</a:t>
          </a:r>
          <a:endParaRPr lang="en-IN" sz="3600" kern="1200" dirty="0">
            <a:latin typeface="Swis721 Cn BT" panose="020B0506020202030204" pitchFamily="34" charset="0"/>
          </a:endParaRPr>
        </a:p>
      </dsp:txBody>
      <dsp:txXfrm>
        <a:off x="2467424" y="0"/>
        <a:ext cx="8048176" cy="1048655"/>
      </dsp:txXfrm>
    </dsp:sp>
    <dsp:sp modelId="{A6402796-5AA4-4C37-B519-2237F67B4335}">
      <dsp:nvSpPr>
        <dsp:cNvPr id="0" name=""/>
        <dsp:cNvSpPr/>
      </dsp:nvSpPr>
      <dsp:spPr>
        <a:xfrm>
          <a:off x="647698" y="1048655"/>
          <a:ext cx="3639450" cy="3639450"/>
        </a:xfrm>
        <a:prstGeom prst="pie">
          <a:avLst>
            <a:gd name="adj1" fmla="val 5400000"/>
            <a:gd name="adj2" fmla="val 16200000"/>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0C0371-EE14-41D1-94C8-3768BA9161BA}">
      <dsp:nvSpPr>
        <dsp:cNvPr id="0" name=""/>
        <dsp:cNvSpPr/>
      </dsp:nvSpPr>
      <dsp:spPr>
        <a:xfrm>
          <a:off x="2467424" y="1048655"/>
          <a:ext cx="8048176" cy="363945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Swis721 Cn BT" panose="020B0506020202030204" pitchFamily="34" charset="0"/>
            </a:rPr>
            <a:t>Performance</a:t>
          </a:r>
          <a:endParaRPr lang="en-IN" sz="3600" kern="1200" dirty="0">
            <a:latin typeface="Swis721 Cn BT" panose="020B0506020202030204" pitchFamily="34" charset="0"/>
          </a:endParaRPr>
        </a:p>
      </dsp:txBody>
      <dsp:txXfrm>
        <a:off x="2467424" y="1048655"/>
        <a:ext cx="8048176" cy="1048655"/>
      </dsp:txXfrm>
    </dsp:sp>
    <dsp:sp modelId="{388DB90E-09B4-4FDE-9601-FA19AC2C6582}">
      <dsp:nvSpPr>
        <dsp:cNvPr id="0" name=""/>
        <dsp:cNvSpPr/>
      </dsp:nvSpPr>
      <dsp:spPr>
        <a:xfrm>
          <a:off x="1295397" y="2097310"/>
          <a:ext cx="2344052" cy="2344052"/>
        </a:xfrm>
        <a:prstGeom prst="pie">
          <a:avLst>
            <a:gd name="adj1" fmla="val 5400000"/>
            <a:gd name="adj2" fmla="val 16200000"/>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DA87BF2-959A-40AA-B0A7-A623AC4FB770}">
      <dsp:nvSpPr>
        <dsp:cNvPr id="0" name=""/>
        <dsp:cNvSpPr/>
      </dsp:nvSpPr>
      <dsp:spPr>
        <a:xfrm>
          <a:off x="2467424" y="2097310"/>
          <a:ext cx="8048176" cy="2344052"/>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Swis721 Cn BT" panose="020B0506020202030204" pitchFamily="34" charset="0"/>
            </a:rPr>
            <a:t>Temperament</a:t>
          </a:r>
          <a:endParaRPr lang="en-IN" sz="3600" kern="1200" dirty="0">
            <a:latin typeface="Swis721 Cn BT" panose="020B0506020202030204" pitchFamily="34" charset="0"/>
          </a:endParaRPr>
        </a:p>
      </dsp:txBody>
      <dsp:txXfrm>
        <a:off x="2467424" y="2097310"/>
        <a:ext cx="8048176" cy="1048655"/>
      </dsp:txXfrm>
    </dsp:sp>
    <dsp:sp modelId="{68330A04-1F65-48A4-A172-61343F9CFBD4}">
      <dsp:nvSpPr>
        <dsp:cNvPr id="0" name=""/>
        <dsp:cNvSpPr/>
      </dsp:nvSpPr>
      <dsp:spPr>
        <a:xfrm>
          <a:off x="1943096" y="3145965"/>
          <a:ext cx="1048655" cy="1048655"/>
        </a:xfrm>
        <a:prstGeom prst="pie">
          <a:avLst>
            <a:gd name="adj1" fmla="val 5400000"/>
            <a:gd name="adj2" fmla="val 16200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C31D4E6-C608-4579-8718-1EDF3CE03BE2}">
      <dsp:nvSpPr>
        <dsp:cNvPr id="0" name=""/>
        <dsp:cNvSpPr/>
      </dsp:nvSpPr>
      <dsp:spPr>
        <a:xfrm>
          <a:off x="2467424" y="3145965"/>
          <a:ext cx="8048176" cy="104865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Swis721 Cn BT" panose="020B0506020202030204" pitchFamily="34" charset="0"/>
            </a:rPr>
            <a:t>Team interaction</a:t>
          </a:r>
          <a:endParaRPr lang="en-IN" sz="3600" kern="1200" dirty="0">
            <a:latin typeface="Swis721 Cn BT" panose="020B0506020202030204" pitchFamily="34" charset="0"/>
          </a:endParaRPr>
        </a:p>
      </dsp:txBody>
      <dsp:txXfrm>
        <a:off x="2467424" y="3145965"/>
        <a:ext cx="8048176" cy="104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DE21D-B9A2-478B-863A-5E351FE63B2F}">
      <dsp:nvSpPr>
        <dsp:cNvPr id="0" name=""/>
        <dsp:cNvSpPr/>
      </dsp:nvSpPr>
      <dsp:spPr>
        <a:xfrm>
          <a:off x="8050334" y="965600"/>
          <a:ext cx="2420438" cy="242056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D6450-6A6C-42DE-9D3D-5DF0B4D4D513}">
      <dsp:nvSpPr>
        <dsp:cNvPr id="0" name=""/>
        <dsp:cNvSpPr/>
      </dsp:nvSpPr>
      <dsp:spPr>
        <a:xfrm>
          <a:off x="8131292" y="1046299"/>
          <a:ext cx="2259560" cy="2259163"/>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What is their role in this change?</a:t>
          </a:r>
          <a:endParaRPr lang="en-IN" sz="1900" kern="1200" dirty="0"/>
        </a:p>
      </dsp:txBody>
      <dsp:txXfrm>
        <a:off x="8454086" y="1369097"/>
        <a:ext cx="1613971" cy="1613566"/>
      </dsp:txXfrm>
    </dsp:sp>
    <dsp:sp modelId="{7837022B-9CD0-46A7-BAFF-0AEE6571C0D9}">
      <dsp:nvSpPr>
        <dsp:cNvPr id="0" name=""/>
        <dsp:cNvSpPr/>
      </dsp:nvSpPr>
      <dsp:spPr>
        <a:xfrm rot="2700000">
          <a:off x="5538538" y="965429"/>
          <a:ext cx="2420478" cy="2420478"/>
        </a:xfrm>
        <a:prstGeom prst="teardrop">
          <a:avLst>
            <a:gd name="adj" fmla="val 10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DBE33-B685-4912-9B6C-0CB42736161D}">
      <dsp:nvSpPr>
        <dsp:cNvPr id="0" name=""/>
        <dsp:cNvSpPr/>
      </dsp:nvSpPr>
      <dsp:spPr>
        <a:xfrm>
          <a:off x="5629895" y="1046299"/>
          <a:ext cx="2259560" cy="2259163"/>
        </a:xfrm>
        <a:prstGeom prst="ellipse">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Communicating what to expect</a:t>
          </a:r>
          <a:endParaRPr lang="en-IN" sz="1900" kern="1200" dirty="0"/>
        </a:p>
      </dsp:txBody>
      <dsp:txXfrm>
        <a:off x="5952690" y="1369097"/>
        <a:ext cx="1613971" cy="1613566"/>
      </dsp:txXfrm>
    </dsp:sp>
    <dsp:sp modelId="{573E5309-06F2-4F9D-81EA-D10C060259F3}">
      <dsp:nvSpPr>
        <dsp:cNvPr id="0" name=""/>
        <dsp:cNvSpPr/>
      </dsp:nvSpPr>
      <dsp:spPr>
        <a:xfrm rot="2700000">
          <a:off x="3047521" y="965429"/>
          <a:ext cx="2420478" cy="2420478"/>
        </a:xfrm>
        <a:prstGeom prst="teardrop">
          <a:avLst>
            <a:gd name="adj" fmla="val 10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80BA16-8610-43A3-9B5C-01B7AA619DB5}">
      <dsp:nvSpPr>
        <dsp:cNvPr id="0" name=""/>
        <dsp:cNvSpPr/>
      </dsp:nvSpPr>
      <dsp:spPr>
        <a:xfrm>
          <a:off x="3128499" y="1046299"/>
          <a:ext cx="2259560" cy="2259163"/>
        </a:xfrm>
        <a:prstGeom prst="ellipse">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Communicating the benefit of change </a:t>
          </a:r>
          <a:endParaRPr lang="en-IN" sz="1900" kern="1200" dirty="0"/>
        </a:p>
      </dsp:txBody>
      <dsp:txXfrm>
        <a:off x="3451293" y="1369097"/>
        <a:ext cx="1613971" cy="1613566"/>
      </dsp:txXfrm>
    </dsp:sp>
    <dsp:sp modelId="{3BE57783-E23C-4C73-995C-F5B8A18034AB}">
      <dsp:nvSpPr>
        <dsp:cNvPr id="0" name=""/>
        <dsp:cNvSpPr/>
      </dsp:nvSpPr>
      <dsp:spPr>
        <a:xfrm rot="2700000">
          <a:off x="546124" y="965429"/>
          <a:ext cx="2420478" cy="2420478"/>
        </a:xfrm>
        <a:prstGeom prst="teardrop">
          <a:avLst>
            <a:gd name="adj" fmla="val 1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053D1-452D-4610-A7DD-02B94135FFCB}">
      <dsp:nvSpPr>
        <dsp:cNvPr id="0" name=""/>
        <dsp:cNvSpPr/>
      </dsp:nvSpPr>
      <dsp:spPr>
        <a:xfrm>
          <a:off x="627102" y="1046299"/>
          <a:ext cx="2259560" cy="2259163"/>
        </a:xfrm>
        <a:prstGeom prst="ellipse">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Realizing the need for change</a:t>
          </a:r>
          <a:endParaRPr lang="en-IN" sz="1900" kern="1200" dirty="0"/>
        </a:p>
      </dsp:txBody>
      <dsp:txXfrm>
        <a:off x="949896" y="1369097"/>
        <a:ext cx="1613971" cy="1613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2D4F-784B-4426-BB29-759440D8937A}">
      <dsp:nvSpPr>
        <dsp:cNvPr id="0" name=""/>
        <dsp:cNvSpPr/>
      </dsp:nvSpPr>
      <dsp:spPr>
        <a:xfrm rot="21300000">
          <a:off x="145456" y="1738873"/>
          <a:ext cx="9985200" cy="873591"/>
        </a:xfrm>
        <a:prstGeom prst="mathMinus">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60F671-F62E-4C28-8D1F-31D522CBFF46}">
      <dsp:nvSpPr>
        <dsp:cNvPr id="0" name=""/>
        <dsp:cNvSpPr/>
      </dsp:nvSpPr>
      <dsp:spPr>
        <a:xfrm>
          <a:off x="1994701" y="325741"/>
          <a:ext cx="1559698" cy="1740535"/>
        </a:xfrm>
        <a:prstGeom prst="down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F78BB-B24E-47B1-ADB3-DE2C8F766312}">
      <dsp:nvSpPr>
        <dsp:cNvPr id="0" name=""/>
        <dsp:cNvSpPr/>
      </dsp:nvSpPr>
      <dsp:spPr>
        <a:xfrm>
          <a:off x="1574004" y="614663"/>
          <a:ext cx="2440881"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latin typeface="Swis721 Cn BT" panose="020B0506020202030204" pitchFamily="34" charset="0"/>
            </a:rPr>
            <a:t>Negative</a:t>
          </a:r>
          <a:endParaRPr lang="en-IN" sz="2000" b="1" kern="1200" dirty="0">
            <a:solidFill>
              <a:schemeClr val="bg1"/>
            </a:solidFill>
            <a:latin typeface="Swis721 Cn BT" panose="020B0506020202030204" pitchFamily="34" charset="0"/>
          </a:endParaRPr>
        </a:p>
      </dsp:txBody>
      <dsp:txXfrm>
        <a:off x="1574004" y="614663"/>
        <a:ext cx="2440881" cy="1827561"/>
      </dsp:txXfrm>
    </dsp:sp>
    <dsp:sp modelId="{6C6A4840-C1B1-468D-8059-4EB59AFC09F0}">
      <dsp:nvSpPr>
        <dsp:cNvPr id="0" name=""/>
        <dsp:cNvSpPr/>
      </dsp:nvSpPr>
      <dsp:spPr>
        <a:xfrm>
          <a:off x="5960146" y="1859753"/>
          <a:ext cx="3082834" cy="2807500"/>
        </a:xfrm>
        <a:prstGeom prst="upArrow">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99F77-C33A-4726-8EC6-3D61C770560D}">
      <dsp:nvSpPr>
        <dsp:cNvPr id="0" name=""/>
        <dsp:cNvSpPr/>
      </dsp:nvSpPr>
      <dsp:spPr>
        <a:xfrm>
          <a:off x="5869782" y="1837197"/>
          <a:ext cx="3288356"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prstClr val="white"/>
              </a:solidFill>
              <a:latin typeface="Swis721 Cn BT" panose="020B0506020202030204" pitchFamily="34" charset="0"/>
              <a:ea typeface="+mn-ea"/>
              <a:cs typeface="+mn-cs"/>
            </a:rPr>
            <a:t>Positive</a:t>
          </a:r>
          <a:endParaRPr lang="en-IN" sz="2000" b="1" kern="1200" dirty="0">
            <a:solidFill>
              <a:prstClr val="white"/>
            </a:solidFill>
            <a:latin typeface="Swis721 Cn BT" panose="020B0506020202030204" pitchFamily="34" charset="0"/>
            <a:ea typeface="+mn-ea"/>
            <a:cs typeface="+mn-cs"/>
          </a:endParaRPr>
        </a:p>
      </dsp:txBody>
      <dsp:txXfrm>
        <a:off x="5869782" y="1837197"/>
        <a:ext cx="3288356" cy="18275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B7462-868B-4C2C-AFE9-06B2450D5407}">
      <dsp:nvSpPr>
        <dsp:cNvPr id="0" name=""/>
        <dsp:cNvSpPr/>
      </dsp:nvSpPr>
      <dsp:spPr>
        <a:xfrm rot="5400000">
          <a:off x="-210048" y="210812"/>
          <a:ext cx="1400321" cy="98022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Perception</a:t>
          </a:r>
          <a:endParaRPr lang="en-IN" sz="1700" kern="1200" dirty="0"/>
        </a:p>
      </dsp:txBody>
      <dsp:txXfrm rot="-5400000">
        <a:off x="1" y="490875"/>
        <a:ext cx="980224" cy="420097"/>
      </dsp:txXfrm>
    </dsp:sp>
    <dsp:sp modelId="{261F6C3F-8B50-4441-AB47-8B6EB78F3FE0}">
      <dsp:nvSpPr>
        <dsp:cNvPr id="0" name=""/>
        <dsp:cNvSpPr/>
      </dsp:nvSpPr>
      <dsp:spPr>
        <a:xfrm rot="5400000">
          <a:off x="3829547" y="-2848558"/>
          <a:ext cx="910208" cy="660885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First thoughts about something</a:t>
          </a:r>
          <a:endParaRPr lang="en-IN" sz="1900" kern="1200" dirty="0"/>
        </a:p>
        <a:p>
          <a:pPr marL="171450" lvl="1" indent="-171450" algn="l" defTabSz="844550">
            <a:lnSpc>
              <a:spcPct val="90000"/>
            </a:lnSpc>
            <a:spcBef>
              <a:spcPct val="0"/>
            </a:spcBef>
            <a:spcAft>
              <a:spcPct val="15000"/>
            </a:spcAft>
            <a:buChar char="•"/>
          </a:pPr>
          <a:r>
            <a:rPr lang="en-GB" sz="1900" kern="1200" dirty="0"/>
            <a:t>Almost automatic, based on past experiences</a:t>
          </a:r>
          <a:endParaRPr lang="en-IN" sz="1900" kern="1200" dirty="0"/>
        </a:p>
      </dsp:txBody>
      <dsp:txXfrm rot="-5400000">
        <a:off x="980225" y="45197"/>
        <a:ext cx="6564420" cy="821342"/>
      </dsp:txXfrm>
    </dsp:sp>
    <dsp:sp modelId="{D11998C5-01DF-4081-AC0E-A9DBA72E436E}">
      <dsp:nvSpPr>
        <dsp:cNvPr id="0" name=""/>
        <dsp:cNvSpPr/>
      </dsp:nvSpPr>
      <dsp:spPr>
        <a:xfrm rot="5400000">
          <a:off x="-210048" y="1465966"/>
          <a:ext cx="1400321" cy="980224"/>
        </a:xfrm>
        <a:prstGeom prst="chevron">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Opinion</a:t>
          </a:r>
          <a:endParaRPr lang="en-IN" sz="1700" kern="1200" dirty="0"/>
        </a:p>
      </dsp:txBody>
      <dsp:txXfrm rot="-5400000">
        <a:off x="1" y="1746029"/>
        <a:ext cx="980224" cy="420097"/>
      </dsp:txXfrm>
    </dsp:sp>
    <dsp:sp modelId="{41DDBD30-CA54-41FE-9534-0E7E6919C02D}">
      <dsp:nvSpPr>
        <dsp:cNvPr id="0" name=""/>
        <dsp:cNvSpPr/>
      </dsp:nvSpPr>
      <dsp:spPr>
        <a:xfrm rot="5400000">
          <a:off x="3829547" y="-1593403"/>
          <a:ext cx="910208" cy="6608853"/>
        </a:xfrm>
        <a:prstGeom prst="round2Same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Conclusion drawn due to perception and present experience </a:t>
          </a:r>
          <a:endParaRPr lang="en-IN" sz="1900" kern="1200" dirty="0"/>
        </a:p>
        <a:p>
          <a:pPr marL="171450" lvl="1" indent="-171450" algn="l" defTabSz="844550">
            <a:lnSpc>
              <a:spcPct val="90000"/>
            </a:lnSpc>
            <a:spcBef>
              <a:spcPct val="0"/>
            </a:spcBef>
            <a:spcAft>
              <a:spcPct val="15000"/>
            </a:spcAft>
            <a:buChar char="•"/>
          </a:pPr>
          <a:r>
            <a:rPr lang="en-GB" sz="1900" kern="1200" dirty="0"/>
            <a:t>Is thought of, consciously or unconsciously</a:t>
          </a:r>
          <a:endParaRPr lang="en-IN" sz="1900" kern="1200" dirty="0"/>
        </a:p>
      </dsp:txBody>
      <dsp:txXfrm rot="-5400000">
        <a:off x="980225" y="1300352"/>
        <a:ext cx="6564420" cy="821342"/>
      </dsp:txXfrm>
    </dsp:sp>
    <dsp:sp modelId="{FD4F2706-F25B-4480-A3E0-5BFAC9EE5812}">
      <dsp:nvSpPr>
        <dsp:cNvPr id="0" name=""/>
        <dsp:cNvSpPr/>
      </dsp:nvSpPr>
      <dsp:spPr>
        <a:xfrm rot="5400000">
          <a:off x="-210048" y="2721120"/>
          <a:ext cx="1400321" cy="980224"/>
        </a:xfrm>
        <a:prstGeom prst="chevron">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Judgment</a:t>
          </a:r>
          <a:endParaRPr lang="en-IN" sz="1700" kern="1200" dirty="0"/>
        </a:p>
      </dsp:txBody>
      <dsp:txXfrm rot="-5400000">
        <a:off x="1" y="3001183"/>
        <a:ext cx="980224" cy="420097"/>
      </dsp:txXfrm>
    </dsp:sp>
    <dsp:sp modelId="{641E8739-50E9-494A-B757-803F04343228}">
      <dsp:nvSpPr>
        <dsp:cNvPr id="0" name=""/>
        <dsp:cNvSpPr/>
      </dsp:nvSpPr>
      <dsp:spPr>
        <a:xfrm rot="5400000">
          <a:off x="3829547" y="-338249"/>
          <a:ext cx="910208" cy="6608853"/>
        </a:xfrm>
        <a:prstGeom prst="round2Same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Behaviour, action or approach based on opinions </a:t>
          </a:r>
          <a:endParaRPr lang="en-IN" sz="1900" kern="1200" dirty="0"/>
        </a:p>
        <a:p>
          <a:pPr marL="171450" lvl="1" indent="-171450" algn="l" defTabSz="844550">
            <a:lnSpc>
              <a:spcPct val="90000"/>
            </a:lnSpc>
            <a:spcBef>
              <a:spcPct val="0"/>
            </a:spcBef>
            <a:spcAft>
              <a:spcPct val="15000"/>
            </a:spcAft>
            <a:buChar char="•"/>
          </a:pPr>
          <a:r>
            <a:rPr lang="en-GB" sz="1900" kern="1200" dirty="0"/>
            <a:t>Thought mixed with strong emotion </a:t>
          </a:r>
          <a:endParaRPr lang="en-IN" sz="1900" kern="1200" dirty="0"/>
        </a:p>
      </dsp:txBody>
      <dsp:txXfrm rot="-5400000">
        <a:off x="980225" y="2555506"/>
        <a:ext cx="6564420" cy="821342"/>
      </dsp:txXfrm>
    </dsp:sp>
    <dsp:sp modelId="{EE3C1E59-38F7-49F5-8AED-22486CE4F309}">
      <dsp:nvSpPr>
        <dsp:cNvPr id="0" name=""/>
        <dsp:cNvSpPr/>
      </dsp:nvSpPr>
      <dsp:spPr>
        <a:xfrm rot="5400000">
          <a:off x="-210048" y="3976274"/>
          <a:ext cx="1400321" cy="980224"/>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Bias</a:t>
          </a:r>
          <a:endParaRPr lang="en-IN" sz="1700" kern="1200" dirty="0"/>
        </a:p>
      </dsp:txBody>
      <dsp:txXfrm rot="-5400000">
        <a:off x="1" y="4256337"/>
        <a:ext cx="980224" cy="420097"/>
      </dsp:txXfrm>
    </dsp:sp>
    <dsp:sp modelId="{D829149D-C3FB-447C-B3D8-BFB955CF8862}">
      <dsp:nvSpPr>
        <dsp:cNvPr id="0" name=""/>
        <dsp:cNvSpPr/>
      </dsp:nvSpPr>
      <dsp:spPr>
        <a:xfrm rot="5400000">
          <a:off x="3829547" y="916904"/>
          <a:ext cx="910208" cy="6608853"/>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Rigid (almost unshakeable) belief, feeling and approach towards something or someone</a:t>
          </a:r>
          <a:endParaRPr lang="en-IN" sz="1900" kern="1200" dirty="0"/>
        </a:p>
      </dsp:txBody>
      <dsp:txXfrm rot="-5400000">
        <a:off x="980225" y="3810660"/>
        <a:ext cx="6564420" cy="8213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43485-A5AC-4EDE-9D72-FE92FBF74C2C}">
      <dsp:nvSpPr>
        <dsp:cNvPr id="0" name=""/>
        <dsp:cNvSpPr/>
      </dsp:nvSpPr>
      <dsp:spPr>
        <a:xfrm>
          <a:off x="0" y="34308"/>
          <a:ext cx="7662762" cy="6715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V – Ensure there is VARIETY</a:t>
          </a:r>
          <a:endParaRPr lang="en-IN" sz="2800" kern="1200"/>
        </a:p>
      </dsp:txBody>
      <dsp:txXfrm>
        <a:off x="32784" y="67092"/>
        <a:ext cx="7597194" cy="606012"/>
      </dsp:txXfrm>
    </dsp:sp>
    <dsp:sp modelId="{BF9744A6-14D0-4F8D-A776-797D6D320979}">
      <dsp:nvSpPr>
        <dsp:cNvPr id="0" name=""/>
        <dsp:cNvSpPr/>
      </dsp:nvSpPr>
      <dsp:spPr>
        <a:xfrm>
          <a:off x="0" y="786529"/>
          <a:ext cx="7662762" cy="671580"/>
        </a:xfrm>
        <a:prstGeom prst="round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 – Notice when feedback is IMPLEMENTED</a:t>
          </a:r>
          <a:endParaRPr lang="en-IN" sz="2800" kern="1200" dirty="0"/>
        </a:p>
      </dsp:txBody>
      <dsp:txXfrm>
        <a:off x="32784" y="819313"/>
        <a:ext cx="7597194" cy="606012"/>
      </dsp:txXfrm>
    </dsp:sp>
    <dsp:sp modelId="{4C2A5E21-85B3-4B5B-B944-83B15455F09B}">
      <dsp:nvSpPr>
        <dsp:cNvPr id="0" name=""/>
        <dsp:cNvSpPr/>
      </dsp:nvSpPr>
      <dsp:spPr>
        <a:xfrm>
          <a:off x="0" y="1538749"/>
          <a:ext cx="7662762" cy="671580"/>
        </a:xfrm>
        <a:prstGeom prst="round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 – Appreciate PUBLICALLY</a:t>
          </a:r>
          <a:endParaRPr lang="en-IN" sz="2800" kern="1200"/>
        </a:p>
      </dsp:txBody>
      <dsp:txXfrm>
        <a:off x="32784" y="1571533"/>
        <a:ext cx="7597194" cy="606012"/>
      </dsp:txXfrm>
    </dsp:sp>
    <dsp:sp modelId="{FB979B8B-FC87-4EDF-8D50-26A31713E220}">
      <dsp:nvSpPr>
        <dsp:cNvPr id="0" name=""/>
        <dsp:cNvSpPr/>
      </dsp:nvSpPr>
      <dsp:spPr>
        <a:xfrm>
          <a:off x="0" y="2290969"/>
          <a:ext cx="7662762" cy="671580"/>
        </a:xfrm>
        <a:prstGeom prst="round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 – Appreciate the HARDWORK not just the results</a:t>
          </a:r>
          <a:endParaRPr lang="en-IN" sz="2800" kern="1200" dirty="0"/>
        </a:p>
      </dsp:txBody>
      <dsp:txXfrm>
        <a:off x="32784" y="2323753"/>
        <a:ext cx="7597194" cy="606012"/>
      </dsp:txXfrm>
    </dsp:sp>
    <dsp:sp modelId="{A32128E6-C3CF-489F-AC4C-BB132D25FC78}">
      <dsp:nvSpPr>
        <dsp:cNvPr id="0" name=""/>
        <dsp:cNvSpPr/>
      </dsp:nvSpPr>
      <dsp:spPr>
        <a:xfrm>
          <a:off x="0" y="3043189"/>
          <a:ext cx="7662762" cy="671580"/>
        </a:xfrm>
        <a:prstGeom prst="round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 – Make it RECURRENT </a:t>
          </a:r>
          <a:endParaRPr lang="en-IN" sz="2800" kern="1200"/>
        </a:p>
      </dsp:txBody>
      <dsp:txXfrm>
        <a:off x="32784" y="3075973"/>
        <a:ext cx="7597194" cy="606012"/>
      </dsp:txXfrm>
    </dsp:sp>
    <dsp:sp modelId="{7D497CD0-26CA-4805-A84F-10733C35350F}">
      <dsp:nvSpPr>
        <dsp:cNvPr id="0" name=""/>
        <dsp:cNvSpPr/>
      </dsp:nvSpPr>
      <dsp:spPr>
        <a:xfrm>
          <a:off x="0" y="3795409"/>
          <a:ext cx="7662762" cy="67158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 – Make it SPECIFIC</a:t>
          </a:r>
          <a:endParaRPr lang="en-IN" sz="2800" kern="1200"/>
        </a:p>
      </dsp:txBody>
      <dsp:txXfrm>
        <a:off x="32784" y="3828193"/>
        <a:ext cx="7597194"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ADD65C-74A5-1BDE-AE24-49DACC61DB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Swis721 Cn BT" panose="020B0506020202030204" pitchFamily="34" charset="0"/>
            </a:endParaRPr>
          </a:p>
        </p:txBody>
      </p:sp>
      <p:sp>
        <p:nvSpPr>
          <p:cNvPr id="3" name="Date Placeholder 2">
            <a:extLst>
              <a:ext uri="{FF2B5EF4-FFF2-40B4-BE49-F238E27FC236}">
                <a16:creationId xmlns:a16="http://schemas.microsoft.com/office/drawing/2014/main" id="{1515CD26-DA81-5744-1B50-4F43E424E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0B5F01-5008-458E-B950-E3C9AF0F18B3}" type="datetimeFigureOut">
              <a:rPr lang="en-US" smtClean="0">
                <a:latin typeface="Swis721 Cn BT" panose="020B0506020202030204" pitchFamily="34" charset="0"/>
              </a:rPr>
              <a:t>6/17/2025</a:t>
            </a:fld>
            <a:endParaRPr lang="en-US" dirty="0">
              <a:latin typeface="Swis721 Cn BT" panose="020B0506020202030204" pitchFamily="34" charset="0"/>
            </a:endParaRPr>
          </a:p>
        </p:txBody>
      </p:sp>
      <p:sp>
        <p:nvSpPr>
          <p:cNvPr id="4" name="Footer Placeholder 3">
            <a:extLst>
              <a:ext uri="{FF2B5EF4-FFF2-40B4-BE49-F238E27FC236}">
                <a16:creationId xmlns:a16="http://schemas.microsoft.com/office/drawing/2014/main" id="{D39705EA-9E7A-1F0C-20AE-B6B1E602C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Swis721 Cn BT" panose="020B0506020202030204" pitchFamily="34" charset="0"/>
            </a:endParaRPr>
          </a:p>
        </p:txBody>
      </p:sp>
      <p:sp>
        <p:nvSpPr>
          <p:cNvPr id="5" name="Slide Number Placeholder 4">
            <a:extLst>
              <a:ext uri="{FF2B5EF4-FFF2-40B4-BE49-F238E27FC236}">
                <a16:creationId xmlns:a16="http://schemas.microsoft.com/office/drawing/2014/main" id="{A2500244-C923-CD4A-C213-9B5F6D8E62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28A8E5-C2EE-4FA9-AD96-06D86ABC9429}" type="slidenum">
              <a:rPr lang="en-US" smtClean="0">
                <a:latin typeface="Swis721 Cn BT" panose="020B0506020202030204" pitchFamily="34" charset="0"/>
              </a:rPr>
              <a:t>‹#›</a:t>
            </a:fld>
            <a:endParaRPr lang="en-US" dirty="0">
              <a:latin typeface="Swis721 Cn BT" panose="020B0506020202030204" pitchFamily="34" charset="0"/>
            </a:endParaRPr>
          </a:p>
        </p:txBody>
      </p:sp>
    </p:spTree>
    <p:extLst>
      <p:ext uri="{BB962C8B-B14F-4D97-AF65-F5344CB8AC3E}">
        <p14:creationId xmlns:p14="http://schemas.microsoft.com/office/powerpoint/2010/main" val="2072277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wis721 Cn BT" panose="020B0506020202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wis721 Cn BT" panose="020B0506020202030204" pitchFamily="34" charset="0"/>
              </a:defRPr>
            </a:lvl1pPr>
          </a:lstStyle>
          <a:p>
            <a:fld id="{73DA6FE2-3F0F-4FD2-9E99-88B84602681F}" type="datetimeFigureOut">
              <a:rPr lang="en-US" smtClean="0"/>
              <a:pPr/>
              <a:t>6/17/2025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wis721 Cn BT" panose="020B0506020202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wis721 Cn BT" panose="020B0506020202030204" pitchFamily="34" charset="0"/>
              </a:defRPr>
            </a:lvl1pPr>
          </a:lstStyle>
          <a:p>
            <a:fld id="{F5453FCA-CD46-459E-A84D-61334D0A920D}" type="slidenum">
              <a:rPr lang="en-US" smtClean="0"/>
              <a:pPr/>
              <a:t>‹#›</a:t>
            </a:fld>
            <a:endParaRPr lang="en-US" dirty="0"/>
          </a:p>
        </p:txBody>
      </p:sp>
    </p:spTree>
    <p:extLst>
      <p:ext uri="{BB962C8B-B14F-4D97-AF65-F5344CB8AC3E}">
        <p14:creationId xmlns:p14="http://schemas.microsoft.com/office/powerpoint/2010/main" val="69842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721 Cn BT" panose="020B0506020202030204" pitchFamily="34" charset="0"/>
        <a:ea typeface="+mn-ea"/>
        <a:cs typeface="+mn-cs"/>
      </a:defRPr>
    </a:lvl1pPr>
    <a:lvl2pPr marL="457200" algn="l" defTabSz="914400" rtl="0" eaLnBrk="1" latinLnBrk="0" hangingPunct="1">
      <a:defRPr sz="1200" kern="1200">
        <a:solidFill>
          <a:schemeClr val="tx1"/>
        </a:solidFill>
        <a:latin typeface="Swis721 Cn BT" panose="020B0506020202030204" pitchFamily="34" charset="0"/>
        <a:ea typeface="+mn-ea"/>
        <a:cs typeface="+mn-cs"/>
      </a:defRPr>
    </a:lvl2pPr>
    <a:lvl3pPr marL="914400" algn="l" defTabSz="914400" rtl="0" eaLnBrk="1" latinLnBrk="0" hangingPunct="1">
      <a:defRPr sz="1200" kern="1200">
        <a:solidFill>
          <a:schemeClr val="tx1"/>
        </a:solidFill>
        <a:latin typeface="Swis721 Cn BT" panose="020B0506020202030204" pitchFamily="34" charset="0"/>
        <a:ea typeface="+mn-ea"/>
        <a:cs typeface="+mn-cs"/>
      </a:defRPr>
    </a:lvl3pPr>
    <a:lvl4pPr marL="1371600" algn="l" defTabSz="914400" rtl="0" eaLnBrk="1" latinLnBrk="0" hangingPunct="1">
      <a:defRPr sz="1200" kern="1200">
        <a:solidFill>
          <a:schemeClr val="tx1"/>
        </a:solidFill>
        <a:latin typeface="Swis721 Cn BT" panose="020B0506020202030204" pitchFamily="34" charset="0"/>
        <a:ea typeface="+mn-ea"/>
        <a:cs typeface="+mn-cs"/>
      </a:defRPr>
    </a:lvl4pPr>
    <a:lvl5pPr marL="1828800" algn="l" defTabSz="914400" rtl="0" eaLnBrk="1" latinLnBrk="0" hangingPunct="1">
      <a:defRPr sz="1200" kern="1200">
        <a:solidFill>
          <a:schemeClr val="tx1"/>
        </a:solidFill>
        <a:latin typeface="Swis721 Cn BT" panose="020B05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u="sng" dirty="0"/>
              <a:t>The workshop is titled as Employee Retention workshop but the trainer is advised to change the name to some other topic while delivering the presentation </a:t>
            </a:r>
            <a:r>
              <a:rPr lang="en-US" sz="1200" b="1" u="sng" dirty="0" err="1"/>
              <a:t>e.g</a:t>
            </a:r>
            <a:r>
              <a:rPr lang="en-US" sz="1200" b="1" u="sng" dirty="0"/>
              <a:t> People Development Workshop, Growing People workshop to avoid any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1" u="sng"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1" u="sng"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u="sng" dirty="0"/>
              <a:t>Facilitator’s Notes: </a:t>
            </a:r>
          </a:p>
          <a:p>
            <a:pPr lvl="1"/>
            <a:endParaRPr lang="en-GB" b="1" dirty="0"/>
          </a:p>
          <a:p>
            <a:pPr lvl="1"/>
            <a:r>
              <a:rPr lang="en-GB" b="1" dirty="0"/>
              <a:t>Say:</a:t>
            </a:r>
            <a:r>
              <a:rPr lang="en-GB" b="0" dirty="0"/>
              <a:t> Hello! And welcome to a 1–day workshop on Employee Retention</a:t>
            </a:r>
          </a:p>
          <a:p>
            <a:pPr lvl="1"/>
            <a:r>
              <a:rPr lang="en-GB" b="0" dirty="0"/>
              <a:t>It is one of the most challenging aspects for leaders and organizations. </a:t>
            </a:r>
          </a:p>
          <a:p>
            <a:pPr lvl="1"/>
            <a:r>
              <a:rPr lang="en-GB" b="0" dirty="0"/>
              <a:t>Anticipating attrition and plugging it will prevent knowledge voids, work-resource imbalance, as well as employee replacement costs.</a:t>
            </a:r>
          </a:p>
          <a:p>
            <a:pPr lvl="1"/>
            <a:endParaRPr lang="en-GB" b="0" dirty="0"/>
          </a:p>
          <a:p>
            <a:pPr lvl="1"/>
            <a:r>
              <a:rPr lang="en-GB" b="0" dirty="0"/>
              <a:t>This workshop includes an understanding of the various aspects of employee retention. It includes many discussions, case studies and role-plays to deepen the learning. Let’s start our learning journey.</a:t>
            </a:r>
          </a:p>
          <a:p>
            <a:pPr lvl="1"/>
            <a:endParaRPr lang="en-GB" b="0" dirty="0"/>
          </a:p>
          <a:p>
            <a:pPr lvl="1"/>
            <a:r>
              <a:rPr lang="en-GB" b="0" i="1" dirty="0"/>
              <a:t>Move to the next slide.</a:t>
            </a:r>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2294AA-086D-43CC-8584-26EDBDB6AC58}" type="slidenum">
              <a:rPr lang="en-IN" smtClean="0">
                <a:latin typeface="Arial" pitchFamily="34" charset="0"/>
              </a:rPr>
              <a:pPr/>
              <a:t>1</a:t>
            </a:fld>
            <a:endParaRPr lang="en-IN" dirty="0">
              <a:latin typeface="Arial" pitchFamily="34" charset="0"/>
            </a:endParaRPr>
          </a:p>
        </p:txBody>
      </p:sp>
    </p:spTree>
    <p:extLst>
      <p:ext uri="{BB962C8B-B14F-4D97-AF65-F5344CB8AC3E}">
        <p14:creationId xmlns:p14="http://schemas.microsoft.com/office/powerpoint/2010/main" val="1844363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Which comes first – belonging or trust? To build the other.</a:t>
            </a:r>
          </a:p>
          <a:p>
            <a:endParaRPr lang="en-GB" dirty="0"/>
          </a:p>
          <a:p>
            <a:r>
              <a:rPr lang="en-GB" i="1" dirty="0"/>
              <a:t>Elicit responses and acknowledge.</a:t>
            </a:r>
          </a:p>
          <a:p>
            <a:endParaRPr lang="en-GB" dirty="0"/>
          </a:p>
          <a:p>
            <a:r>
              <a:rPr lang="en-GB" dirty="0"/>
              <a:t>This is a chicken-and-egg question.</a:t>
            </a:r>
          </a:p>
          <a:p>
            <a:endParaRPr lang="en-GB" dirty="0"/>
          </a:p>
          <a:p>
            <a:r>
              <a:rPr lang="en-GB" dirty="0"/>
              <a:t>Let us understand how.</a:t>
            </a:r>
          </a:p>
          <a:p>
            <a:endParaRPr lang="en-GB" dirty="0"/>
          </a:p>
          <a:p>
            <a:r>
              <a:rPr lang="en-GB" dirty="0"/>
              <a:t>We are all born into certain families, and we belong to a specific set of parents.</a:t>
            </a:r>
          </a:p>
          <a:p>
            <a:endParaRPr lang="en-GB" dirty="0"/>
          </a:p>
          <a:p>
            <a:r>
              <a:rPr lang="en-GB" b="1" dirty="0"/>
              <a:t>Ask: Do we have any choice in that?</a:t>
            </a:r>
          </a:p>
          <a:p>
            <a:endParaRPr lang="en-GB" dirty="0"/>
          </a:p>
          <a:p>
            <a:r>
              <a:rPr lang="en-GB" dirty="0"/>
              <a:t>No.</a:t>
            </a:r>
          </a:p>
          <a:p>
            <a:endParaRPr lang="en-GB" dirty="0"/>
          </a:p>
          <a:p>
            <a:r>
              <a:rPr lang="en-GB" dirty="0"/>
              <a:t>We are then introduced to different people by our immediate caregivers.</a:t>
            </a:r>
          </a:p>
          <a:p>
            <a:r>
              <a:rPr lang="en-GB" dirty="0"/>
              <a:t>We feel comfortable and belong to them. (well, mostly)</a:t>
            </a:r>
          </a:p>
          <a:p>
            <a:r>
              <a:rPr lang="en-GB" dirty="0"/>
              <a:t>This belonging helps us trust them.</a:t>
            </a:r>
          </a:p>
          <a:p>
            <a:endParaRPr lang="en-GB" dirty="0"/>
          </a:p>
          <a:p>
            <a:r>
              <a:rPr lang="en-GB" dirty="0"/>
              <a:t>For e.g. if children have been scolded by their parents, they give the parents a benefit of doubt.</a:t>
            </a:r>
          </a:p>
          <a:p>
            <a:r>
              <a:rPr lang="en-GB" dirty="0"/>
              <a:t>They trust them. (of course, parents also justify that we are scolding you because we care for you.)</a:t>
            </a:r>
          </a:p>
          <a:p>
            <a:endParaRPr lang="en-GB" dirty="0"/>
          </a:p>
          <a:p>
            <a:r>
              <a:rPr lang="en-GB" dirty="0"/>
              <a:t>Later on in life, we find friends. (mostly sharing common interests, values, attitudes)</a:t>
            </a:r>
          </a:p>
          <a:p>
            <a:r>
              <a:rPr lang="en-GB" dirty="0"/>
              <a:t>Through our experiences with them, we begin to trust them.</a:t>
            </a:r>
          </a:p>
          <a:p>
            <a:r>
              <a:rPr lang="en-GB" dirty="0"/>
              <a:t>And when they pass our trust-tests, we belong to them.</a:t>
            </a:r>
          </a:p>
          <a:p>
            <a:endParaRPr lang="en-GB" dirty="0"/>
          </a:p>
          <a:p>
            <a:r>
              <a:rPr lang="en-GB" b="1" dirty="0"/>
              <a:t>Ask: In the case of a Manager and Employee, what is the probable option?</a:t>
            </a:r>
          </a:p>
          <a:p>
            <a:endParaRPr lang="en-GB" b="1" dirty="0"/>
          </a:p>
          <a:p>
            <a:r>
              <a:rPr lang="en-GB" i="1" dirty="0"/>
              <a:t>Elicit responses and acknowledge.</a:t>
            </a:r>
          </a:p>
          <a:p>
            <a:endParaRPr lang="en-GB" i="1" dirty="0"/>
          </a:p>
          <a:p>
            <a:r>
              <a:rPr lang="en-GB" i="0" dirty="0"/>
              <a:t>The second scenario is the more probable one in the case of a Manager and an Employee.</a:t>
            </a:r>
          </a:p>
          <a:p>
            <a:endParaRPr lang="en-GB" dirty="0"/>
          </a:p>
          <a:p>
            <a:r>
              <a:rPr lang="en-GB" dirty="0"/>
              <a:t>Trust is developed over time through experiences for the employees</a:t>
            </a:r>
          </a:p>
          <a:p>
            <a:r>
              <a:rPr lang="en-GB" dirty="0"/>
              <a:t>It is a journey of developing trust in each other.</a:t>
            </a:r>
          </a:p>
          <a:p>
            <a:endParaRPr lang="en-GB" dirty="0"/>
          </a:p>
          <a:p>
            <a:r>
              <a:rPr lang="en-GB" b="1" dirty="0"/>
              <a:t>Ask: Can all experiences be positive? Or rather, can you guarantee that all your experiences with your employees are positive?</a:t>
            </a:r>
          </a:p>
          <a:p>
            <a:endParaRPr lang="en-GB" dirty="0"/>
          </a:p>
          <a:p>
            <a:r>
              <a:rPr lang="en-GB" dirty="0"/>
              <a:t>No.</a:t>
            </a:r>
          </a:p>
          <a:p>
            <a:endParaRPr lang="en-GB" dirty="0"/>
          </a:p>
          <a:p>
            <a:r>
              <a:rPr lang="en-GB" b="1" dirty="0"/>
              <a:t>Ask: What can you ensure?</a:t>
            </a:r>
          </a:p>
          <a:p>
            <a:endParaRPr lang="en-GB" dirty="0"/>
          </a:p>
          <a:p>
            <a:r>
              <a:rPr lang="en-GB" dirty="0"/>
              <a:t>That positive experiences outweigh the unpleasant ones.</a:t>
            </a:r>
          </a:p>
          <a:p>
            <a:endParaRPr lang="en-GB" dirty="0"/>
          </a:p>
          <a:p>
            <a:r>
              <a:rPr lang="en-GB" dirty="0"/>
              <a:t>And over a period of time, this trust converts into belonging and possibly even loyalty.</a:t>
            </a:r>
          </a:p>
          <a:p>
            <a:endParaRPr lang="en-GB" dirty="0"/>
          </a:p>
          <a:p>
            <a:r>
              <a:rPr lang="en-GB" dirty="0"/>
              <a:t>And this can happen by following simple things.</a:t>
            </a:r>
          </a:p>
          <a:p>
            <a:endParaRPr lang="en-GB" dirty="0"/>
          </a:p>
          <a:p>
            <a:r>
              <a:rPr lang="en-GB" b="1" dirty="0"/>
              <a:t>Ask: What will help build trust? (skills, behaviours, qualities)</a:t>
            </a:r>
          </a:p>
          <a:p>
            <a:endParaRPr lang="en-GB" dirty="0"/>
          </a:p>
          <a:p>
            <a:r>
              <a:rPr lang="en-GB" i="1" dirty="0"/>
              <a:t>Elicit responses and acknowledge.</a:t>
            </a:r>
          </a:p>
          <a:p>
            <a:endParaRPr lang="en-GB" dirty="0"/>
          </a:p>
          <a:p>
            <a:r>
              <a:rPr lang="en-GB" dirty="0"/>
              <a:t>Possible responses:</a:t>
            </a:r>
          </a:p>
          <a:p>
            <a:r>
              <a:rPr lang="en-GB" dirty="0"/>
              <a:t>Respect, Listening, Empathy, Courtesy, Understanding, etc.</a:t>
            </a:r>
          </a:p>
          <a:p>
            <a:endParaRPr lang="en-GB" dirty="0"/>
          </a:p>
          <a:p>
            <a:r>
              <a:rPr lang="en-GB" dirty="0"/>
              <a:t>Simple gestures are enough to build trust in an employee.</a:t>
            </a:r>
          </a:p>
          <a:p>
            <a:r>
              <a:rPr lang="en-GB" dirty="0"/>
              <a:t>In some time, we will revisit all the basic skills you would have heard a zillion times in your training sessions.</a:t>
            </a:r>
          </a:p>
          <a:p>
            <a:r>
              <a:rPr lang="en-GB" dirty="0"/>
              <a:t>As always, life is simple, but practising these simple things is difficult.</a:t>
            </a:r>
          </a:p>
          <a:p>
            <a:endParaRPr lang="en-GB" dirty="0"/>
          </a:p>
          <a:p>
            <a:r>
              <a:rPr lang="en-GB" b="1" dirty="0"/>
              <a:t>Ask: Moving on, when trust and belonging are built, what happens?</a:t>
            </a:r>
          </a:p>
          <a:p>
            <a:endParaRPr lang="en-GB" dirty="0"/>
          </a:p>
          <a:p>
            <a:r>
              <a:rPr lang="en-GB" i="1" dirty="0"/>
              <a:t>Elicit responses and acknowledge.</a:t>
            </a:r>
          </a:p>
          <a:p>
            <a:endParaRPr lang="en-GB" dirty="0"/>
          </a:p>
          <a:p>
            <a:r>
              <a:rPr lang="en-GB" dirty="0"/>
              <a:t>It changes the team’s and the organisational culture. </a:t>
            </a:r>
          </a:p>
          <a:p>
            <a:endParaRPr lang="en-GB" dirty="0"/>
          </a:p>
          <a:p>
            <a:r>
              <a:rPr lang="en-GB" dirty="0"/>
              <a:t>Let us see how a manager can influence culture and growth.</a:t>
            </a:r>
          </a:p>
          <a:p>
            <a:endParaRPr lang="en-GB" dirty="0"/>
          </a:p>
          <a:p>
            <a:r>
              <a:rPr lang="en-GB" i="1" dirty="0"/>
              <a:t>Move to the next slide.</a:t>
            </a:r>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10</a:t>
            </a:fld>
            <a:endParaRPr lang="en-US" dirty="0"/>
          </a:p>
        </p:txBody>
      </p:sp>
    </p:spTree>
    <p:extLst>
      <p:ext uri="{BB962C8B-B14F-4D97-AF65-F5344CB8AC3E}">
        <p14:creationId xmlns:p14="http://schemas.microsoft.com/office/powerpoint/2010/main" val="318710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What is a bias?</a:t>
            </a:r>
          </a:p>
          <a:p>
            <a:endParaRPr lang="en-GB" b="1" dirty="0"/>
          </a:p>
          <a:p>
            <a:r>
              <a:rPr lang="en-GB" b="0" i="1" dirty="0"/>
              <a:t>Elicit responses and acknowledge.</a:t>
            </a:r>
          </a:p>
          <a:p>
            <a:endParaRPr lang="en-GB" b="1" dirty="0"/>
          </a:p>
          <a:p>
            <a:r>
              <a:rPr lang="en-GB" b="0" dirty="0"/>
              <a:t>Bias is an extreme, rigid and often irrational belief or feeling towards someone or something.</a:t>
            </a:r>
          </a:p>
          <a:p>
            <a:r>
              <a:rPr lang="en-GB" b="0" dirty="0"/>
              <a:t>Biases can be positive or negative.</a:t>
            </a:r>
          </a:p>
          <a:p>
            <a:r>
              <a:rPr lang="en-GB" b="0" dirty="0"/>
              <a:t>Either way, it tends to make a person choose a side and become partial.</a:t>
            </a:r>
          </a:p>
          <a:p>
            <a:endParaRPr lang="en-GB" b="0" dirty="0"/>
          </a:p>
          <a:p>
            <a:r>
              <a:rPr lang="en-GB" b="0" dirty="0"/>
              <a:t>This phrase – “</a:t>
            </a:r>
            <a:r>
              <a:rPr lang="en-GB" b="0" i="1" dirty="0" err="1"/>
              <a:t>hamare</a:t>
            </a:r>
            <a:r>
              <a:rPr lang="en-GB" b="0" i="1" dirty="0"/>
              <a:t> ghar me aisa nahi hota</a:t>
            </a:r>
            <a:r>
              <a:rPr lang="en-GB" b="0" dirty="0"/>
              <a:t>” is a biased statement, making the other person feel that their behaviour or thought is unacceptable.</a:t>
            </a:r>
          </a:p>
          <a:p>
            <a:endParaRPr lang="en-GB" b="0" dirty="0"/>
          </a:p>
          <a:p>
            <a:r>
              <a:rPr lang="en-GB" b="0" dirty="0"/>
              <a:t>Positive biases create partiality as well.</a:t>
            </a:r>
          </a:p>
          <a:p>
            <a:r>
              <a:rPr lang="en-GB" b="0" dirty="0"/>
              <a:t>He will be loyal because he really needs the job. (</a:t>
            </a:r>
            <a:r>
              <a:rPr lang="en-GB" b="0" i="1" dirty="0"/>
              <a:t>money)</a:t>
            </a:r>
          </a:p>
          <a:p>
            <a:r>
              <a:rPr lang="en-GB" b="0" i="0" dirty="0"/>
              <a:t>Although this statement can be quite harmless on its own, during promotions or fair evaluations, this can really make things argumentative for the selection panel.</a:t>
            </a:r>
          </a:p>
          <a:p>
            <a:endParaRPr lang="en-GB" b="0" i="0" dirty="0"/>
          </a:p>
          <a:p>
            <a:r>
              <a:rPr lang="en-GB" b="0" i="0" dirty="0"/>
              <a:t>Movie reference – last scene in 12</a:t>
            </a:r>
            <a:r>
              <a:rPr lang="en-GB" b="0" i="0" baseline="30000" dirty="0"/>
              <a:t>th</a:t>
            </a:r>
            <a:r>
              <a:rPr lang="en-GB" b="0" i="0" dirty="0"/>
              <a:t> Fail.</a:t>
            </a:r>
          </a:p>
          <a:p>
            <a:endParaRPr lang="en-GB" b="1" dirty="0"/>
          </a:p>
          <a:p>
            <a:pPr marL="0" indent="0">
              <a:buFont typeface="Arial" panose="020B0604020202020204" pitchFamily="34" charset="0"/>
              <a:buNone/>
            </a:pPr>
            <a:r>
              <a:rPr lang="en-GB" b="1" dirty="0"/>
              <a:t>Ask: How do we form these, and when do they become risky?</a:t>
            </a:r>
          </a:p>
          <a:p>
            <a:r>
              <a:rPr lang="en-IN" b="1" dirty="0"/>
              <a:t>How is a bias formed?</a:t>
            </a:r>
          </a:p>
          <a:p>
            <a:endParaRPr lang="en-IN"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Elicit responses and acknowledge.</a:t>
            </a:r>
          </a:p>
          <a:p>
            <a:endParaRPr lang="en-IN" b="1" dirty="0"/>
          </a:p>
          <a:p>
            <a:pPr lvl="0"/>
            <a:r>
              <a:rPr lang="en-GB" dirty="0"/>
              <a:t>Perception is usually the first, involuntary thought about something or someone. </a:t>
            </a:r>
          </a:p>
          <a:p>
            <a:pPr lvl="0"/>
            <a:r>
              <a:rPr lang="en-GB" dirty="0"/>
              <a:t>Our mind is a HUGE archive of memories. </a:t>
            </a:r>
          </a:p>
          <a:p>
            <a:pPr lvl="0"/>
            <a:r>
              <a:rPr lang="en-GB" dirty="0"/>
              <a:t>Whenever we encounter something new, it goes back to the archive to find any similarities from our past experiences. Depending on the comparison, our mind creates an image (and therefore a slight liking or dislike). </a:t>
            </a:r>
          </a:p>
          <a:p>
            <a:pPr lvl="0"/>
            <a:endParaRPr lang="en-GB" dirty="0"/>
          </a:p>
          <a:p>
            <a:pPr lvl="0"/>
            <a:r>
              <a:rPr lang="en-GB" dirty="0"/>
              <a:t>Example: Let us say you look at me and some gesture of mine reminds you of your childhood friend, you will probably find me pleasant. Alternatively, if I remind you of your mean neighbour, you may unknowingly find me unpleasant. </a:t>
            </a:r>
          </a:p>
          <a:p>
            <a:pPr lvl="0"/>
            <a:r>
              <a:rPr lang="en-GB" dirty="0"/>
              <a:t>This is, of course, the first impression.</a:t>
            </a:r>
          </a:p>
          <a:p>
            <a:pPr lvl="0"/>
            <a:endParaRPr lang="en-GB" dirty="0"/>
          </a:p>
          <a:p>
            <a:pPr lvl="0"/>
            <a:r>
              <a:rPr lang="en-GB" dirty="0"/>
              <a:t>Trainer: What is the quote – First impression is the (make the audience complete the quote)</a:t>
            </a:r>
          </a:p>
          <a:p>
            <a:pPr lvl="0"/>
            <a:r>
              <a:rPr lang="en-GB" dirty="0"/>
              <a:t>First impression may not be the last impression, but it can be a lasting impression, which means that it may take some time for you to change your perception of someone.</a:t>
            </a:r>
          </a:p>
          <a:p>
            <a:pPr lvl="0"/>
            <a:endParaRPr lang="en-GB" dirty="0"/>
          </a:p>
          <a:p>
            <a:pPr lvl="0"/>
            <a:r>
              <a:rPr lang="en-GB" dirty="0"/>
              <a:t>That is why during interviews, we all try to create the best perception possible. </a:t>
            </a:r>
          </a:p>
          <a:p>
            <a:pPr lvl="0"/>
            <a:r>
              <a:rPr lang="en-GB" dirty="0"/>
              <a:t>But you will also realise that over time, through interactions, perceptions can change.</a:t>
            </a:r>
          </a:p>
          <a:p>
            <a:pPr lvl="0"/>
            <a:endParaRPr lang="en-GB" dirty="0"/>
          </a:p>
          <a:p>
            <a:pPr lvl="0"/>
            <a:r>
              <a:rPr lang="en-GB" dirty="0"/>
              <a:t>Have you faced this?</a:t>
            </a:r>
          </a:p>
          <a:p>
            <a:pPr lvl="0"/>
            <a:endParaRPr lang="en-GB" dirty="0"/>
          </a:p>
          <a:p>
            <a:pPr lvl="0"/>
            <a:r>
              <a:rPr lang="en-GB" i="1" dirty="0"/>
              <a:t>Elicit examples of when they have changed the first impressions of people.</a:t>
            </a:r>
          </a:p>
          <a:p>
            <a:pPr lvl="0"/>
            <a:endParaRPr lang="en-GB" dirty="0"/>
          </a:p>
          <a:p>
            <a:pPr lvl="0"/>
            <a:r>
              <a:rPr lang="en-GB" dirty="0"/>
              <a:t>Trainer:</a:t>
            </a:r>
          </a:p>
          <a:p>
            <a:pPr lvl="0"/>
            <a:endParaRPr lang="en-GB" dirty="0"/>
          </a:p>
          <a:p>
            <a:pPr lvl="0"/>
            <a:r>
              <a:rPr lang="en-GB" dirty="0"/>
              <a:t>When perception is confirmed through interactions, it becomes an opinion or a belief. This may happen consciously or unconsciously. Of course, when someone brings it to your notice, you will have examples to share of why you think or feel this way about a person.</a:t>
            </a:r>
          </a:p>
          <a:p>
            <a:pPr lvl="0"/>
            <a:endParaRPr lang="en-GB" dirty="0"/>
          </a:p>
          <a:p>
            <a:pPr lvl="0"/>
            <a:r>
              <a:rPr lang="en-GB" dirty="0"/>
              <a:t>For example, if the first perception of someone is that they are arrogant and for whatever reason your interaction with the person is unpleasant, you now believe that your assessment of this person was right in the first place.</a:t>
            </a:r>
          </a:p>
          <a:p>
            <a:pPr lvl="0"/>
            <a:endParaRPr lang="en-GB" dirty="0"/>
          </a:p>
          <a:p>
            <a:pPr lvl="0"/>
            <a:r>
              <a:rPr lang="en-GB" dirty="0"/>
              <a:t>“See? I told you he is like that” is a very common statement you hear.</a:t>
            </a:r>
          </a:p>
          <a:p>
            <a:pPr lvl="0"/>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Judgment</a:t>
            </a:r>
            <a:endParaRPr lang="en-IN" dirty="0"/>
          </a:p>
          <a:p>
            <a:pPr lvl="0"/>
            <a:endParaRPr lang="en-GB" dirty="0"/>
          </a:p>
          <a:p>
            <a:pPr lvl="0"/>
            <a:r>
              <a:rPr lang="en-GB" dirty="0"/>
              <a:t>Now the game gets tougher. You have a belief, and over time, it gets stronger through feeling strongly about it.</a:t>
            </a:r>
          </a:p>
          <a:p>
            <a:pPr lvl="0"/>
            <a:endParaRPr lang="en-GB" dirty="0"/>
          </a:p>
          <a:p>
            <a:r>
              <a:rPr lang="en-GB" b="0" dirty="0"/>
              <a:t>Ask participants to complete the following sentences with the first word that crosses their mind: (within 3 seconds)</a:t>
            </a:r>
          </a:p>
          <a:p>
            <a:pPr marL="171450" indent="-171450">
              <a:buFont typeface="Arial" panose="020B0604020202020204" pitchFamily="34" charset="0"/>
              <a:buChar char="•"/>
            </a:pPr>
            <a:r>
              <a:rPr lang="en-GB" b="0" dirty="0"/>
              <a:t>All politicians are _________</a:t>
            </a:r>
          </a:p>
          <a:p>
            <a:pPr marL="171450" indent="-171450">
              <a:buFont typeface="Arial" panose="020B0604020202020204" pitchFamily="34" charset="0"/>
              <a:buChar char="•"/>
            </a:pPr>
            <a:r>
              <a:rPr lang="en-GB" b="0" dirty="0"/>
              <a:t>Rich people should __________</a:t>
            </a:r>
          </a:p>
          <a:p>
            <a:pPr marL="171450" indent="-171450">
              <a:buFont typeface="Arial" panose="020B0604020202020204" pitchFamily="34" charset="0"/>
              <a:buChar char="•"/>
            </a:pPr>
            <a:r>
              <a:rPr lang="en-GB" b="0" dirty="0"/>
              <a:t>Teenagers must _________</a:t>
            </a:r>
          </a:p>
          <a:p>
            <a:pPr marL="171450" indent="-171450">
              <a:buFont typeface="Arial" panose="020B0604020202020204" pitchFamily="34" charset="0"/>
              <a:buChar char="•"/>
            </a:pPr>
            <a:r>
              <a:rPr lang="en-GB" b="0" dirty="0"/>
              <a:t>The Indian Cricket Team is ______</a:t>
            </a:r>
          </a:p>
          <a:p>
            <a:pPr marL="171450" indent="-171450">
              <a:buFont typeface="Arial" panose="020B0604020202020204" pitchFamily="34" charset="0"/>
              <a:buChar char="•"/>
            </a:pPr>
            <a:r>
              <a:rPr lang="en-GB" b="0" dirty="0"/>
              <a:t>Money is _________</a:t>
            </a:r>
          </a:p>
          <a:p>
            <a:pPr marL="171450" indent="-171450">
              <a:buFont typeface="Arial" panose="020B0604020202020204" pitchFamily="34" charset="0"/>
              <a:buChar char="•"/>
            </a:pPr>
            <a:r>
              <a:rPr lang="en-GB" b="0" dirty="0"/>
              <a:t>Celebrities are _________</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 be rich, one has to _____________.</a:t>
            </a:r>
          </a:p>
          <a:p>
            <a:pPr marL="0" indent="0">
              <a:buFont typeface="Arial" panose="020B0604020202020204" pitchFamily="34" charset="0"/>
              <a:buNone/>
            </a:pPr>
            <a:endParaRPr lang="en-GB" b="0" dirty="0"/>
          </a:p>
          <a:p>
            <a:pPr marL="0" indent="0">
              <a:buFont typeface="Arial" panose="020B0604020202020204" pitchFamily="34" charset="0"/>
              <a:buNone/>
            </a:pPr>
            <a:r>
              <a:rPr lang="en-GB" dirty="0"/>
              <a:t>You will notice that </a:t>
            </a:r>
            <a:r>
              <a:rPr lang="en-GB" b="0" dirty="0"/>
              <a:t>we may not have experienced any interaction with politicians or celebrities.</a:t>
            </a:r>
          </a:p>
          <a:p>
            <a:pPr marL="0" indent="0">
              <a:buFont typeface="Arial" panose="020B0604020202020204" pitchFamily="34" charset="0"/>
              <a:buNone/>
            </a:pPr>
            <a:r>
              <a:rPr lang="en-GB" b="0" dirty="0"/>
              <a:t>But we have an opinion about them.</a:t>
            </a:r>
          </a:p>
          <a:p>
            <a:pPr lvl="0"/>
            <a:endParaRPr lang="en-GB" dirty="0"/>
          </a:p>
          <a:p>
            <a:pPr lvl="0"/>
            <a:r>
              <a:rPr lang="en-GB" dirty="0"/>
              <a:t>Have you interacted with many politicians or the Indian team? But our expectations of how they should be versus what is presented to us through the media turn a belief into a judgment.</a:t>
            </a:r>
          </a:p>
          <a:p>
            <a:pPr lvl="0"/>
            <a:endParaRPr lang="en-GB" dirty="0"/>
          </a:p>
          <a:p>
            <a:pPr lvl="0"/>
            <a:r>
              <a:rPr lang="en-GB" dirty="0"/>
              <a:t>For example, starting with the belief - just because he is in a higher position doesn’t give him the right to be arrogant – it moves on to people in higher positions being arrogant.</a:t>
            </a:r>
          </a:p>
          <a:p>
            <a:pPr lvl="0"/>
            <a:endParaRPr lang="en-GB" dirty="0"/>
          </a:p>
          <a:p>
            <a:pPr lvl="0"/>
            <a:r>
              <a:rPr lang="en-GB" dirty="0"/>
              <a:t>Based on our judgments, we start approaching people or situations in a certain way, often reacting very strongly to it.</a:t>
            </a:r>
          </a:p>
          <a:p>
            <a:pPr lvl="1"/>
            <a:r>
              <a:rPr lang="en-GB" dirty="0"/>
              <a:t> </a:t>
            </a:r>
            <a:endParaRPr lang="en-IN" dirty="0"/>
          </a:p>
          <a:p>
            <a:pPr marL="171450" lvl="0" indent="-171450">
              <a:buFont typeface="Arial" panose="020B0604020202020204" pitchFamily="34" charset="0"/>
              <a:buChar char="•"/>
            </a:pPr>
            <a:r>
              <a:rPr lang="en-GB" dirty="0"/>
              <a:t>Bias</a:t>
            </a:r>
            <a:endParaRPr lang="en-IN" dirty="0"/>
          </a:p>
          <a:p>
            <a:pPr marL="171450" lvl="0" indent="-171450">
              <a:buFont typeface="Arial" panose="020B0604020202020204" pitchFamily="34" charset="0"/>
              <a:buChar char="•"/>
            </a:pPr>
            <a:endParaRPr lang="en-IN" dirty="0"/>
          </a:p>
          <a:p>
            <a:pPr marL="0" lvl="0" indent="0">
              <a:buFont typeface="Arial" panose="020B0604020202020204" pitchFamily="34" charset="0"/>
              <a:buNone/>
            </a:pPr>
            <a:r>
              <a:rPr lang="en-IN" dirty="0"/>
              <a:t>This is the next step after judgment. Bias is a </a:t>
            </a:r>
            <a:r>
              <a:rPr lang="en-GB" dirty="0"/>
              <a:t>rigid (almost unshakeable) belief, feeling and approach towards something or someone. So much that there is no thought, logic or rationale behind it. </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For example, some organisations believe that sales jobs are only for men. </a:t>
            </a:r>
          </a:p>
          <a:p>
            <a:pPr marL="0" lvl="0" indent="0">
              <a:buFont typeface="Arial" panose="020B0604020202020204" pitchFamily="34" charset="0"/>
              <a:buNone/>
            </a:pPr>
            <a:r>
              <a:rPr lang="en-GB" dirty="0"/>
              <a:t>Newer employees must wait for a long time before they get promoted.</a:t>
            </a:r>
          </a:p>
          <a:p>
            <a:pPr marL="0" lvl="0" indent="0">
              <a:buFont typeface="Arial" panose="020B0604020202020204" pitchFamily="34" charset="0"/>
              <a:buNone/>
            </a:pPr>
            <a:r>
              <a:rPr lang="en-GB" dirty="0"/>
              <a:t>Most statements made with </a:t>
            </a:r>
            <a:r>
              <a:rPr lang="en-GB" dirty="0" err="1"/>
              <a:t>shoulds</a:t>
            </a:r>
            <a:r>
              <a:rPr lang="en-GB" dirty="0"/>
              <a:t> and musts tend to be biased statements.</a:t>
            </a:r>
          </a:p>
          <a:p>
            <a:pPr marL="0" lvl="0" indent="0">
              <a:buFont typeface="Arial" panose="020B0604020202020204" pitchFamily="34" charset="0"/>
              <a:buNone/>
            </a:pPr>
            <a:endParaRPr lang="en-GB" dirty="0"/>
          </a:p>
          <a:p>
            <a:r>
              <a:rPr lang="en-IN" b="0" i="0" dirty="0"/>
              <a:t>This brings us to a tricky phenomenon called unconscious bias.</a:t>
            </a:r>
          </a:p>
          <a:p>
            <a:endParaRPr lang="en-IN" b="0" i="1" dirty="0"/>
          </a:p>
          <a:p>
            <a:r>
              <a:rPr lang="en-IN" b="0" i="1" dirty="0"/>
              <a:t>Move to the next slide.</a:t>
            </a:r>
            <a:r>
              <a:rPr lang="en-IN" b="1" dirty="0"/>
              <a:t>	</a:t>
            </a:r>
          </a:p>
        </p:txBody>
      </p:sp>
      <p:sp>
        <p:nvSpPr>
          <p:cNvPr id="4" name="Slide Number Placeholder 3"/>
          <p:cNvSpPr>
            <a:spLocks noGrp="1"/>
          </p:cNvSpPr>
          <p:nvPr>
            <p:ph type="sldNum" sz="quarter" idx="5"/>
          </p:nvPr>
        </p:nvSpPr>
        <p:spPr/>
        <p:txBody>
          <a:bodyPr/>
          <a:lstStyle/>
          <a:p>
            <a:fld id="{F5453FCA-CD46-459E-A84D-61334D0A920D}" type="slidenum">
              <a:rPr lang="en-US" smtClean="0"/>
              <a:pPr/>
              <a:t>11</a:t>
            </a:fld>
            <a:endParaRPr lang="en-US" dirty="0"/>
          </a:p>
        </p:txBody>
      </p:sp>
    </p:spTree>
    <p:extLst>
      <p:ext uri="{BB962C8B-B14F-4D97-AF65-F5344CB8AC3E}">
        <p14:creationId xmlns:p14="http://schemas.microsoft.com/office/powerpoint/2010/main" val="461464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F9F1-067E-18BF-3659-593D9CFDE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661EC-0B4E-72CA-5B87-805829A66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E0983-7C10-7338-7CBE-5572A817CEC6}"/>
              </a:ext>
            </a:extLst>
          </p:cNvPr>
          <p:cNvSpPr>
            <a:spLocks noGrp="1"/>
          </p:cNvSpPr>
          <p:nvPr>
            <p:ph type="body" idx="1"/>
          </p:nvPr>
        </p:nvSpPr>
        <p:spPr/>
        <p:txBody>
          <a:bodyPr/>
          <a:lstStyle/>
          <a:p>
            <a:r>
              <a:rPr lang="en-GB" b="1" dirty="0"/>
              <a:t>Ask: What do you understand by unconscious bias?</a:t>
            </a:r>
          </a:p>
          <a:p>
            <a:endParaRPr lang="en-GB" b="1" dirty="0"/>
          </a:p>
          <a:p>
            <a:r>
              <a:rPr lang="en-GB" b="0" i="1" dirty="0"/>
              <a:t>Elicit responses and acknowledge.</a:t>
            </a:r>
          </a:p>
          <a:p>
            <a:endParaRPr lang="en-GB" b="1" dirty="0"/>
          </a:p>
          <a:p>
            <a:r>
              <a:rPr lang="en-GB" b="0" dirty="0"/>
              <a:t>Everything unconscious is unknown to us.</a:t>
            </a:r>
          </a:p>
          <a:p>
            <a:pPr marL="0" lvl="0" indent="0">
              <a:buFont typeface="Arial" panose="020B0604020202020204" pitchFamily="34" charset="0"/>
              <a:buNone/>
            </a:pPr>
            <a:endParaRPr lang="en-GB" b="1" dirty="0"/>
          </a:p>
          <a:p>
            <a:pPr marL="0" lvl="0" indent="0">
              <a:buFont typeface="Arial" panose="020B0604020202020204" pitchFamily="34" charset="0"/>
              <a:buNone/>
            </a:pPr>
            <a:r>
              <a:rPr lang="en-GB" b="1" dirty="0"/>
              <a:t>Ask: Considering the bias is unconscious (which means you don’t know you have it), how do you prevent it?</a:t>
            </a:r>
          </a:p>
          <a:p>
            <a:pPr marL="0" lvl="0" indent="0">
              <a:buFont typeface="Arial" panose="020B0604020202020204" pitchFamily="34" charset="0"/>
              <a:buNone/>
            </a:pPr>
            <a:endParaRPr lang="en-GB" i="1" dirty="0"/>
          </a:p>
          <a:p>
            <a:pPr marL="0" lvl="0" indent="0">
              <a:buFont typeface="Arial" panose="020B0604020202020204" pitchFamily="34" charset="0"/>
              <a:buNone/>
            </a:pPr>
            <a:r>
              <a:rPr lang="en-GB" i="1" dirty="0"/>
              <a:t>Elicit responses and acknowledge.</a:t>
            </a:r>
          </a:p>
          <a:p>
            <a:endParaRPr lang="en-IN" b="1" dirty="0"/>
          </a:p>
          <a:p>
            <a:r>
              <a:rPr lang="en-IN" b="0" dirty="0"/>
              <a:t>You will realise that the answer to a complex question is often simple.</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Here is an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You are getting ready for an important meeting or event.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When you want to be sure that you look good and everything is ok with your appearance, what do you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Elicit responses and acknowledge.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You look in a mirror.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In this case, our mirrors are people that we interact with.</a:t>
            </a:r>
          </a:p>
          <a:p>
            <a:endParaRPr lang="en-IN" b="0" dirty="0"/>
          </a:p>
          <a:p>
            <a:r>
              <a:rPr lang="en-IN" b="0" dirty="0"/>
              <a:t>People’s responses, reactions, expressions, body language, tone, choice of words, and behaviour changes can reflect that something may have gone awry. </a:t>
            </a:r>
          </a:p>
          <a:p>
            <a:endParaRPr lang="en-IN" b="0" dirty="0"/>
          </a:p>
          <a:p>
            <a:r>
              <a:rPr lang="en-IN" b="0" dirty="0"/>
              <a:t>Also, information through the grapevine is a good source of information for us. (generally called feedback).</a:t>
            </a:r>
          </a:p>
          <a:p>
            <a:endParaRPr lang="en-IN" b="0" dirty="0"/>
          </a:p>
          <a:p>
            <a:r>
              <a:rPr lang="en-IN" b="0" dirty="0"/>
              <a:t>To become aware of our thoughts and behaviours is a journey in itself.</a:t>
            </a:r>
          </a:p>
          <a:p>
            <a:r>
              <a:rPr lang="en-IN" b="0" dirty="0"/>
              <a:t>Does it call for therapy or coaching?</a:t>
            </a:r>
          </a:p>
          <a:p>
            <a:endParaRPr lang="en-IN" b="0" dirty="0"/>
          </a:p>
          <a:p>
            <a:r>
              <a:rPr lang="en-IN" b="0" dirty="0"/>
              <a:t>Well, that depends. Depends on how open or ready you are to see yourself in its entirety.</a:t>
            </a:r>
          </a:p>
          <a:p>
            <a:endParaRPr lang="en-IN" b="0" dirty="0"/>
          </a:p>
          <a:p>
            <a:r>
              <a:rPr lang="en-IN" b="0" dirty="0"/>
              <a:t>This was beautifully explained by a duo called </a:t>
            </a:r>
            <a:r>
              <a:rPr lang="en-US" sz="1200" b="0" i="0" kern="1200" dirty="0">
                <a:solidFill>
                  <a:schemeClr val="tx1"/>
                </a:solidFill>
                <a:effectLst/>
                <a:latin typeface="Swis721 Cn BT" panose="020B0506020202030204" pitchFamily="34" charset="0"/>
                <a:ea typeface="+mn-ea"/>
                <a:cs typeface="+mn-cs"/>
              </a:rPr>
              <a:t>Joseph Luft and Harrington Ingham</a:t>
            </a:r>
            <a:r>
              <a:rPr lang="en-IN" b="0" dirty="0"/>
              <a:t>, who termed the tool – the Johari window.</a:t>
            </a:r>
          </a:p>
          <a:p>
            <a:endParaRPr lang="en-IN" b="0" dirty="0"/>
          </a:p>
          <a:p>
            <a:r>
              <a:rPr lang="en-IN" b="0" dirty="0"/>
              <a:t>The 2 axes represent how much we know about ourselves and how much others do.</a:t>
            </a:r>
          </a:p>
          <a:p>
            <a:endParaRPr lang="en-IN" b="0" dirty="0"/>
          </a:p>
          <a:p>
            <a:r>
              <a:rPr lang="en-IN" b="0" dirty="0"/>
              <a:t>The 4 quadrants indicate the awareness levels of a person.</a:t>
            </a:r>
          </a:p>
          <a:p>
            <a:pPr marL="228600" indent="-228600">
              <a:buFont typeface="+mj-lt"/>
              <a:buAutoNum type="arabicPeriod"/>
            </a:pPr>
            <a:r>
              <a:rPr lang="en-IN" b="0" dirty="0"/>
              <a:t>Open – known to you and known to others – maybe you have mentioned this before in public. For </a:t>
            </a:r>
            <a:r>
              <a:rPr lang="en-IN" b="0" dirty="0" err="1"/>
              <a:t>e.g</a:t>
            </a:r>
            <a:r>
              <a:rPr lang="en-IN" b="0" dirty="0"/>
              <a:t>, You like that people are on time.</a:t>
            </a:r>
          </a:p>
          <a:p>
            <a:pPr marL="228600" indent="-228600">
              <a:buFont typeface="+mj-lt"/>
              <a:buAutoNum type="arabicPeriod"/>
            </a:pPr>
            <a:endParaRPr lang="en-IN" b="0" dirty="0"/>
          </a:p>
          <a:p>
            <a:pPr marL="228600" indent="-228600">
              <a:buFont typeface="+mj-lt"/>
              <a:buAutoNum type="arabicPeriod"/>
            </a:pPr>
            <a:r>
              <a:rPr lang="en-IN" b="0" dirty="0"/>
              <a:t>Hidden – known to you and unknown to others – you have not communicated this due to its sensitivity or lack of focus on the matter – For e.g. You feel guilty after shouting at your team members.</a:t>
            </a:r>
          </a:p>
          <a:p>
            <a:pPr marL="228600" indent="-228600">
              <a:buFont typeface="+mj-lt"/>
              <a:buAutoNum type="arabicPeriod"/>
            </a:pPr>
            <a:endParaRPr lang="en-IN" b="0" dirty="0"/>
          </a:p>
          <a:p>
            <a:pPr marL="228600" indent="-228600">
              <a:buFont typeface="+mj-lt"/>
              <a:buAutoNum type="arabicPeriod"/>
            </a:pPr>
            <a:r>
              <a:rPr lang="en-IN" b="0" dirty="0"/>
              <a:t>Blind – others know something about you that you have not realised yet. For e.g., you become irritable when a task fails or get a dressing-down from your boss.</a:t>
            </a:r>
          </a:p>
          <a:p>
            <a:pPr marL="228600" indent="-228600">
              <a:buFont typeface="+mj-lt"/>
              <a:buAutoNum type="arabicPeriod"/>
            </a:pPr>
            <a:endParaRPr lang="en-IN" b="0" dirty="0"/>
          </a:p>
          <a:p>
            <a:pPr marL="228600" indent="-228600">
              <a:buFont typeface="+mj-lt"/>
              <a:buAutoNum type="arabicPeriod"/>
            </a:pPr>
            <a:r>
              <a:rPr lang="en-IN" b="0" dirty="0"/>
              <a:t>Unknown – you and others don’t know this aspect. This comes up only due to circumstances. For e.g., how you handle failure. </a:t>
            </a:r>
          </a:p>
          <a:p>
            <a:pPr marL="228600" indent="-228600">
              <a:buFont typeface="+mj-lt"/>
              <a:buAutoNum type="arabicPeriod"/>
            </a:pPr>
            <a:endParaRPr lang="en-IN" b="0" dirty="0"/>
          </a:p>
          <a:p>
            <a:pPr marL="0" indent="0">
              <a:buFont typeface="+mj-lt"/>
              <a:buNone/>
            </a:pPr>
            <a:r>
              <a:rPr lang="en-IN" b="0" dirty="0"/>
              <a:t>This tool needs you to introspect and collate data and review it to gain more awareness about yourself.</a:t>
            </a:r>
          </a:p>
          <a:p>
            <a:pPr marL="0" indent="0">
              <a:buFont typeface="+mj-lt"/>
              <a:buNone/>
            </a:pPr>
            <a:endParaRPr lang="en-IN" b="0" dirty="0"/>
          </a:p>
          <a:p>
            <a:pPr marL="0" indent="0">
              <a:buFont typeface="+mj-lt"/>
              <a:buNone/>
            </a:pPr>
            <a:r>
              <a:rPr lang="en-IN" b="1" dirty="0"/>
              <a:t>Ask: Unconscious bias lies in which quadrant?</a:t>
            </a:r>
          </a:p>
          <a:p>
            <a:pPr marL="0" indent="0">
              <a:buFont typeface="+mj-lt"/>
              <a:buNone/>
            </a:pPr>
            <a:endParaRPr lang="en-IN" b="0" dirty="0"/>
          </a:p>
          <a:p>
            <a:pPr marL="0" indent="0">
              <a:buFont typeface="+mj-lt"/>
              <a:buNone/>
            </a:pPr>
            <a:r>
              <a:rPr lang="en-IN" b="0" i="1" dirty="0"/>
              <a:t>Elicit responses and acknowledge.</a:t>
            </a:r>
          </a:p>
          <a:p>
            <a:pPr marL="0" indent="0">
              <a:buFont typeface="+mj-lt"/>
              <a:buNone/>
            </a:pPr>
            <a:endParaRPr lang="en-IN" b="0" dirty="0"/>
          </a:p>
          <a:p>
            <a:pPr marL="0" indent="0">
              <a:buFont typeface="+mj-lt"/>
              <a:buNone/>
            </a:pPr>
            <a:r>
              <a:rPr lang="en-IN" b="0" dirty="0"/>
              <a:t>In Quadrant 2 or very rarely in quadrant 4. mostly, it is a blind spot.</a:t>
            </a:r>
          </a:p>
          <a:p>
            <a:pPr marL="0" indent="0">
              <a:buFont typeface="+mj-lt"/>
              <a:buNone/>
            </a:pPr>
            <a:endParaRPr lang="en-IN" b="0" dirty="0"/>
          </a:p>
          <a:p>
            <a:pPr marL="0" indent="0">
              <a:buFont typeface="+mj-lt"/>
              <a:buNone/>
            </a:pPr>
            <a:r>
              <a:rPr lang="en-IN" b="0" dirty="0"/>
              <a:t>Just in case, something has gone awry and an employee is dissatisfied, are there signs?</a:t>
            </a:r>
          </a:p>
          <a:p>
            <a:pPr marL="0" indent="0">
              <a:buFont typeface="+mj-lt"/>
              <a:buNone/>
            </a:pPr>
            <a:endParaRPr lang="en-IN" b="0" dirty="0"/>
          </a:p>
          <a:p>
            <a:pPr marL="0" indent="0">
              <a:buFont typeface="+mj-lt"/>
              <a:buNone/>
            </a:pPr>
            <a:r>
              <a:rPr lang="en-IN" b="0" dirty="0"/>
              <a:t>Yes, definitely.</a:t>
            </a:r>
          </a:p>
          <a:p>
            <a:pPr marL="0" indent="0">
              <a:buFont typeface="+mj-lt"/>
              <a:buNone/>
            </a:pPr>
            <a:endParaRPr lang="en-IN" b="0" dirty="0"/>
          </a:p>
          <a:p>
            <a:pPr marL="0" indent="0">
              <a:buFont typeface="+mj-lt"/>
              <a:buNone/>
            </a:pPr>
            <a:r>
              <a:rPr lang="en-IN" b="0" dirty="0"/>
              <a:t>If you are mindful and observant, an employee who wants to leave many bread crumbs.</a:t>
            </a:r>
          </a:p>
          <a:p>
            <a:pPr marL="0" indent="0">
              <a:buFont typeface="+mj-lt"/>
              <a:buNone/>
            </a:pPr>
            <a:endParaRPr lang="en-IN" b="0" dirty="0"/>
          </a:p>
          <a:p>
            <a:pPr marL="0" indent="0">
              <a:buFont typeface="+mj-lt"/>
              <a:buNone/>
            </a:pPr>
            <a:r>
              <a:rPr lang="en-IN" b="0" dirty="0"/>
              <a:t>Let us look at what they are.</a:t>
            </a:r>
          </a:p>
          <a:p>
            <a:pPr marL="0" indent="0">
              <a:buFont typeface="+mj-lt"/>
              <a:buNone/>
            </a:pPr>
            <a:endParaRPr lang="en-IN" b="0" dirty="0"/>
          </a:p>
          <a:p>
            <a:pPr marL="0" indent="0">
              <a:buFont typeface="+mj-lt"/>
              <a:buNone/>
            </a:pPr>
            <a:r>
              <a:rPr lang="en-IN" b="0" i="1" dirty="0"/>
              <a:t>Move to the next slide.</a:t>
            </a:r>
          </a:p>
          <a:p>
            <a:pPr marL="0" indent="0">
              <a:buFont typeface="+mj-lt"/>
              <a:buNone/>
            </a:pPr>
            <a:endParaRPr lang="en-IN" b="0" dirty="0"/>
          </a:p>
          <a:p>
            <a:pPr marL="228600" indent="-228600">
              <a:buFont typeface="+mj-lt"/>
              <a:buAutoNum type="arabicPeriod"/>
            </a:pPr>
            <a:endParaRPr lang="en-IN" b="0" dirty="0"/>
          </a:p>
          <a:p>
            <a:pPr marL="0" indent="0">
              <a:buFont typeface="+mj-lt"/>
              <a:buNone/>
            </a:pPr>
            <a:endParaRPr lang="en-IN" b="0" dirty="0"/>
          </a:p>
          <a:p>
            <a:endParaRPr lang="en-IN" b="0" dirty="0"/>
          </a:p>
          <a:p>
            <a:endParaRPr lang="en-IN" b="0" dirty="0"/>
          </a:p>
          <a:p>
            <a:endParaRPr lang="en-IN" b="0" dirty="0"/>
          </a:p>
        </p:txBody>
      </p:sp>
      <p:sp>
        <p:nvSpPr>
          <p:cNvPr id="4" name="Slide Number Placeholder 3">
            <a:extLst>
              <a:ext uri="{FF2B5EF4-FFF2-40B4-BE49-F238E27FC236}">
                <a16:creationId xmlns:a16="http://schemas.microsoft.com/office/drawing/2014/main" id="{EA3B10BA-79D0-B257-A15D-C214C991FA30}"/>
              </a:ext>
            </a:extLst>
          </p:cNvPr>
          <p:cNvSpPr>
            <a:spLocks noGrp="1"/>
          </p:cNvSpPr>
          <p:nvPr>
            <p:ph type="sldNum" sz="quarter" idx="5"/>
          </p:nvPr>
        </p:nvSpPr>
        <p:spPr/>
        <p:txBody>
          <a:bodyPr/>
          <a:lstStyle/>
          <a:p>
            <a:fld id="{F5453FCA-CD46-459E-A84D-61334D0A920D}" type="slidenum">
              <a:rPr lang="en-US" smtClean="0"/>
              <a:pPr/>
              <a:t>12</a:t>
            </a:fld>
            <a:endParaRPr lang="en-US" dirty="0"/>
          </a:p>
        </p:txBody>
      </p:sp>
    </p:spTree>
    <p:extLst>
      <p:ext uri="{BB962C8B-B14F-4D97-AF65-F5344CB8AC3E}">
        <p14:creationId xmlns:p14="http://schemas.microsoft.com/office/powerpoint/2010/main" val="4042872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886EA-873A-B06C-5A83-E4E14E3E0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636CE-69DA-798E-A5AD-6E76EA62D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22F4D-6F21-D3B5-06A8-DFE381AA0DBD}"/>
              </a:ext>
            </a:extLst>
          </p:cNvPr>
          <p:cNvSpPr>
            <a:spLocks noGrp="1"/>
          </p:cNvSpPr>
          <p:nvPr>
            <p:ph type="body" idx="1"/>
          </p:nvPr>
        </p:nvSpPr>
        <p:spPr/>
        <p:txBody>
          <a:bodyPr/>
          <a:lstStyle/>
          <a:p>
            <a:r>
              <a:rPr lang="en-GB" dirty="0"/>
              <a:t>There are several skills that a Manager is expected to possess.</a:t>
            </a:r>
          </a:p>
          <a:p>
            <a:endParaRPr lang="en-GB" dirty="0"/>
          </a:p>
          <a:p>
            <a:r>
              <a:rPr lang="en-GB" dirty="0"/>
              <a:t>However, we will look at the most common ones that are instrumental in employee retention.</a:t>
            </a:r>
          </a:p>
          <a:p>
            <a:endParaRPr lang="en-GB" dirty="0"/>
          </a:p>
          <a:p>
            <a:r>
              <a:rPr lang="en-GB" i="1" dirty="0"/>
              <a:t>Move to the next slide.</a:t>
            </a:r>
            <a:endParaRPr lang="en-IN" i="1" dirty="0"/>
          </a:p>
        </p:txBody>
      </p:sp>
      <p:sp>
        <p:nvSpPr>
          <p:cNvPr id="4" name="Slide Number Placeholder 3">
            <a:extLst>
              <a:ext uri="{FF2B5EF4-FFF2-40B4-BE49-F238E27FC236}">
                <a16:creationId xmlns:a16="http://schemas.microsoft.com/office/drawing/2014/main" id="{E3A5E055-7AB7-3739-E2BC-055EE9E6797D}"/>
              </a:ext>
            </a:extLst>
          </p:cNvPr>
          <p:cNvSpPr>
            <a:spLocks noGrp="1"/>
          </p:cNvSpPr>
          <p:nvPr>
            <p:ph type="sldNum" sz="quarter" idx="5"/>
          </p:nvPr>
        </p:nvSpPr>
        <p:spPr/>
        <p:txBody>
          <a:bodyPr/>
          <a:lstStyle/>
          <a:p>
            <a:fld id="{F5453FCA-CD46-459E-A84D-61334D0A920D}" type="slidenum">
              <a:rPr lang="en-US" smtClean="0"/>
              <a:pPr/>
              <a:t>13</a:t>
            </a:fld>
            <a:endParaRPr lang="en-US" dirty="0"/>
          </a:p>
        </p:txBody>
      </p:sp>
    </p:spTree>
    <p:extLst>
      <p:ext uri="{BB962C8B-B14F-4D97-AF65-F5344CB8AC3E}">
        <p14:creationId xmlns:p14="http://schemas.microsoft.com/office/powerpoint/2010/main" val="3862751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14</a:t>
            </a:fld>
            <a:endParaRPr lang="en-US" dirty="0"/>
          </a:p>
        </p:txBody>
      </p:sp>
    </p:spTree>
    <p:extLst>
      <p:ext uri="{BB962C8B-B14F-4D97-AF65-F5344CB8AC3E}">
        <p14:creationId xmlns:p14="http://schemas.microsoft.com/office/powerpoint/2010/main" val="118665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Often, the solutions to the employee’s problems may lie beyond your control.</a:t>
            </a:r>
          </a:p>
          <a:p>
            <a:endParaRPr lang="en-GB" dirty="0"/>
          </a:p>
          <a:p>
            <a:r>
              <a:rPr lang="en-GB" dirty="0"/>
              <a:t>Attempt to pacify and look for feasible solutions before turning them down.</a:t>
            </a:r>
          </a:p>
          <a:p>
            <a:endParaRPr lang="en-GB" dirty="0"/>
          </a:p>
          <a:p>
            <a:r>
              <a:rPr lang="en-IN" dirty="0"/>
              <a:t>Remember, we cannot pacify everyone’s needs but when the employee understands your intent and effort, often that is enough for them.</a:t>
            </a:r>
          </a:p>
          <a:p>
            <a:endParaRPr lang="en-IN" dirty="0"/>
          </a:p>
          <a:p>
            <a:r>
              <a:rPr lang="en-IN" dirty="0"/>
              <a:t>This brings us to the end of today’s session.</a:t>
            </a:r>
          </a:p>
          <a:p>
            <a:endParaRPr lang="en-IN" dirty="0"/>
          </a:p>
          <a:p>
            <a:r>
              <a:rPr lang="en-IN" i="1" dirty="0"/>
              <a:t>End of session.</a:t>
            </a:r>
          </a:p>
          <a:p>
            <a:endParaRPr lang="en-IN" dirty="0"/>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15</a:t>
            </a:fld>
            <a:endParaRPr lang="en-US" dirty="0"/>
          </a:p>
        </p:txBody>
      </p:sp>
    </p:spTree>
    <p:extLst>
      <p:ext uri="{BB962C8B-B14F-4D97-AF65-F5344CB8AC3E}">
        <p14:creationId xmlns:p14="http://schemas.microsoft.com/office/powerpoint/2010/main" val="2442187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360"/>
              </a:spcBef>
              <a:spcAft>
                <a:spcPts val="0"/>
              </a:spcAft>
            </a:pPr>
            <a:r>
              <a:rPr lang="en-CA" sz="1200" b="0" i="0" u="none" strike="noStrike" dirty="0">
                <a:solidFill>
                  <a:srgbClr val="000000"/>
                </a:solidFill>
                <a:effectLst/>
                <a:latin typeface="Calibri" panose="020F0502020204030204" pitchFamily="34" charset="0"/>
              </a:rPr>
              <a:t>Keeping employee morale up is very important for various reasons.</a:t>
            </a:r>
            <a:endParaRPr lang="en-CA" b="0" dirty="0">
              <a:effectLst/>
            </a:endParaRPr>
          </a:p>
          <a:p>
            <a:pPr rtl="0">
              <a:spcBef>
                <a:spcPts val="360"/>
              </a:spcBef>
              <a:spcAft>
                <a:spcPts val="0"/>
              </a:spcAft>
            </a:pPr>
            <a:br>
              <a:rPr lang="en-CA" b="0" dirty="0">
                <a:effectLst/>
              </a:rPr>
            </a:br>
            <a:r>
              <a:rPr lang="en-CA" sz="1200" b="0" i="0" u="none" strike="noStrike" dirty="0">
                <a:solidFill>
                  <a:srgbClr val="000000"/>
                </a:solidFill>
                <a:effectLst/>
                <a:latin typeface="Calibri" panose="020F0502020204030204" pitchFamily="34" charset="0"/>
              </a:rPr>
              <a:t>Let us discuss how motivation and appreciation matter.</a:t>
            </a:r>
            <a:endParaRPr lang="en-CA" b="0" dirty="0">
              <a:effectLst/>
            </a:endParaRPr>
          </a:p>
          <a:p>
            <a:pPr rtl="0">
              <a:spcBef>
                <a:spcPts val="360"/>
              </a:spcBef>
              <a:spcAft>
                <a:spcPts val="0"/>
              </a:spcAft>
            </a:pPr>
            <a:br>
              <a:rPr lang="en-CA" b="0" dirty="0">
                <a:effectLst/>
              </a:rPr>
            </a:br>
            <a:r>
              <a:rPr lang="en-CA" sz="1200" b="0" i="0" u="none" strike="noStrike" dirty="0">
                <a:solidFill>
                  <a:srgbClr val="000000"/>
                </a:solidFill>
                <a:effectLst/>
                <a:latin typeface="Calibri" panose="020F0502020204030204" pitchFamily="34" charset="0"/>
              </a:rPr>
              <a:t>Transition to the next slide.</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pPr>
              <a:defRPr/>
            </a:pPr>
            <a:fld id="{9AEDF73D-33D5-764F-A024-944AD55C92BA}" type="slidenum">
              <a:rPr lang="en-CA" altLang="en-US" smtClean="0"/>
              <a:t>16</a:t>
            </a:fld>
            <a:endParaRPr lang="en-CA" altLang="en-US"/>
          </a:p>
        </p:txBody>
      </p:sp>
    </p:spTree>
    <p:extLst>
      <p:ext uri="{BB962C8B-B14F-4D97-AF65-F5344CB8AC3E}">
        <p14:creationId xmlns:p14="http://schemas.microsoft.com/office/powerpoint/2010/main" val="2784019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rtl="0">
              <a:spcBef>
                <a:spcPts val="360"/>
              </a:spcBef>
              <a:spcAft>
                <a:spcPts val="0"/>
              </a:spcAft>
            </a:pPr>
            <a:r>
              <a:rPr lang="en-CA" sz="1800" b="1" i="0" u="none" strike="noStrike" dirty="0">
                <a:solidFill>
                  <a:srgbClr val="000000"/>
                </a:solidFill>
                <a:effectLst/>
                <a:latin typeface="Calibri" panose="020F0502020204030204" pitchFamily="34" charset="0"/>
              </a:rPr>
              <a:t>Add variety</a:t>
            </a:r>
            <a:endParaRPr lang="en-CA" sz="1800" b="0" dirty="0">
              <a:effectLst/>
            </a:endParaRPr>
          </a:p>
          <a:p>
            <a:pPr rtl="0">
              <a:spcBef>
                <a:spcPts val="360"/>
              </a:spcBef>
              <a:spcAft>
                <a:spcPts val="0"/>
              </a:spcAft>
            </a:pPr>
            <a:r>
              <a:rPr lang="en-CA" sz="1800" b="0" i="0" u="none" strike="noStrike" dirty="0">
                <a:solidFill>
                  <a:srgbClr val="000000"/>
                </a:solidFill>
                <a:effectLst/>
                <a:latin typeface="Calibri" panose="020F0502020204030204" pitchFamily="34" charset="0"/>
              </a:rPr>
              <a:t>Be versatile with your appreciation - about what you appreciate in others as well as how you appreciate - in team meetings, over emails, notes or small goodies. </a:t>
            </a:r>
            <a:endParaRPr lang="en-CA" sz="1800" b="0" dirty="0">
              <a:effectLst/>
            </a:endParaRPr>
          </a:p>
          <a:p>
            <a:pPr rtl="0">
              <a:spcBef>
                <a:spcPts val="0"/>
              </a:spcBef>
              <a:spcAft>
                <a:spcPts val="0"/>
              </a:spcAft>
            </a:pPr>
            <a:endParaRPr lang="en-CA" sz="1800" b="1" i="0" u="none" strike="noStrike" dirty="0">
              <a:solidFill>
                <a:srgbClr val="000000"/>
              </a:solidFill>
              <a:effectLst/>
              <a:latin typeface="Calibri" panose="020F0502020204030204" pitchFamily="34" charset="0"/>
            </a:endParaRPr>
          </a:p>
          <a:p>
            <a:pPr rtl="0">
              <a:spcBef>
                <a:spcPts val="360"/>
              </a:spcBef>
              <a:spcAft>
                <a:spcPts val="0"/>
              </a:spcAft>
            </a:pPr>
            <a:r>
              <a:rPr lang="en-CA" sz="1800" b="1" i="0" u="none" strike="noStrike" dirty="0">
                <a:solidFill>
                  <a:srgbClr val="000000"/>
                </a:solidFill>
                <a:effectLst/>
                <a:latin typeface="Calibri" panose="020F0502020204030204" pitchFamily="34" charset="0"/>
              </a:rPr>
              <a:t>Notice when feedback is implemented</a:t>
            </a:r>
            <a:endParaRPr lang="en-CA" sz="1800" b="0" dirty="0">
              <a:effectLst/>
            </a:endParaRPr>
          </a:p>
          <a:p>
            <a:pPr rtl="0">
              <a:spcBef>
                <a:spcPts val="360"/>
              </a:spcBef>
              <a:spcAft>
                <a:spcPts val="0"/>
              </a:spcAft>
            </a:pPr>
            <a:r>
              <a:rPr lang="en-CA" sz="1800" b="0" i="0" u="none" strike="noStrike" dirty="0">
                <a:solidFill>
                  <a:srgbClr val="000000"/>
                </a:solidFill>
                <a:effectLst/>
                <a:latin typeface="Calibri" panose="020F0502020204030204" pitchFamily="34" charset="0"/>
              </a:rPr>
              <a:t>One of the most important moments where appreciation matters the most is when an employee implements feedback. It motivates the employee to continue and builds trust in you.</a:t>
            </a:r>
            <a:endParaRPr lang="en-CA" sz="1800" b="0" dirty="0">
              <a:effectLst/>
            </a:endParaRPr>
          </a:p>
          <a:p>
            <a:pPr rtl="0">
              <a:spcBef>
                <a:spcPts val="0"/>
              </a:spcBef>
              <a:spcAft>
                <a:spcPts val="0"/>
              </a:spcAft>
            </a:pPr>
            <a:endParaRPr lang="en-CA" sz="1800" b="1" i="0" u="none" strike="noStrike" dirty="0">
              <a:solidFill>
                <a:srgbClr val="000000"/>
              </a:solidFill>
              <a:effectLst/>
              <a:latin typeface="Calibri" panose="020F0502020204030204" pitchFamily="34" charset="0"/>
            </a:endParaRPr>
          </a:p>
          <a:p>
            <a:pPr rtl="0">
              <a:spcBef>
                <a:spcPts val="0"/>
              </a:spcBef>
              <a:spcAft>
                <a:spcPts val="0"/>
              </a:spcAft>
            </a:pPr>
            <a:endParaRPr lang="en-CA" sz="1800" b="1" i="0" u="none" strike="noStrike" dirty="0">
              <a:solidFill>
                <a:srgbClr val="000000"/>
              </a:solidFill>
              <a:effectLst/>
              <a:latin typeface="Calibri" panose="020F0502020204030204" pitchFamily="34" charset="0"/>
            </a:endParaRPr>
          </a:p>
          <a:p>
            <a:pPr rtl="0">
              <a:spcBef>
                <a:spcPts val="0"/>
              </a:spcBef>
              <a:spcAft>
                <a:spcPts val="0"/>
              </a:spcAft>
            </a:pPr>
            <a:r>
              <a:rPr lang="en-CA" sz="1800" b="1" i="0" u="none" strike="noStrike" dirty="0">
                <a:solidFill>
                  <a:srgbClr val="000000"/>
                </a:solidFill>
                <a:effectLst/>
                <a:latin typeface="Calibri" panose="020F0502020204030204" pitchFamily="34" charset="0"/>
              </a:rPr>
              <a:t>Acknowledge them publicly</a:t>
            </a:r>
            <a:endParaRPr lang="en-CA" sz="1800" b="0" dirty="0">
              <a:effectLst/>
            </a:endParaRPr>
          </a:p>
          <a:p>
            <a:pPr rtl="0">
              <a:spcBef>
                <a:spcPts val="360"/>
              </a:spcBef>
              <a:spcAft>
                <a:spcPts val="0"/>
              </a:spcAft>
            </a:pPr>
            <a:r>
              <a:rPr lang="en-CA" sz="1800" b="0" i="0" u="none" strike="noStrike" dirty="0">
                <a:solidFill>
                  <a:srgbClr val="000000"/>
                </a:solidFill>
                <a:effectLst/>
                <a:latin typeface="Calibri" panose="020F0502020204030204" pitchFamily="34" charset="0"/>
              </a:rPr>
              <a:t>When someone on your team does something great (doesn’t always have to be extraordinary), acknowledge them publicly. First, this shows the entire organization the value you, as the leader, place on the accomplishment. Second, it gives the employee visible credit for the achievement. Third, because you have done so publicly, it gives others a license to recognize the employee for his or her accomplishment. Give public acknowledgment and you create a situation that can lead to a higher order emotional level of appreciation.</a:t>
            </a:r>
          </a:p>
          <a:p>
            <a:pPr rtl="0">
              <a:spcBef>
                <a:spcPts val="360"/>
              </a:spcBef>
              <a:spcAft>
                <a:spcPts val="0"/>
              </a:spcAft>
            </a:pPr>
            <a:endParaRPr lang="en-CA" sz="1800" b="0" i="0" u="none" strike="noStrike" dirty="0">
              <a:solidFill>
                <a:srgbClr val="000000"/>
              </a:solidFill>
              <a:effectLst/>
              <a:latin typeface="Calibri" panose="020F0502020204030204" pitchFamily="34" charset="0"/>
            </a:endParaRPr>
          </a:p>
          <a:p>
            <a:pPr rtl="0">
              <a:spcBef>
                <a:spcPts val="0"/>
              </a:spcBef>
              <a:spcAft>
                <a:spcPts val="0"/>
              </a:spcAft>
            </a:pPr>
            <a:r>
              <a:rPr lang="en-CA" sz="1200" b="1" i="0" u="none" strike="noStrike" dirty="0">
                <a:solidFill>
                  <a:srgbClr val="000000"/>
                </a:solidFill>
                <a:effectLst/>
                <a:latin typeface="Calibri" panose="020F0502020204030204" pitchFamily="34" charset="0"/>
              </a:rPr>
              <a:t>Acknowledge attitude, dedication, and hard work not only results</a:t>
            </a:r>
            <a:endParaRPr lang="en-CA" sz="1800" b="0" dirty="0">
              <a:effectLst/>
            </a:endParaRPr>
          </a:p>
          <a:p>
            <a:pPr rtl="0">
              <a:spcBef>
                <a:spcPts val="360"/>
              </a:spcBef>
              <a:spcAft>
                <a:spcPts val="0"/>
              </a:spcAft>
            </a:pPr>
            <a:r>
              <a:rPr lang="en-CA" sz="1200" b="0" i="0" u="none" strike="noStrike" dirty="0">
                <a:solidFill>
                  <a:srgbClr val="000000"/>
                </a:solidFill>
                <a:effectLst/>
                <a:latin typeface="Calibri" panose="020F0502020204030204" pitchFamily="34" charset="0"/>
              </a:rPr>
              <a:t>Build a habit of acknowledging positive changes in an employee, apart from work, is also equally important. For example, you could acknowledge an employee for being punctual or reliable.</a:t>
            </a:r>
            <a:endParaRPr lang="en-CA" sz="1800" b="0" dirty="0">
              <a:effectLst/>
            </a:endParaRPr>
          </a:p>
          <a:p>
            <a:pPr rtl="0">
              <a:spcBef>
                <a:spcPts val="360"/>
              </a:spcBef>
              <a:spcAft>
                <a:spcPts val="0"/>
              </a:spcAft>
            </a:pPr>
            <a:endParaRPr lang="en-CA" sz="1800" b="0" dirty="0">
              <a:effectLst/>
            </a:endParaRPr>
          </a:p>
          <a:p>
            <a:pPr rtl="0">
              <a:spcBef>
                <a:spcPts val="0"/>
              </a:spcBef>
              <a:spcAft>
                <a:spcPts val="0"/>
              </a:spcAft>
            </a:pPr>
            <a:br>
              <a:rPr lang="en-CA" sz="1800" b="0" dirty="0">
                <a:effectLst/>
              </a:rPr>
            </a:br>
            <a:br>
              <a:rPr lang="en-CA" sz="1800" b="0" dirty="0">
                <a:effectLst/>
              </a:rPr>
            </a:br>
            <a:r>
              <a:rPr lang="en-CA" sz="1800" b="1" i="0" u="none" strike="noStrike" dirty="0">
                <a:solidFill>
                  <a:srgbClr val="000000"/>
                </a:solidFill>
                <a:effectLst/>
                <a:latin typeface="Calibri" panose="020F0502020204030204" pitchFamily="34" charset="0"/>
              </a:rPr>
              <a:t>Make it recurrent</a:t>
            </a:r>
            <a:endParaRPr lang="en-CA" sz="1800" b="0" dirty="0">
              <a:effectLst/>
            </a:endParaRPr>
          </a:p>
          <a:p>
            <a:pPr rtl="0">
              <a:spcBef>
                <a:spcPts val="360"/>
              </a:spcBef>
              <a:spcAft>
                <a:spcPts val="0"/>
              </a:spcAft>
            </a:pPr>
            <a:r>
              <a:rPr lang="en-CA" sz="1800" b="0" i="0" u="none" strike="noStrike" dirty="0">
                <a:solidFill>
                  <a:srgbClr val="000000"/>
                </a:solidFill>
                <a:effectLst/>
                <a:latin typeface="Calibri" panose="020F0502020204030204" pitchFamily="34" charset="0"/>
              </a:rPr>
              <a:t>Appreciate frequently and genuinely. You don’t need to save your appreciation for your annual performance meeting at the same time, you don’t need to appreciate someone every day. Being genuine will help you do this better.</a:t>
            </a:r>
            <a:endParaRPr lang="en-CA" sz="1800" b="0" dirty="0">
              <a:effectLst/>
            </a:endParaRPr>
          </a:p>
          <a:p>
            <a:pPr rtl="0">
              <a:spcBef>
                <a:spcPts val="360"/>
              </a:spcBef>
              <a:spcAft>
                <a:spcPts val="0"/>
              </a:spcAft>
            </a:pPr>
            <a:br>
              <a:rPr lang="en-CA" sz="1800" b="0" dirty="0">
                <a:effectLst/>
              </a:rPr>
            </a:br>
            <a:br>
              <a:rPr lang="en-CA" sz="1800" b="0" dirty="0">
                <a:effectLst/>
              </a:rPr>
            </a:br>
            <a:br>
              <a:rPr lang="en-CA" sz="1800" b="0" dirty="0">
                <a:effectLst/>
              </a:rPr>
            </a:br>
            <a:r>
              <a:rPr lang="en-CA" sz="1800" b="0" i="0" u="none" strike="noStrike" dirty="0">
                <a:solidFill>
                  <a:srgbClr val="000000"/>
                </a:solidFill>
                <a:effectLst/>
                <a:latin typeface="Calibri" panose="020F0502020204030204" pitchFamily="34" charset="0"/>
              </a:rPr>
              <a:t>Let us look at some phrases that you can use to appreciate.</a:t>
            </a:r>
            <a:endParaRPr lang="en-CA" sz="1800" b="0" dirty="0">
              <a:effectLst/>
            </a:endParaRPr>
          </a:p>
          <a:p>
            <a:pPr rtl="0">
              <a:spcBef>
                <a:spcPts val="360"/>
              </a:spcBef>
              <a:spcAft>
                <a:spcPts val="0"/>
              </a:spcAft>
            </a:pPr>
            <a:br>
              <a:rPr lang="en-CA" sz="1800" b="0" dirty="0">
                <a:effectLst/>
              </a:rPr>
            </a:br>
            <a:r>
              <a:rPr lang="en-CA" sz="1800" b="0" i="0" u="none" strike="noStrike" dirty="0">
                <a:solidFill>
                  <a:srgbClr val="000000"/>
                </a:solidFill>
                <a:effectLst/>
                <a:latin typeface="Calibri" panose="020F0502020204030204" pitchFamily="34" charset="0"/>
              </a:rPr>
              <a:t>Transition to the next slide.</a:t>
            </a:r>
            <a:endParaRPr lang="en-CA" sz="1800" b="0" dirty="0">
              <a:effectLst/>
            </a:endParaRPr>
          </a:p>
          <a:p>
            <a:pPr rtl="0">
              <a:spcBef>
                <a:spcPts val="360"/>
              </a:spcBef>
              <a:spcAft>
                <a:spcPts val="0"/>
              </a:spcAft>
            </a:pPr>
            <a:r>
              <a:rPr lang="en-CA" sz="1800" b="0" i="0" u="none" strike="noStrike" dirty="0">
                <a:solidFill>
                  <a:srgbClr val="000000"/>
                </a:solidFill>
                <a:effectLst/>
                <a:latin typeface="Calibri" panose="020F0502020204030204" pitchFamily="34" charset="0"/>
              </a:rPr>
              <a:t>  </a:t>
            </a:r>
            <a:endParaRPr lang="en-CA" sz="1800" b="0" dirty="0">
              <a:effectLst/>
            </a:endParaRPr>
          </a:p>
          <a:p>
            <a:br>
              <a:rPr lang="en-CA" sz="1800" dirty="0"/>
            </a:br>
            <a:endParaRPr lang="en-US" sz="1800" dirty="0"/>
          </a:p>
        </p:txBody>
      </p:sp>
      <p:sp>
        <p:nvSpPr>
          <p:cNvPr id="4" name="Slide Number Placeholder 3"/>
          <p:cNvSpPr>
            <a:spLocks noGrp="1"/>
          </p:cNvSpPr>
          <p:nvPr>
            <p:ph type="sldNum" sz="quarter" idx="5"/>
          </p:nvPr>
        </p:nvSpPr>
        <p:spPr/>
        <p:txBody>
          <a:bodyPr/>
          <a:lstStyle/>
          <a:p>
            <a:pPr>
              <a:defRPr/>
            </a:pPr>
            <a:fld id="{9AEDF73D-33D5-764F-A024-944AD55C92BA}" type="slidenum">
              <a:rPr lang="en-CA" altLang="en-US" smtClean="0"/>
              <a:t>17</a:t>
            </a:fld>
            <a:endParaRPr lang="en-CA" altLang="en-US"/>
          </a:p>
        </p:txBody>
      </p:sp>
    </p:spTree>
    <p:extLst>
      <p:ext uri="{BB962C8B-B14F-4D97-AF65-F5344CB8AC3E}">
        <p14:creationId xmlns:p14="http://schemas.microsoft.com/office/powerpoint/2010/main" val="272050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1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Swis721 Cn BT" panose="020B0506020202030204" pitchFamily="34" charset="0"/>
              <a:sym typeface="Arial"/>
            </a:endParaRPr>
          </a:p>
        </p:txBody>
      </p:sp>
      <p:sp>
        <p:nvSpPr>
          <p:cNvPr id="1380" name="Google Shape;1380;p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t>Facilitator’s Notes: </a:t>
            </a:r>
          </a:p>
          <a:p>
            <a:pPr rtl="0">
              <a:spcBef>
                <a:spcPts val="0"/>
              </a:spcBef>
              <a:spcAft>
                <a:spcPts val="0"/>
              </a:spcAft>
            </a:pPr>
            <a:endParaRPr lang="en-US" sz="2400" b="0" i="0" u="none" strike="noStrike" dirty="0">
              <a:solidFill>
                <a:srgbClr val="000000"/>
              </a:solidFill>
              <a:effectLst/>
              <a:latin typeface="Arial" panose="020B0604020202020204" pitchFamily="34" charset="0"/>
            </a:endParaRPr>
          </a:p>
          <a:p>
            <a:pPr rtl="0">
              <a:spcBef>
                <a:spcPts val="0"/>
              </a:spcBef>
              <a:spcAft>
                <a:spcPts val="0"/>
              </a:spcAft>
            </a:pPr>
            <a:r>
              <a:rPr lang="en-US" sz="2400" b="0" i="0" u="none" strike="noStrike" dirty="0">
                <a:solidFill>
                  <a:srgbClr val="000000"/>
                </a:solidFill>
                <a:effectLst/>
                <a:latin typeface="Arial" panose="020B0604020202020204" pitchFamily="34" charset="0"/>
              </a:rPr>
              <a:t>Tell: The agenda of today’s training is to learn:</a:t>
            </a:r>
          </a:p>
          <a:p>
            <a:pPr rtl="0">
              <a:spcBef>
                <a:spcPts val="0"/>
              </a:spcBef>
              <a:spcAft>
                <a:spcPts val="0"/>
              </a:spcAft>
              <a:buFont typeface="Wingdings" panose="05000000000000000000" pitchFamily="2" charset="2"/>
              <a:buNone/>
            </a:pPr>
            <a:r>
              <a:rPr lang="en-US" sz="1800" dirty="0">
                <a:effectLst/>
                <a:ea typeface="Calibri" panose="020F0502020204030204" pitchFamily="34" charset="0"/>
                <a:cs typeface="Times New Roman" panose="02020603050405020304" pitchFamily="18" charset="0"/>
              </a:rPr>
              <a:t>Module 1	</a:t>
            </a:r>
            <a:r>
              <a:rPr lang="en-US" sz="1800" b="0" i="0" u="none" strike="noStrike" dirty="0">
                <a:solidFill>
                  <a:srgbClr val="000000"/>
                </a:solidFill>
                <a:effectLst/>
                <a:ea typeface="Calibri" panose="020F0502020204030204" pitchFamily="34" charset="0"/>
                <a:cs typeface="Times New Roman" panose="02020603050405020304" pitchFamily="18" charset="0"/>
              </a:rPr>
              <a:t>The interplay of systems</a:t>
            </a:r>
            <a:endParaRPr lang="en-US" sz="1800" b="0" dirty="0">
              <a:effectLst/>
            </a:endParaRPr>
          </a:p>
          <a:p>
            <a:pPr lvl="0"/>
            <a:r>
              <a:rPr lang="en-US" sz="1800" dirty="0">
                <a:effectLst/>
                <a:ea typeface="Calibri" panose="020F0502020204030204" pitchFamily="34" charset="0"/>
                <a:cs typeface="Times New Roman" panose="02020603050405020304" pitchFamily="18" charset="0"/>
              </a:rPr>
              <a:t>Module 2	</a:t>
            </a:r>
            <a:r>
              <a:rPr lang="en-US" sz="1800" b="0" i="0" u="none" strike="noStrike" dirty="0">
                <a:solidFill>
                  <a:srgbClr val="000000"/>
                </a:solidFill>
                <a:effectLst/>
                <a:ea typeface="Calibri" panose="020F0502020204030204" pitchFamily="34" charset="0"/>
                <a:cs typeface="Times New Roman" panose="02020603050405020304" pitchFamily="18" charset="0"/>
              </a:rPr>
              <a:t>The Manager-Employee Relationship</a:t>
            </a:r>
            <a:endParaRPr lang="en-US" sz="1800" kern="1200" baseline="0" dirty="0">
              <a:solidFill>
                <a:schemeClr val="dk1"/>
              </a:solidFi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Times New Roman" panose="02020603050405020304" pitchFamily="18" charset="0"/>
              </a:rPr>
              <a:t>Module 3	</a:t>
            </a:r>
            <a:r>
              <a:rPr lang="en-US" sz="1800" b="0" i="0" u="none" strike="noStrike" kern="1200" dirty="0">
                <a:solidFill>
                  <a:srgbClr val="000000"/>
                </a:solidFill>
                <a:effectLst/>
                <a:ea typeface="+mn-ea"/>
                <a:cs typeface="+mn-cs"/>
              </a:rPr>
              <a:t>Manager’s responsibility</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Times New Roman" panose="02020603050405020304" pitchFamily="18" charset="0"/>
              </a:rPr>
              <a:t>Module 4	</a:t>
            </a:r>
            <a:r>
              <a:rPr lang="en-US" sz="1800" b="0" i="0" u="none" strike="noStrike" kern="1200" dirty="0">
                <a:solidFill>
                  <a:srgbClr val="000000"/>
                </a:solidFill>
                <a:effectLst/>
                <a:ea typeface="+mn-ea"/>
                <a:cs typeface="+mn-cs"/>
              </a:rPr>
              <a:t>Skills of a Manager in Employee Retention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ea typeface="+mn-ea"/>
                <a:cs typeface="+mn-cs"/>
              </a:rPr>
              <a:t>Module 5         Appreciating &amp; Motivating Team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0" dirty="0"/>
              <a:t>Let us dive into the first concept for the day!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0" i="1" dirty="0"/>
              <a:t>Move to the next slide.</a:t>
            </a:r>
            <a:endParaRPr lang="en-US" sz="2400" b="0" i="1" dirty="0">
              <a:solidFill>
                <a:srgbClr val="004A8D"/>
              </a:solidFill>
            </a:endParaRPr>
          </a:p>
          <a:p>
            <a:pPr marL="0" indent="0">
              <a:buFont typeface="Arial" panose="020B0604020202020204" pitchFamily="34" charset="0"/>
              <a:buNone/>
            </a:pPr>
            <a:endParaRPr lang="en-US" sz="2400" dirty="0"/>
          </a:p>
          <a:p>
            <a:endParaRPr lang="en-US" sz="4800" dirty="0"/>
          </a:p>
          <a:p>
            <a:endParaRPr lang="en-US" sz="4800" dirty="0"/>
          </a:p>
        </p:txBody>
      </p:sp>
      <p:sp>
        <p:nvSpPr>
          <p:cNvPr id="4" name="Slide Number Placeholder 3"/>
          <p:cNvSpPr>
            <a:spLocks noGrp="1"/>
          </p:cNvSpPr>
          <p:nvPr>
            <p:ph type="sldNum" sz="quarter" idx="5"/>
          </p:nvPr>
        </p:nvSpPr>
        <p:spPr/>
        <p:txBody>
          <a:bodyPr/>
          <a:lstStyle/>
          <a:p>
            <a:fld id="{493603FD-2FDD-4138-9C8C-4E93DD62CC3F}" type="slidenum">
              <a:rPr lang="en-US" smtClean="0"/>
              <a:t>2</a:t>
            </a:fld>
            <a:endParaRPr lang="en-US"/>
          </a:p>
        </p:txBody>
      </p:sp>
    </p:spTree>
    <p:extLst>
      <p:ext uri="{BB962C8B-B14F-4D97-AF65-F5344CB8AC3E}">
        <p14:creationId xmlns:p14="http://schemas.microsoft.com/office/powerpoint/2010/main" val="15883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Right since we are born, we are all a part of a system. We belong to a family, a lineage, a friend group, a community, a society,</a:t>
            </a:r>
          </a:p>
          <a:p>
            <a:endParaRPr lang="en-GB" dirty="0"/>
          </a:p>
          <a:p>
            <a:r>
              <a:rPr lang="en-GB" dirty="0"/>
              <a:t>Likewise, professionally, we are also a part of a larger system - an industry, a sector, an organisation, a specialisation, a team.</a:t>
            </a:r>
          </a:p>
          <a:p>
            <a:endParaRPr lang="en-GB" dirty="0"/>
          </a:p>
          <a:p>
            <a:r>
              <a:rPr lang="en-GB" dirty="0"/>
              <a:t>All these systems are interconnected – either nested one inside the other or influence each other considerably.</a:t>
            </a:r>
          </a:p>
          <a:p>
            <a:endParaRPr lang="en-GB" dirty="0"/>
          </a:p>
          <a:p>
            <a:r>
              <a:rPr lang="en-GB" b="1" dirty="0"/>
              <a:t>Ask: So, in an organisation, how are these systems formed?</a:t>
            </a:r>
          </a:p>
          <a:p>
            <a:r>
              <a:rPr lang="en-GB" b="1" dirty="0"/>
              <a:t>Can you state a brand case as an example?</a:t>
            </a:r>
          </a:p>
          <a:p>
            <a:endParaRPr lang="en-GB" dirty="0"/>
          </a:p>
          <a:p>
            <a:r>
              <a:rPr lang="en-GB" i="1" dirty="0"/>
              <a:t>Allow participants to state their responses.</a:t>
            </a:r>
          </a:p>
          <a:p>
            <a:r>
              <a:rPr lang="en-GB" i="1" dirty="0"/>
              <a:t>Acknowledge responses. </a:t>
            </a:r>
          </a:p>
          <a:p>
            <a:endParaRPr lang="en-GB" dirty="0"/>
          </a:p>
          <a:p>
            <a:r>
              <a:rPr lang="en-GB" i="1" dirty="0"/>
              <a:t>Move to the next slide.</a:t>
            </a:r>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3</a:t>
            </a:fld>
            <a:endParaRPr lang="en-US" dirty="0"/>
          </a:p>
        </p:txBody>
      </p:sp>
    </p:spTree>
    <p:extLst>
      <p:ext uri="{BB962C8B-B14F-4D97-AF65-F5344CB8AC3E}">
        <p14:creationId xmlns:p14="http://schemas.microsoft.com/office/powerpoint/2010/main" val="241244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that we have seen the various parts of an organisational system, let us look at macro- and micro-units.</a:t>
            </a:r>
          </a:p>
          <a:p>
            <a:endParaRPr lang="en-GB" dirty="0"/>
          </a:p>
          <a:p>
            <a:r>
              <a:rPr lang="en-GB" b="1" dirty="0"/>
              <a:t>Ask: What is the meaning of macro and micro?</a:t>
            </a:r>
          </a:p>
          <a:p>
            <a:endParaRPr lang="en-GB" dirty="0"/>
          </a:p>
          <a:p>
            <a:r>
              <a:rPr lang="en-GB" i="1" dirty="0"/>
              <a:t>Elicit responses and acknowledge.</a:t>
            </a:r>
            <a:r>
              <a:rPr lang="en-GB" dirty="0"/>
              <a:t>  </a:t>
            </a:r>
          </a:p>
          <a:p>
            <a:endParaRPr lang="en-GB" dirty="0"/>
          </a:p>
          <a:p>
            <a:r>
              <a:rPr lang="en-GB" dirty="0"/>
              <a:t>Macro is a larger system, and micro is a smaller system.</a:t>
            </a:r>
          </a:p>
          <a:p>
            <a:endParaRPr lang="en-GB" dirty="0"/>
          </a:p>
          <a:p>
            <a:r>
              <a:rPr lang="en-GB" b="1" dirty="0"/>
              <a:t>Ask: When we say larger and smaller, what does it indicate?</a:t>
            </a:r>
          </a:p>
          <a:p>
            <a:endParaRPr lang="en-GB" dirty="0"/>
          </a:p>
          <a:p>
            <a:r>
              <a:rPr lang="en-GB" i="1" dirty="0"/>
              <a:t>Elicit responses and acknowledge.</a:t>
            </a:r>
            <a:r>
              <a:rPr lang="en-GB" dirty="0"/>
              <a:t>  </a:t>
            </a:r>
          </a:p>
          <a:p>
            <a:endParaRPr lang="en-GB" dirty="0"/>
          </a:p>
          <a:p>
            <a:r>
              <a:rPr lang="en-GB" dirty="0"/>
              <a:t>It indicates that these systems are relative.</a:t>
            </a:r>
          </a:p>
          <a:p>
            <a:endParaRPr lang="en-GB" dirty="0"/>
          </a:p>
          <a:p>
            <a:r>
              <a:rPr lang="en-GB" dirty="0"/>
              <a:t>The biggest macro-unit is the organisation itself.</a:t>
            </a:r>
          </a:p>
          <a:p>
            <a:r>
              <a:rPr lang="en-GB" dirty="0"/>
              <a:t>Organisations that have multiple brands, branches or departments can be considered macro-units as compared to individuals or smaller teams. (micro)</a:t>
            </a:r>
          </a:p>
          <a:p>
            <a:endParaRPr lang="en-GB" dirty="0"/>
          </a:p>
          <a:p>
            <a:r>
              <a:rPr lang="en-GB" dirty="0"/>
              <a:t>Every micro-unit is like a small gear that has to work well for the macro-unit to run smoothly.</a:t>
            </a:r>
          </a:p>
          <a:p>
            <a:r>
              <a:rPr lang="en-GB" dirty="0"/>
              <a:t>Smaller glitches can have a cumulative effect on the macro-structure. i.e. the organisation</a:t>
            </a:r>
          </a:p>
          <a:p>
            <a:endParaRPr lang="en-GB" dirty="0"/>
          </a:p>
          <a:p>
            <a:r>
              <a:rPr lang="en-GB" dirty="0"/>
              <a:t>For the benefit of the session, today we will consider the organisation as the macro-unit and an employee as a micro-unit.</a:t>
            </a:r>
          </a:p>
          <a:p>
            <a:endParaRPr lang="en-GB" dirty="0"/>
          </a:p>
          <a:p>
            <a:r>
              <a:rPr lang="en-GB" b="1" dirty="0"/>
              <a:t>Ask: How does a micro-unit affect the macro-unit?</a:t>
            </a:r>
          </a:p>
          <a:p>
            <a:endParaRPr lang="en-GB" i="1" dirty="0"/>
          </a:p>
          <a:p>
            <a:r>
              <a:rPr lang="en-GB" i="1" dirty="0"/>
              <a:t>Elicit responses and acknowledge.</a:t>
            </a:r>
          </a:p>
          <a:p>
            <a:endParaRPr lang="en-GB" dirty="0"/>
          </a:p>
          <a:p>
            <a:r>
              <a:rPr lang="en-GB" i="1" dirty="0"/>
              <a:t>Move to the next slide.</a:t>
            </a:r>
          </a:p>
          <a:p>
            <a:endParaRPr lang="en-GB" dirty="0"/>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4</a:t>
            </a:fld>
            <a:endParaRPr lang="en-US" dirty="0"/>
          </a:p>
        </p:txBody>
      </p:sp>
    </p:spTree>
    <p:extLst>
      <p:ext uri="{BB962C8B-B14F-4D97-AF65-F5344CB8AC3E}">
        <p14:creationId xmlns:p14="http://schemas.microsoft.com/office/powerpoint/2010/main" val="283274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pointers mentioned in the slide are self-explanatory.</a:t>
            </a:r>
          </a:p>
          <a:p>
            <a:endParaRPr lang="en-GB" dirty="0"/>
          </a:p>
          <a:p>
            <a:r>
              <a:rPr lang="en-IN" dirty="0"/>
              <a:t>The facilitator could ask how they perceive:</a:t>
            </a:r>
            <a:endParaRPr lang="en-GB" dirty="0"/>
          </a:p>
          <a:p>
            <a:endParaRPr lang="en-IN" dirty="0"/>
          </a:p>
          <a:p>
            <a:pPr marL="171450" indent="-171450">
              <a:buFontTx/>
              <a:buChar char="-"/>
            </a:pPr>
            <a:r>
              <a:rPr lang="en-IN" dirty="0"/>
              <a:t>Cordial peer group: Supportive team members make positivity, work-life balance and knowledge improvement possible.</a:t>
            </a:r>
          </a:p>
          <a:p>
            <a:pPr marL="0" indent="0">
              <a:buFontTx/>
              <a:buNone/>
            </a:pPr>
            <a:r>
              <a:rPr lang="en-IN" dirty="0"/>
              <a:t>Often, a cooperative team makes it possible for an employee to look at the bright side of their work and company.</a:t>
            </a:r>
          </a:p>
          <a:p>
            <a:pPr marL="0" indent="0">
              <a:buFontTx/>
              <a:buNone/>
            </a:pPr>
            <a:r>
              <a:rPr lang="en-IN" dirty="0"/>
              <a:t>A cordial and experienced peer group could also make an employee feel motivated to come to work every day. </a:t>
            </a:r>
          </a:p>
          <a:p>
            <a:pPr marL="171450" indent="-171450">
              <a:buFontTx/>
              <a:buChar char="-"/>
            </a:pPr>
            <a:endParaRPr lang="en-IN" dirty="0"/>
          </a:p>
          <a:p>
            <a:pPr marL="171450" indent="-171450">
              <a:buFontTx/>
              <a:buChar char="-"/>
            </a:pPr>
            <a:r>
              <a:rPr lang="en-IN" dirty="0"/>
              <a:t>Transparent communication: Transparency is often misunderstood. It does not mean that every piece of information has to be shared with an employee.</a:t>
            </a:r>
          </a:p>
          <a:p>
            <a:pPr marL="0" indent="0">
              <a:buFontTx/>
              <a:buNone/>
            </a:pPr>
            <a:r>
              <a:rPr lang="en-IN" dirty="0"/>
              <a:t>However, it is better to under-commit to expectations to avoid a dip in morale and attrition.</a:t>
            </a:r>
          </a:p>
          <a:p>
            <a:pPr marL="0" indent="0">
              <a:buFontTx/>
              <a:buNone/>
            </a:pPr>
            <a:r>
              <a:rPr lang="en-IN" dirty="0"/>
              <a:t>For example, it is possible that a company may not be able to offer a salary hike when the employee expects it.</a:t>
            </a:r>
          </a:p>
          <a:p>
            <a:pPr marL="0" indent="0">
              <a:buFontTx/>
              <a:buNone/>
            </a:pPr>
            <a:r>
              <a:rPr lang="en-IN" dirty="0"/>
              <a:t>But there may be some benefits or lucrative or unique opportunities that may compensate for the same.</a:t>
            </a:r>
          </a:p>
          <a:p>
            <a:pPr marL="0" indent="0">
              <a:buFontTx/>
              <a:buNone/>
            </a:pPr>
            <a:r>
              <a:rPr lang="en-IN" dirty="0"/>
              <a:t>To sum it up, it is prudent not to falsely commit to retain the employee in the organisation.</a:t>
            </a:r>
          </a:p>
          <a:p>
            <a:pPr marL="0" indent="0">
              <a:buFontTx/>
              <a:buNone/>
            </a:pPr>
            <a:r>
              <a:rPr lang="en-IN" dirty="0"/>
              <a:t> </a:t>
            </a:r>
            <a:endParaRPr lang="en-IN" b="1" dirty="0"/>
          </a:p>
          <a:p>
            <a:pPr marL="0" indent="0">
              <a:buFontTx/>
              <a:buNone/>
            </a:pPr>
            <a:r>
              <a:rPr lang="en-IN" b="1" dirty="0"/>
              <a:t>Trainer to say:</a:t>
            </a:r>
          </a:p>
          <a:p>
            <a:pPr marL="0" indent="0">
              <a:buFontTx/>
              <a:buNone/>
            </a:pPr>
            <a:r>
              <a:rPr lang="en-IN" b="1" dirty="0"/>
              <a:t>You may notice that most factors mentioned are often beyond the purview of the immediate Manager.</a:t>
            </a:r>
          </a:p>
          <a:p>
            <a:pPr marL="0" indent="0">
              <a:buFontTx/>
              <a:buNone/>
            </a:pPr>
            <a:r>
              <a:rPr lang="en-IN" b="1" dirty="0"/>
              <a:t>So, now tell me what is the role of a Manager?</a:t>
            </a:r>
          </a:p>
          <a:p>
            <a:pPr marL="0" indent="0">
              <a:buFontTx/>
              <a:buNone/>
            </a:pPr>
            <a:endParaRPr lang="en-IN" b="1" dirty="0"/>
          </a:p>
          <a:p>
            <a:pPr marL="0" indent="0">
              <a:buFontTx/>
              <a:buNone/>
            </a:pPr>
            <a:r>
              <a:rPr lang="en-IN" b="0" i="1" dirty="0"/>
              <a:t>Move to the next slide.</a:t>
            </a:r>
          </a:p>
          <a:p>
            <a:pPr marL="0" indent="0">
              <a:buFontTx/>
              <a:buNone/>
            </a:pPr>
            <a:endParaRPr lang="en-IN" b="0" dirty="0"/>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5</a:t>
            </a:fld>
            <a:endParaRPr lang="en-US" dirty="0"/>
          </a:p>
        </p:txBody>
      </p:sp>
    </p:spTree>
    <p:extLst>
      <p:ext uri="{BB962C8B-B14F-4D97-AF65-F5344CB8AC3E}">
        <p14:creationId xmlns:p14="http://schemas.microsoft.com/office/powerpoint/2010/main" val="189311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dirty="0"/>
              <a:t>Trainer: The main roles of a manager will fall into the following 3 broad categories:</a:t>
            </a:r>
          </a:p>
          <a:p>
            <a:pPr lvl="0"/>
            <a:endParaRPr lang="en-GB" sz="1200" b="0" dirty="0"/>
          </a:p>
          <a:p>
            <a:pPr marL="0" lvl="0" indent="0">
              <a:buFont typeface="+mj-lt"/>
              <a:buNone/>
            </a:pPr>
            <a:r>
              <a:rPr lang="en-GB" sz="1200" b="0" dirty="0"/>
              <a:t>1. Organizational goals – It is important for every manager to know and the understand the organizational goals. If possible, also the organizational culture and values. This will make it easier to be aligned and motivated and also align and motivate the team to achieve these goals.</a:t>
            </a:r>
          </a:p>
          <a:p>
            <a:pPr marL="0" lvl="0" indent="0">
              <a:buFont typeface="+mj-lt"/>
              <a:buNone/>
            </a:pPr>
            <a:r>
              <a:rPr lang="en-IN" sz="1200" b="0" dirty="0"/>
              <a:t>There are several businesses that fall flat because its employees do not know and understand their goals and vision. This is especially true in the service industry. Even some big brands such as Air India, Maruti and Big Bazar have taken a hit because their goals and strategies weren’t clear and its employees couldn’t match up to the basic expectations of the brand.  </a:t>
            </a:r>
          </a:p>
          <a:p>
            <a:pPr marL="0" lvl="0" indent="0">
              <a:buFont typeface="+mj-lt"/>
              <a:buNone/>
            </a:pPr>
            <a:endParaRPr lang="en-IN" sz="1200" b="0" dirty="0"/>
          </a:p>
          <a:p>
            <a:pPr marL="0" lvl="0" indent="0">
              <a:buFont typeface="+mj-lt"/>
              <a:buNone/>
            </a:pPr>
            <a:r>
              <a:rPr lang="en-GB" sz="1200" b="0" dirty="0"/>
              <a:t>2. Team </a:t>
            </a:r>
            <a:r>
              <a:rPr lang="en-IN" sz="1200" b="0" dirty="0"/>
              <a:t>performance – The vision of the company is broken down into small goals for teams to achieve. These goals have smaller steps to be executed, which are evaluated as team performance. For example, if customer satisfaction is the vision of a company, resolving complaints within 24 hours may be the goal and that may have several steps like classifying the problem, troubleshooting, offering solutions or workarounds and collecting feedback.  </a:t>
            </a:r>
          </a:p>
          <a:p>
            <a:pPr marL="0" lvl="0" indent="0">
              <a:buFont typeface="+mj-lt"/>
              <a:buNone/>
            </a:pPr>
            <a:r>
              <a:rPr lang="en-IN" sz="1200" b="0" dirty="0"/>
              <a:t>You will find that most companies have dedicated teams to achieve specific goals</a:t>
            </a:r>
          </a:p>
          <a:p>
            <a:pPr marL="0" lvl="0" indent="0">
              <a:buFont typeface="+mj-lt"/>
              <a:buNone/>
            </a:pPr>
            <a:endParaRPr lang="en-IN" sz="1200" b="0" dirty="0"/>
          </a:p>
          <a:p>
            <a:pPr marL="0" lvl="0" indent="0">
              <a:buFont typeface="+mj-lt"/>
              <a:buNone/>
            </a:pPr>
            <a:r>
              <a:rPr lang="en-IN" sz="1200" b="0" dirty="0"/>
              <a:t>3. People management – We </a:t>
            </a:r>
            <a:r>
              <a:rPr lang="en-US" sz="1200" b="0" dirty="0"/>
              <a:t>must remember that people are a vital resource in achieving </a:t>
            </a:r>
            <a:r>
              <a:rPr lang="en-US" sz="1200" b="0" dirty="0" err="1"/>
              <a:t>organisational</a:t>
            </a:r>
            <a:r>
              <a:rPr lang="en-IN" sz="1200" b="0" dirty="0"/>
              <a:t> goals. One of the main reasons why people management is difficult is that every person perceives and acts differently. If you want to clean your room, you know how you would do it. </a:t>
            </a:r>
            <a:r>
              <a:rPr lang="en-US" sz="1200" b="0" dirty="0"/>
              <a:t>However, if you ask someone else to clean your room, even with clear and detailed instructions</a:t>
            </a:r>
            <a:r>
              <a:rPr lang="en-IN" sz="1200" b="0" dirty="0"/>
              <a:t>, the outcome may not be exactly as you desired. This is because each employee will perceive instructions and goals in his or her own way and execute the task as per their understanding. </a:t>
            </a:r>
          </a:p>
          <a:p>
            <a:pPr marL="0" lvl="0" indent="0">
              <a:buFont typeface="+mj-lt"/>
              <a:buNone/>
            </a:pPr>
            <a:r>
              <a:rPr lang="en-IN" sz="1200" b="0" dirty="0"/>
              <a:t>Of course, managers were also smart, and to overcome this hurdle, they created the concept of SOPs or Standard Operating Procedures.</a:t>
            </a:r>
          </a:p>
          <a:p>
            <a:pPr marL="0" lvl="0" indent="0">
              <a:buFont typeface="+mj-lt"/>
              <a:buNone/>
            </a:pPr>
            <a:endParaRPr lang="en-IN" sz="1200" b="0" dirty="0"/>
          </a:p>
          <a:p>
            <a:pPr marL="0" lvl="0" indent="0">
              <a:buFont typeface="+mj-lt"/>
              <a:buNone/>
            </a:pPr>
            <a:r>
              <a:rPr lang="en-IN" sz="1200" b="0" dirty="0"/>
              <a:t>These are 3 major categories, which are considered a manager’s responsibility.</a:t>
            </a:r>
          </a:p>
          <a:p>
            <a:pPr marL="0" lvl="0" indent="0">
              <a:buFont typeface="+mj-lt"/>
              <a:buNone/>
            </a:pPr>
            <a:endParaRPr lang="en-IN" sz="1200" b="0" dirty="0"/>
          </a:p>
          <a:p>
            <a:pPr marL="0" lvl="0" indent="0">
              <a:buFont typeface="+mj-lt"/>
              <a:buNone/>
            </a:pPr>
            <a:r>
              <a:rPr lang="en-IN" sz="1200" b="0" dirty="0"/>
              <a:t>Needless to say, all this is simple in theory and a lot more complex in practice.</a:t>
            </a:r>
          </a:p>
          <a:p>
            <a:pPr marL="0" lvl="0" indent="0">
              <a:buFont typeface="+mj-lt"/>
              <a:buNone/>
            </a:pPr>
            <a:endParaRPr lang="en-IN" sz="1200" b="0" dirty="0"/>
          </a:p>
          <a:p>
            <a:pPr marL="0" lvl="0" indent="0">
              <a:buFont typeface="+mj-lt"/>
              <a:buNone/>
            </a:pPr>
            <a:r>
              <a:rPr lang="en-IN" sz="1200" b="0" dirty="0"/>
              <a:t>Let us sum up the difference between a Manager and a Leader.</a:t>
            </a:r>
          </a:p>
          <a:p>
            <a:pPr marL="0" lvl="0" indent="0">
              <a:buFont typeface="+mj-lt"/>
              <a:buNone/>
            </a:pPr>
            <a:endParaRPr lang="en-IN" sz="1200" b="0" dirty="0"/>
          </a:p>
          <a:p>
            <a:pPr marL="0" lvl="0" indent="0">
              <a:buFont typeface="+mj-lt"/>
              <a:buNone/>
            </a:pPr>
            <a:r>
              <a:rPr lang="en-IN" sz="1200" b="0" i="1" dirty="0"/>
              <a:t>Move to the next slide.</a:t>
            </a:r>
          </a:p>
          <a:p>
            <a:endParaRPr lang="en-IN" dirty="0"/>
          </a:p>
        </p:txBody>
      </p:sp>
      <p:sp>
        <p:nvSpPr>
          <p:cNvPr id="4" name="Slide Number Placeholder 3"/>
          <p:cNvSpPr>
            <a:spLocks noGrp="1"/>
          </p:cNvSpPr>
          <p:nvPr>
            <p:ph type="sldNum" sz="quarter" idx="5"/>
          </p:nvPr>
        </p:nvSpPr>
        <p:spPr/>
        <p:txBody>
          <a:bodyPr/>
          <a:lstStyle/>
          <a:p>
            <a:fld id="{824FB175-CC92-41F8-AC4A-6B2DAD8D86A2}" type="slidenum">
              <a:rPr lang="en-IN" smtClean="0"/>
              <a:t>6</a:t>
            </a:fld>
            <a:endParaRPr lang="en-IN" dirty="0"/>
          </a:p>
        </p:txBody>
      </p:sp>
    </p:spTree>
    <p:extLst>
      <p:ext uri="{BB962C8B-B14F-4D97-AF65-F5344CB8AC3E}">
        <p14:creationId xmlns:p14="http://schemas.microsoft.com/office/powerpoint/2010/main" val="389935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DE4A4-3772-5322-3D72-EC18A23B1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0BFE0-14A6-ECD0-F32B-9F54C51FC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BC46A-C710-D7BA-D68D-99B07BA78B58}"/>
              </a:ext>
            </a:extLst>
          </p:cNvPr>
          <p:cNvSpPr>
            <a:spLocks noGrp="1"/>
          </p:cNvSpPr>
          <p:nvPr>
            <p:ph type="body" idx="1"/>
          </p:nvPr>
        </p:nvSpPr>
        <p:spPr/>
        <p:txBody>
          <a:bodyPr/>
          <a:lstStyle/>
          <a:p>
            <a:r>
              <a:rPr lang="en-GB" dirty="0"/>
              <a:t>The Manager-Employee Relationship has its own path – its ups and downs – ebbs and flows.</a:t>
            </a:r>
          </a:p>
          <a:p>
            <a:endParaRPr lang="en-GB" dirty="0"/>
          </a:p>
          <a:p>
            <a:r>
              <a:rPr lang="en-IN" dirty="0"/>
              <a:t>Let us see how these interactions could play out with a new employee – both fresh out of college and a tenured/experienced employee.</a:t>
            </a:r>
          </a:p>
          <a:p>
            <a:endParaRPr lang="en-IN" dirty="0"/>
          </a:p>
          <a:p>
            <a:r>
              <a:rPr lang="en-IN" i="1" dirty="0"/>
              <a:t>Move to the role play on the next slide.</a:t>
            </a:r>
          </a:p>
        </p:txBody>
      </p:sp>
      <p:sp>
        <p:nvSpPr>
          <p:cNvPr id="4" name="Slide Number Placeholder 3">
            <a:extLst>
              <a:ext uri="{FF2B5EF4-FFF2-40B4-BE49-F238E27FC236}">
                <a16:creationId xmlns:a16="http://schemas.microsoft.com/office/drawing/2014/main" id="{A12600E8-942E-2F0E-2D59-63B02F0EC906}"/>
              </a:ext>
            </a:extLst>
          </p:cNvPr>
          <p:cNvSpPr>
            <a:spLocks noGrp="1"/>
          </p:cNvSpPr>
          <p:nvPr>
            <p:ph type="sldNum" sz="quarter" idx="5"/>
          </p:nvPr>
        </p:nvSpPr>
        <p:spPr/>
        <p:txBody>
          <a:bodyPr/>
          <a:lstStyle/>
          <a:p>
            <a:fld id="{F5453FCA-CD46-459E-A84D-61334D0A920D}" type="slidenum">
              <a:rPr lang="en-US" smtClean="0"/>
              <a:pPr/>
              <a:t>7</a:t>
            </a:fld>
            <a:endParaRPr lang="en-US" dirty="0"/>
          </a:p>
        </p:txBody>
      </p:sp>
    </p:spTree>
    <p:extLst>
      <p:ext uri="{BB962C8B-B14F-4D97-AF65-F5344CB8AC3E}">
        <p14:creationId xmlns:p14="http://schemas.microsoft.com/office/powerpoint/2010/main" val="304037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weeks can reveal much of the employee’s calibre, skill, personality, and socio-emotional quotient.</a:t>
            </a:r>
          </a:p>
          <a:p>
            <a:endParaRPr lang="en-GB" dirty="0"/>
          </a:p>
          <a:p>
            <a:r>
              <a:rPr lang="en-GB" dirty="0"/>
              <a:t>All this provided, you are observant and communicative enough.</a:t>
            </a:r>
          </a:p>
          <a:p>
            <a:endParaRPr lang="en-GB" dirty="0"/>
          </a:p>
          <a:p>
            <a:r>
              <a:rPr lang="en-GB" b="1" dirty="0"/>
              <a:t>Ask: What can you gauge in an employee?</a:t>
            </a:r>
          </a:p>
          <a:p>
            <a:endParaRPr lang="en-GB" b="1" dirty="0"/>
          </a:p>
          <a:p>
            <a:r>
              <a:rPr lang="en-GB" b="0" i="1" dirty="0"/>
              <a:t>Elicit responses and acknowledge.</a:t>
            </a:r>
          </a:p>
          <a:p>
            <a:endParaRPr lang="en-GB" b="0" i="1" dirty="0"/>
          </a:p>
          <a:p>
            <a:r>
              <a:rPr lang="en-GB" b="1" i="0" u="sng" dirty="0"/>
              <a:t>Debrief:</a:t>
            </a:r>
          </a:p>
          <a:p>
            <a:endParaRPr lang="en-GB" dirty="0"/>
          </a:p>
          <a:p>
            <a:pPr marL="171450" lvl="0" indent="-171450">
              <a:buFont typeface="Arial" panose="020B0604020202020204" pitchFamily="34" charset="0"/>
              <a:buChar char="•"/>
            </a:pPr>
            <a:r>
              <a:rPr lang="en-GB" dirty="0"/>
              <a:t>Ability to learn: The first week (or many more weeks) is used for training and inducting the employees.</a:t>
            </a:r>
          </a:p>
          <a:p>
            <a:pPr marL="0" lvl="0" indent="0">
              <a:buFont typeface="Arial" panose="020B0604020202020204" pitchFamily="34" charset="0"/>
              <a:buNone/>
            </a:pPr>
            <a:r>
              <a:rPr lang="en-GB" dirty="0"/>
              <a:t>Many training sessions include assessments to evaluate the understanding of employee.</a:t>
            </a:r>
          </a:p>
          <a:p>
            <a:pPr marL="0" lvl="0" indent="0">
              <a:buFont typeface="Arial" panose="020B0604020202020204" pitchFamily="34" charset="0"/>
              <a:buNone/>
            </a:pPr>
            <a:r>
              <a:rPr lang="en-GB" dirty="0"/>
              <a:t>However, a manager can also receive feedback from the trainer about how much the employee has learned. </a:t>
            </a:r>
          </a:p>
          <a:p>
            <a:pPr marL="0" lvl="0" indent="0">
              <a:buFont typeface="Arial" panose="020B0604020202020204" pitchFamily="34" charset="0"/>
              <a:buNone/>
            </a:pPr>
            <a:endParaRPr lang="en-GB" dirty="0"/>
          </a:p>
          <a:p>
            <a:pPr marL="171450" lvl="0" indent="-171450">
              <a:buFont typeface="Arial" panose="020B0604020202020204" pitchFamily="34" charset="0"/>
              <a:buChar char="•"/>
            </a:pPr>
            <a:r>
              <a:rPr lang="en-GB" dirty="0"/>
              <a:t>Performance: Beyond the training, the employee is given simpler tasks or tasks independently or under the guidance of a senior. Although the benchmarks for performance are much lower for a newcomer, one can gauge how efficiently an employee is able to execute tasks. For an employee who has prior experience in the domain, this period will reflect how proficient they are in the field.</a:t>
            </a:r>
          </a:p>
          <a:p>
            <a:pPr marL="171450" lvl="0" indent="-171450">
              <a:buFont typeface="Arial" panose="020B0604020202020204" pitchFamily="34" charset="0"/>
              <a:buChar char="•"/>
            </a:pPr>
            <a:endParaRPr lang="en-IN" dirty="0"/>
          </a:p>
          <a:p>
            <a:pPr marL="171450" lvl="0" indent="-171450">
              <a:buFont typeface="Arial" panose="020B0604020202020204" pitchFamily="34" charset="0"/>
              <a:buChar char="•"/>
            </a:pPr>
            <a:r>
              <a:rPr lang="en-GB" dirty="0"/>
              <a:t>Temperament: The new environment attempts to offer a lot of comfort and leeway to new employees. </a:t>
            </a:r>
          </a:p>
          <a:p>
            <a:pPr marL="0" lvl="0" indent="0">
              <a:buFont typeface="Arial" panose="020B0604020202020204" pitchFamily="34" charset="0"/>
              <a:buNone/>
            </a:pPr>
            <a:r>
              <a:rPr lang="en-GB" dirty="0"/>
              <a:t>However, the newness of the team, the work and the culture is quite the test of a person’s reactions to common hurdles faced.</a:t>
            </a:r>
          </a:p>
          <a:p>
            <a:pPr marL="0" lvl="0" indent="0">
              <a:buFont typeface="Arial" panose="020B0604020202020204" pitchFamily="34" charset="0"/>
              <a:buNone/>
            </a:pPr>
            <a:r>
              <a:rPr lang="en-GB" dirty="0"/>
              <a:t>This may often give an insight into the person’s temperament.</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We may discover that a person is particular, punctual, even-tempered, patient, needs instructions, or cooperative.</a:t>
            </a:r>
          </a:p>
          <a:p>
            <a:pPr marL="0" lvl="0" indent="0">
              <a:buFont typeface="Arial" panose="020B0604020202020204" pitchFamily="34" charset="0"/>
              <a:buNone/>
            </a:pPr>
            <a:r>
              <a:rPr lang="en-GB" dirty="0"/>
              <a:t>Alternately, we may discover some traits that we may find difficult to accept or work with.</a:t>
            </a:r>
          </a:p>
          <a:p>
            <a:pPr marL="0" lvl="0" indent="0">
              <a:buFont typeface="Arial" panose="020B0604020202020204" pitchFamily="34" charset="0"/>
              <a:buNone/>
            </a:pPr>
            <a:r>
              <a:rPr lang="en-GB" dirty="0"/>
              <a:t>This is especially useful when working with experienced employees since they have preconceived notions about an organisation and people.</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(Temperament is </a:t>
            </a:r>
            <a:r>
              <a:rPr lang="en-US" dirty="0"/>
              <a:t>the natural part of your character that affects your moods and the way you behave)</a:t>
            </a:r>
            <a:endParaRPr lang="en-GB" dirty="0"/>
          </a:p>
          <a:p>
            <a:pPr marL="171450" lvl="0" indent="-171450">
              <a:buFont typeface="Arial" panose="020B0604020202020204" pitchFamily="34" charset="0"/>
              <a:buChar char="•"/>
            </a:pPr>
            <a:endParaRPr lang="en-IN" dirty="0"/>
          </a:p>
          <a:p>
            <a:pPr marL="171450" lvl="0" indent="-171450">
              <a:buFont typeface="Arial" panose="020B0604020202020204" pitchFamily="34" charset="0"/>
              <a:buChar char="•"/>
            </a:pPr>
            <a:r>
              <a:rPr lang="en-GB" dirty="0"/>
              <a:t>Team interaction: How comfortably the employee is getting along with the other team members will also help you eventually build belonging, loyalty, and channels of influence.</a:t>
            </a:r>
          </a:p>
          <a:p>
            <a:pPr marL="0" lvl="0" indent="0">
              <a:buFont typeface="Arial" panose="020B0604020202020204" pitchFamily="34" charset="0"/>
              <a:buNone/>
            </a:pPr>
            <a:r>
              <a:rPr lang="en-GB" dirty="0"/>
              <a:t>If an employee is an introvert and feels like a misfit in your team of extroverts, you may need to communicate more frequently to help them find their place in the team. </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So much for gauging an employee for their temperament and skills, they are also doing the same.</a:t>
            </a:r>
          </a:p>
          <a:p>
            <a:pPr marL="0" lvl="0" indent="0">
              <a:buFont typeface="Arial" panose="020B0604020202020204" pitchFamily="34" charset="0"/>
              <a:buNone/>
            </a:pPr>
            <a:r>
              <a:rPr lang="en-GB" dirty="0"/>
              <a:t>They are evaluating managers on their scale of expectations and comfort.</a:t>
            </a:r>
          </a:p>
          <a:p>
            <a:pPr marL="0" lvl="0" indent="0">
              <a:buFont typeface="Arial" panose="020B0604020202020204" pitchFamily="34" charset="0"/>
              <a:buNone/>
            </a:pPr>
            <a:endParaRPr lang="en-IN" dirty="0"/>
          </a:p>
          <a:p>
            <a:pPr marL="0" lvl="0" indent="0">
              <a:buFont typeface="Arial" panose="020B0604020202020204" pitchFamily="34" charset="0"/>
              <a:buNone/>
            </a:pPr>
            <a:r>
              <a:rPr lang="en-IN" dirty="0"/>
              <a:t>Once again, we will be optimistic and presume that the employee decides to stay on.</a:t>
            </a:r>
          </a:p>
          <a:p>
            <a:pPr marL="0" lvl="0" indent="0">
              <a:buFont typeface="Arial" panose="020B0604020202020204" pitchFamily="34" charset="0"/>
              <a:buNone/>
            </a:pPr>
            <a:endParaRPr lang="en-IN" dirty="0"/>
          </a:p>
          <a:p>
            <a:pPr marL="0" lvl="0" indent="0">
              <a:buFont typeface="Arial" panose="020B0604020202020204" pitchFamily="34" charset="0"/>
              <a:buNone/>
            </a:pPr>
            <a:r>
              <a:rPr lang="en-IN" dirty="0"/>
              <a:t>As time passes, the relationship grows or, to put it bluntly, changes form. </a:t>
            </a:r>
          </a:p>
          <a:p>
            <a:pPr marL="0" lvl="0" indent="0">
              <a:buFont typeface="Arial" panose="020B0604020202020204" pitchFamily="34" charset="0"/>
              <a:buNone/>
            </a:pPr>
            <a:r>
              <a:rPr lang="en-IN" dirty="0"/>
              <a:t>One reason I say this is that it is not necessary that the journey is smooth sailing.</a:t>
            </a:r>
          </a:p>
          <a:p>
            <a:pPr marL="0" lvl="0" indent="0">
              <a:buFont typeface="Arial" panose="020B0604020202020204" pitchFamily="34" charset="0"/>
              <a:buNone/>
            </a:pPr>
            <a:r>
              <a:rPr lang="en-IN" dirty="0"/>
              <a:t>The Manager–Employee bond is formed after many “trust evaluations” beyond the hearsay about the manager.</a:t>
            </a:r>
          </a:p>
          <a:p>
            <a:pPr marL="0" lvl="0" indent="0">
              <a:buFont typeface="Arial" panose="020B0604020202020204" pitchFamily="34" charset="0"/>
              <a:buNone/>
            </a:pPr>
            <a:endParaRPr lang="en-IN" dirty="0"/>
          </a:p>
          <a:p>
            <a:pPr marL="0" lvl="0" indent="0">
              <a:buFont typeface="Arial" panose="020B0604020202020204" pitchFamily="34" charset="0"/>
              <a:buNone/>
            </a:pPr>
            <a:r>
              <a:rPr lang="en-IN" b="1" dirty="0"/>
              <a:t>Ask: Presuming that trust and belonging are established, what does it take to sustain this?</a:t>
            </a:r>
          </a:p>
          <a:p>
            <a:pPr marL="0" lvl="0" indent="0">
              <a:buFont typeface="Arial" panose="020B0604020202020204" pitchFamily="34" charset="0"/>
              <a:buNone/>
            </a:pPr>
            <a:endParaRPr lang="en-IN" dirty="0"/>
          </a:p>
          <a:p>
            <a:pPr marL="0" lvl="0" indent="0">
              <a:buFont typeface="Arial" panose="020B0604020202020204" pitchFamily="34" charset="0"/>
              <a:buNone/>
            </a:pPr>
            <a:r>
              <a:rPr lang="en-IN" i="1" dirty="0"/>
              <a:t>Elicit responses and acknowledge.</a:t>
            </a:r>
          </a:p>
          <a:p>
            <a:pPr marL="0" lvl="0" indent="0">
              <a:buFont typeface="Arial" panose="020B0604020202020204" pitchFamily="34" charset="0"/>
              <a:buNone/>
            </a:pPr>
            <a:endParaRPr lang="en-IN" i="1" dirty="0"/>
          </a:p>
          <a:p>
            <a:pPr marL="0" lvl="0" indent="0">
              <a:buFont typeface="Arial" panose="020B0604020202020204" pitchFamily="34" charset="0"/>
              <a:buNone/>
            </a:pPr>
            <a:r>
              <a:rPr lang="en-IN" i="1" dirty="0"/>
              <a:t>Move to the next slide.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8</a:t>
            </a:fld>
            <a:endParaRPr lang="en-US" dirty="0"/>
          </a:p>
        </p:txBody>
      </p:sp>
    </p:spTree>
    <p:extLst>
      <p:ext uri="{BB962C8B-B14F-4D97-AF65-F5344CB8AC3E}">
        <p14:creationId xmlns:p14="http://schemas.microsoft.com/office/powerpoint/2010/main" val="173575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Change is an unavoidable aspect of every organisation, even life.  </a:t>
            </a:r>
          </a:p>
          <a:p>
            <a:pPr lvl="0"/>
            <a:endParaRPr lang="en-GB" dirty="0"/>
          </a:p>
          <a:p>
            <a:pPr lvl="0"/>
            <a:r>
              <a:rPr lang="en-GB" dirty="0"/>
              <a:t>Since it is decided by the top management and is often communicated to the managers much later.</a:t>
            </a:r>
          </a:p>
          <a:p>
            <a:pPr lvl="0"/>
            <a:r>
              <a:rPr lang="en-GB" dirty="0"/>
              <a:t>Many organisations inform the managers just before the change is about to be implemented.</a:t>
            </a:r>
          </a:p>
          <a:p>
            <a:pPr lvl="0"/>
            <a:endParaRPr lang="en-GB" dirty="0"/>
          </a:p>
          <a:p>
            <a:pPr lvl="0"/>
            <a:r>
              <a:rPr lang="en-GB" dirty="0"/>
              <a:t>If the news is authentic, the manager could give the team an idea (even a vague one is enough)</a:t>
            </a:r>
          </a:p>
          <a:p>
            <a:pPr lvl="0"/>
            <a:r>
              <a:rPr lang="en-GB" dirty="0"/>
              <a:t>What changes for the employee is to be better prepared for what is in store for them.</a:t>
            </a:r>
          </a:p>
          <a:p>
            <a:pPr lvl="0"/>
            <a:endParaRPr lang="en-GB" dirty="0"/>
          </a:p>
          <a:p>
            <a:pPr lvl="0"/>
            <a:r>
              <a:rPr lang="en-GB" dirty="0"/>
              <a:t>Change in products or services – even expansion or diversification will affect the employee in some way or the other.</a:t>
            </a:r>
          </a:p>
          <a:p>
            <a:pPr lvl="0"/>
            <a:endParaRPr lang="en-GB" dirty="0"/>
          </a:p>
          <a:p>
            <a:pPr lvl="0"/>
            <a:r>
              <a:rPr lang="en-GB" b="1" dirty="0"/>
              <a:t>Ask: In what way can positive change impact an individual employee?</a:t>
            </a:r>
            <a:endParaRPr lang="en-IN" b="1" dirty="0"/>
          </a:p>
          <a:p>
            <a:endParaRPr lang="en-IN" dirty="0"/>
          </a:p>
          <a:p>
            <a:r>
              <a:rPr lang="en-IN" i="1" dirty="0"/>
              <a:t>Elicit responses and acknowledge.</a:t>
            </a:r>
          </a:p>
          <a:p>
            <a:endParaRPr lang="en-IN" i="1" dirty="0"/>
          </a:p>
          <a:p>
            <a:r>
              <a:rPr lang="en-IN" i="0" dirty="0"/>
              <a:t>Possible responses are:</a:t>
            </a:r>
          </a:p>
          <a:p>
            <a:pPr marL="171450" indent="-171450">
              <a:buFontTx/>
              <a:buChar char="-"/>
            </a:pPr>
            <a:r>
              <a:rPr lang="en-IN" i="0" dirty="0"/>
              <a:t>Growth opportunities</a:t>
            </a:r>
          </a:p>
          <a:p>
            <a:pPr marL="171450" indent="-171450">
              <a:buFontTx/>
              <a:buChar char="-"/>
            </a:pPr>
            <a:r>
              <a:rPr lang="en-IN" i="0" dirty="0"/>
              <a:t>Extra workload</a:t>
            </a:r>
          </a:p>
          <a:p>
            <a:pPr marL="171450" indent="-171450">
              <a:buFontTx/>
              <a:buChar char="-"/>
            </a:pPr>
            <a:r>
              <a:rPr lang="en-IN" i="0" dirty="0"/>
              <a:t>Internal shifts and process changes</a:t>
            </a:r>
          </a:p>
          <a:p>
            <a:pPr marL="171450" indent="-171450">
              <a:buFontTx/>
              <a:buChar char="-"/>
            </a:pPr>
            <a:r>
              <a:rPr lang="en-IN" i="0" dirty="0"/>
              <a:t>Expectation of skill development</a:t>
            </a:r>
          </a:p>
          <a:p>
            <a:pPr marL="171450" indent="-171450">
              <a:buFontTx/>
              <a:buChar char="-"/>
            </a:pPr>
            <a:r>
              <a:rPr lang="en-IN" i="0" dirty="0"/>
              <a:t>Increased responsibility for the manager, which may affect the employee</a:t>
            </a:r>
          </a:p>
          <a:p>
            <a:pPr marL="0" indent="0">
              <a:buFontTx/>
              <a:buNone/>
            </a:pPr>
            <a:endParaRPr lang="en-IN" i="0" dirty="0"/>
          </a:p>
          <a:p>
            <a:pPr marL="0" indent="0">
              <a:buFontTx/>
              <a:buNone/>
            </a:pPr>
            <a:r>
              <a:rPr lang="en-IN" i="0" dirty="0"/>
              <a:t> Of course, we know that policy changes can affect the customers and the employees alike.</a:t>
            </a:r>
          </a:p>
          <a:p>
            <a:pPr marL="0" indent="0">
              <a:buFontTx/>
              <a:buNone/>
            </a:pPr>
            <a:endParaRPr lang="en-IN" i="0" dirty="0"/>
          </a:p>
          <a:p>
            <a:pPr marL="0" indent="0">
              <a:buFontTx/>
              <a:buNone/>
            </a:pPr>
            <a:r>
              <a:rPr lang="en-IN" i="0" dirty="0"/>
              <a:t>Therefore, times of crisis and change are crucial moments when managers must have clear, consistent communication.</a:t>
            </a:r>
          </a:p>
          <a:p>
            <a:pPr marL="171450" indent="-171450">
              <a:buFontTx/>
              <a:buChar char="-"/>
            </a:pPr>
            <a:endParaRPr lang="en-IN" i="0" dirty="0"/>
          </a:p>
          <a:p>
            <a:pPr marL="0" indent="0">
              <a:buFontTx/>
              <a:buNone/>
            </a:pPr>
            <a:r>
              <a:rPr lang="en-IN" i="0" dirty="0"/>
              <a:t>With this, we understand that any change, both positive or otherwise, can impact an employee.</a:t>
            </a:r>
          </a:p>
          <a:p>
            <a:pPr marL="0" indent="0">
              <a:buFontTx/>
              <a:buNone/>
            </a:pPr>
            <a:r>
              <a:rPr lang="en-IN" i="0" dirty="0"/>
              <a:t>We are all seekers of control and balance</a:t>
            </a:r>
            <a:r>
              <a:rPr lang="en-US" i="0" dirty="0"/>
              <a:t>, and anticipating and being prepared for changes can have a significant impact on</a:t>
            </a:r>
            <a:r>
              <a:rPr lang="en-IN" i="0" dirty="0"/>
              <a:t> a person.</a:t>
            </a:r>
          </a:p>
          <a:p>
            <a:pPr marL="0" indent="0">
              <a:buFontTx/>
              <a:buNone/>
            </a:pPr>
            <a:endParaRPr lang="en-IN" i="0" dirty="0"/>
          </a:p>
          <a:p>
            <a:pPr marL="0" indent="0">
              <a:buFontTx/>
              <a:buNone/>
            </a:pPr>
            <a:r>
              <a:rPr lang="en-IN" i="0" dirty="0"/>
              <a:t>We will further </a:t>
            </a:r>
            <a:r>
              <a:rPr lang="en-US" i="0" dirty="0"/>
              <a:t>examine the significance of a manager’s role in an </a:t>
            </a:r>
            <a:r>
              <a:rPr lang="en-US" i="0" dirty="0" err="1"/>
              <a:t>organisation</a:t>
            </a:r>
            <a:r>
              <a:rPr lang="en-IN" i="0" dirty="0"/>
              <a:t>.</a:t>
            </a:r>
          </a:p>
          <a:p>
            <a:pPr marL="0" indent="0">
              <a:buFontTx/>
              <a:buNone/>
            </a:pPr>
            <a:endParaRPr lang="en-IN" i="0" dirty="0"/>
          </a:p>
          <a:p>
            <a:pPr marL="0" indent="0">
              <a:buFontTx/>
              <a:buNone/>
            </a:pPr>
            <a:r>
              <a:rPr lang="en-IN" b="0" i="1" dirty="0"/>
              <a:t>Move to the next slide.</a:t>
            </a:r>
          </a:p>
        </p:txBody>
      </p:sp>
      <p:sp>
        <p:nvSpPr>
          <p:cNvPr id="4" name="Slide Number Placeholder 3"/>
          <p:cNvSpPr>
            <a:spLocks noGrp="1"/>
          </p:cNvSpPr>
          <p:nvPr>
            <p:ph type="sldNum" sz="quarter" idx="5"/>
          </p:nvPr>
        </p:nvSpPr>
        <p:spPr/>
        <p:txBody>
          <a:bodyPr/>
          <a:lstStyle/>
          <a:p>
            <a:fld id="{F5453FCA-CD46-459E-A84D-61334D0A920D}" type="slidenum">
              <a:rPr lang="en-US" smtClean="0"/>
              <a:pPr/>
              <a:t>9</a:t>
            </a:fld>
            <a:endParaRPr lang="en-US" dirty="0"/>
          </a:p>
        </p:txBody>
      </p:sp>
    </p:spTree>
    <p:extLst>
      <p:ext uri="{BB962C8B-B14F-4D97-AF65-F5344CB8AC3E}">
        <p14:creationId xmlns:p14="http://schemas.microsoft.com/office/powerpoint/2010/main" val="75379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84BF532C-1C96-5528-EE7D-7C3A542DD455}"/>
              </a:ext>
            </a:extLst>
          </p:cNvPr>
          <p:cNvSpPr txBox="1">
            <a:spLocks/>
          </p:cNvSpPr>
          <p:nvPr userDrawn="1"/>
        </p:nvSpPr>
        <p:spPr>
          <a:xfrm>
            <a:off x="457200" y="6553200"/>
            <a:ext cx="533400" cy="487363"/>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dirty="0">
              <a:solidFill>
                <a:srgbClr val="FFFFFF"/>
              </a:solidFill>
              <a:latin typeface="Swis721 Cn BT" panose="020B0506020202030204" pitchFamily="34" charset="0"/>
            </a:endParaRPr>
          </a:p>
        </p:txBody>
      </p:sp>
    </p:spTree>
    <p:extLst>
      <p:ext uri="{BB962C8B-B14F-4D97-AF65-F5344CB8AC3E}">
        <p14:creationId xmlns:p14="http://schemas.microsoft.com/office/powerpoint/2010/main" val="56273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04434-4039-4988-B0F1-159B614C0ACA}"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304411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04434-4039-4988-B0F1-159B614C0ACA}"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47944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04434-4039-4988-B0F1-159B614C0ACA}"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4980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362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04434-4039-4988-B0F1-159B614C0ACA}"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404337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04434-4039-4988-B0F1-159B614C0ACA}" type="datetimeFigureOut">
              <a:rPr lang="en-US" smtClean="0"/>
              <a:pPr/>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290165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04434-4039-4988-B0F1-159B614C0ACA}" type="datetimeFigureOut">
              <a:rPr lang="en-US" smtClean="0"/>
              <a:pPr/>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10448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04434-4039-4988-B0F1-159B614C0ACA}" type="datetimeFigureOut">
              <a:rPr lang="en-US" smtClean="0"/>
              <a:pPr/>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221175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04434-4039-4988-B0F1-159B614C0ACA}"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59921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04434-4039-4988-B0F1-159B614C0ACA}"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3222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C764DE79-268F-4C1A-8933-263129D2AF90}" type="datetimeFigureOut">
              <a:rPr lang="en-US" smtClean="0"/>
              <a:pPr/>
              <a:t>6/17/2025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48F63A3B-78C7-47BE-AE5E-E10140E04643}" type="slidenum">
              <a:rPr lang="en-US" smtClean="0"/>
              <a:pPr/>
              <a:t>‹#›</a:t>
            </a:fld>
            <a:endParaRPr lang="en-US" dirty="0"/>
          </a:p>
        </p:txBody>
      </p:sp>
      <p:sp>
        <p:nvSpPr>
          <p:cNvPr id="14" name="Rectangle 13">
            <a:extLst>
              <a:ext uri="{FF2B5EF4-FFF2-40B4-BE49-F238E27FC236}">
                <a16:creationId xmlns:a16="http://schemas.microsoft.com/office/drawing/2014/main" id="{3FA0A52B-8B88-4B18-85DE-7574A4BFB4D5}"/>
              </a:ext>
            </a:extLst>
          </p:cNvPr>
          <p:cNvSpPr/>
          <p:nvPr userDrawn="1"/>
        </p:nvSpPr>
        <p:spPr>
          <a:xfrm>
            <a:off x="9413240" y="6644640"/>
            <a:ext cx="2778760" cy="213360"/>
          </a:xfrm>
          <a:prstGeom prst="rect">
            <a:avLst/>
          </a:prstGeom>
          <a:solidFill>
            <a:srgbClr val="26B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5" name="Rectangle 14">
            <a:extLst>
              <a:ext uri="{FF2B5EF4-FFF2-40B4-BE49-F238E27FC236}">
                <a16:creationId xmlns:a16="http://schemas.microsoft.com/office/drawing/2014/main" id="{F64CF41C-A62D-451F-BF0D-5248DE3CBF0D}"/>
              </a:ext>
            </a:extLst>
          </p:cNvPr>
          <p:cNvSpPr/>
          <p:nvPr userDrawn="1"/>
        </p:nvSpPr>
        <p:spPr>
          <a:xfrm>
            <a:off x="0" y="6644640"/>
            <a:ext cx="12192000" cy="213360"/>
          </a:xfrm>
          <a:prstGeom prst="rect">
            <a:avLst/>
          </a:prstGeom>
          <a:solidFill>
            <a:srgbClr val="0E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latin typeface="Swis721 Cn BT" panose="020B0506020202030204" pitchFamily="34" charset="0"/>
            </a:endParaRPr>
          </a:p>
        </p:txBody>
      </p:sp>
      <p:sp>
        <p:nvSpPr>
          <p:cNvPr id="19" name="TextBox 18">
            <a:extLst>
              <a:ext uri="{FF2B5EF4-FFF2-40B4-BE49-F238E27FC236}">
                <a16:creationId xmlns:a16="http://schemas.microsoft.com/office/drawing/2014/main" id="{00813373-4985-4790-9D76-871813AF7D52}"/>
              </a:ext>
            </a:extLst>
          </p:cNvPr>
          <p:cNvSpPr txBox="1"/>
          <p:nvPr userDrawn="1"/>
        </p:nvSpPr>
        <p:spPr>
          <a:xfrm flipH="1">
            <a:off x="1923360" y="6613405"/>
            <a:ext cx="3283633"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Employee Retention Workshop</a:t>
            </a:r>
          </a:p>
        </p:txBody>
      </p:sp>
      <p:pic>
        <p:nvPicPr>
          <p:cNvPr id="9" name="Picture 8">
            <a:extLst>
              <a:ext uri="{FF2B5EF4-FFF2-40B4-BE49-F238E27FC236}">
                <a16:creationId xmlns:a16="http://schemas.microsoft.com/office/drawing/2014/main" id="{A9ABB475-F004-BB80-BE03-E2B8A1EA42F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697864" cy="807975"/>
          </a:xfrm>
          <a:prstGeom prst="rect">
            <a:avLst/>
          </a:prstGeom>
        </p:spPr>
      </p:pic>
      <p:sp>
        <p:nvSpPr>
          <p:cNvPr id="7" name="Rectangle 6">
            <a:extLst>
              <a:ext uri="{FF2B5EF4-FFF2-40B4-BE49-F238E27FC236}">
                <a16:creationId xmlns:a16="http://schemas.microsoft.com/office/drawing/2014/main" id="{C87DBCCA-5DCC-4F49-642D-25535D7E4305}"/>
              </a:ext>
            </a:extLst>
          </p:cNvPr>
          <p:cNvSpPr/>
          <p:nvPr userDrawn="1"/>
        </p:nvSpPr>
        <p:spPr>
          <a:xfrm>
            <a:off x="11049000" y="0"/>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Tree>
    <p:extLst>
      <p:ext uri="{BB962C8B-B14F-4D97-AF65-F5344CB8AC3E}">
        <p14:creationId xmlns:p14="http://schemas.microsoft.com/office/powerpoint/2010/main" val="1409421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freelancetrainings.com/" TargetMode="External"/><Relationship Id="rId3" Type="http://schemas.openxmlformats.org/officeDocument/2006/relationships/image" Target="../media/image19.jpg"/><Relationship Id="rId7" Type="http://schemas.openxmlformats.org/officeDocument/2006/relationships/hyperlink" Target="mailto:Hello@freelancetraining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5B0DB0-F788-5959-A95C-9967AA708742}"/>
              </a:ext>
            </a:extLst>
          </p:cNvPr>
          <p:cNvSpPr>
            <a:spLocks noGrp="1"/>
          </p:cNvSpPr>
          <p:nvPr>
            <p:ph type="ctrTitle"/>
          </p:nvPr>
        </p:nvSpPr>
        <p:spPr>
          <a:xfrm>
            <a:off x="895296" y="5683028"/>
            <a:ext cx="9681882" cy="739880"/>
          </a:xfrm>
        </p:spPr>
        <p:txBody>
          <a:bodyPr anchor="b">
            <a:noAutofit/>
          </a:bodyPr>
          <a:lstStyle/>
          <a:p>
            <a:r>
              <a:rPr lang="en-US" sz="4000" dirty="0">
                <a:solidFill>
                  <a:srgbClr val="004A8D"/>
                </a:solidFill>
              </a:rPr>
              <a:t>Employee Retention Workshop</a:t>
            </a:r>
          </a:p>
        </p:txBody>
      </p:sp>
      <p:sp>
        <p:nvSpPr>
          <p:cNvPr id="3" name="AutoShape 4">
            <a:extLst>
              <a:ext uri="{FF2B5EF4-FFF2-40B4-BE49-F238E27FC236}">
                <a16:creationId xmlns:a16="http://schemas.microsoft.com/office/drawing/2014/main" id="{D0A5AC82-586B-8F0F-B625-E1843B2BDB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latin typeface="Swis721 Cn BT" panose="020B0506020202030204" pitchFamily="34" charset="0"/>
            </a:endParaRPr>
          </a:p>
        </p:txBody>
      </p:sp>
      <p:sp>
        <p:nvSpPr>
          <p:cNvPr id="4" name="AutoShape 6">
            <a:extLst>
              <a:ext uri="{FF2B5EF4-FFF2-40B4-BE49-F238E27FC236}">
                <a16:creationId xmlns:a16="http://schemas.microsoft.com/office/drawing/2014/main" id="{FC11E5FC-08E4-3B11-AF2D-0C30BB11DCA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latin typeface="Swis721 Cn BT" panose="020B0506020202030204" pitchFamily="34" charset="0"/>
            </a:endParaRPr>
          </a:p>
        </p:txBody>
      </p:sp>
      <p:pic>
        <p:nvPicPr>
          <p:cNvPr id="2" name="Picture 1">
            <a:extLst>
              <a:ext uri="{FF2B5EF4-FFF2-40B4-BE49-F238E27FC236}">
                <a16:creationId xmlns:a16="http://schemas.microsoft.com/office/drawing/2014/main" id="{CEF263BA-F70B-DA56-F7B3-380CDC79D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84" y="5492489"/>
            <a:ext cx="968194" cy="1120958"/>
          </a:xfrm>
          <a:prstGeom prst="rect">
            <a:avLst/>
          </a:prstGeom>
        </p:spPr>
      </p:pic>
      <p:sp>
        <p:nvSpPr>
          <p:cNvPr id="5" name="Rectangle 4">
            <a:extLst>
              <a:ext uri="{FF2B5EF4-FFF2-40B4-BE49-F238E27FC236}">
                <a16:creationId xmlns:a16="http://schemas.microsoft.com/office/drawing/2014/main" id="{C87DBCCA-5DCC-4F49-642D-25535D7E4305}"/>
              </a:ext>
            </a:extLst>
          </p:cNvPr>
          <p:cNvSpPr/>
          <p:nvPr/>
        </p:nvSpPr>
        <p:spPr>
          <a:xfrm>
            <a:off x="10922616" y="5492489"/>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5122" name="Picture 2" descr="Business concept with team close up">
            <a:extLst>
              <a:ext uri="{FF2B5EF4-FFF2-40B4-BE49-F238E27FC236}">
                <a16:creationId xmlns:a16="http://schemas.microsoft.com/office/drawing/2014/main" id="{FD285D64-18E9-4A46-92A6-1EAE40501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539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6425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71B6-2921-A522-E610-089D4B08F395}"/>
              </a:ext>
            </a:extLst>
          </p:cNvPr>
          <p:cNvSpPr>
            <a:spLocks noGrp="1"/>
          </p:cNvSpPr>
          <p:nvPr>
            <p:ph type="title"/>
          </p:nvPr>
        </p:nvSpPr>
        <p:spPr/>
        <p:txBody>
          <a:bodyPr/>
          <a:lstStyle/>
          <a:p>
            <a:r>
              <a:rPr lang="en-US" dirty="0"/>
              <a:t>Building Belonging &amp; Trust</a:t>
            </a:r>
            <a:endParaRPr lang="en-IN" dirty="0"/>
          </a:p>
        </p:txBody>
      </p:sp>
      <p:graphicFrame>
        <p:nvGraphicFramePr>
          <p:cNvPr id="4" name="Content Placeholder 3">
            <a:extLst>
              <a:ext uri="{FF2B5EF4-FFF2-40B4-BE49-F238E27FC236}">
                <a16:creationId xmlns:a16="http://schemas.microsoft.com/office/drawing/2014/main" id="{4B6599C0-F4B7-9D16-ACCA-D89985985D56}"/>
              </a:ext>
            </a:extLst>
          </p:cNvPr>
          <p:cNvGraphicFramePr>
            <a:graphicFrameLocks noGrp="1"/>
          </p:cNvGraphicFramePr>
          <p:nvPr>
            <p:ph idx="1"/>
            <p:extLst>
              <p:ext uri="{D42A27DB-BD31-4B8C-83A1-F6EECF244321}">
                <p14:modId xmlns:p14="http://schemas.microsoft.com/office/powerpoint/2010/main" val="628684321"/>
              </p:ext>
            </p:extLst>
          </p:nvPr>
        </p:nvGraphicFramePr>
        <p:xfrm>
          <a:off x="838200" y="1825625"/>
          <a:ext cx="102761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528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83D4-0BBC-F96B-3437-E937B1592866}"/>
              </a:ext>
            </a:extLst>
          </p:cNvPr>
          <p:cNvSpPr>
            <a:spLocks noGrp="1"/>
          </p:cNvSpPr>
          <p:nvPr>
            <p:ph type="title"/>
          </p:nvPr>
        </p:nvSpPr>
        <p:spPr>
          <a:xfrm>
            <a:off x="838200" y="-32444"/>
            <a:ext cx="10515600" cy="1325563"/>
          </a:xfrm>
        </p:spPr>
        <p:txBody>
          <a:bodyPr/>
          <a:lstStyle/>
          <a:p>
            <a:r>
              <a:rPr lang="en-US" dirty="0"/>
              <a:t>Being aware of bias</a:t>
            </a:r>
            <a:endParaRPr lang="en-IN" dirty="0"/>
          </a:p>
        </p:txBody>
      </p:sp>
      <p:graphicFrame>
        <p:nvGraphicFramePr>
          <p:cNvPr id="8" name="Diagram 7">
            <a:extLst>
              <a:ext uri="{FF2B5EF4-FFF2-40B4-BE49-F238E27FC236}">
                <a16:creationId xmlns:a16="http://schemas.microsoft.com/office/drawing/2014/main" id="{6B985890-0849-F011-D19C-C95BCFE0DA9F}"/>
              </a:ext>
            </a:extLst>
          </p:cNvPr>
          <p:cNvGraphicFramePr/>
          <p:nvPr>
            <p:extLst>
              <p:ext uri="{D42A27DB-BD31-4B8C-83A1-F6EECF244321}">
                <p14:modId xmlns:p14="http://schemas.microsoft.com/office/powerpoint/2010/main" val="592349116"/>
              </p:ext>
            </p:extLst>
          </p:nvPr>
        </p:nvGraphicFramePr>
        <p:xfrm>
          <a:off x="2509078" y="1173853"/>
          <a:ext cx="7589078"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78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B3B7462-868B-4C2C-AFE9-06B2450D540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261F6C3F-8B50-4441-AB47-8B6EB78F3FE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D11998C5-01DF-4081-AC0E-A9DBA72E436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41DDBD30-CA54-41FE-9534-0E7E6919C02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FD4F2706-F25B-4480-A3E0-5BFAC9EE581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641E8739-50E9-494A-B757-803F0434322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EE3C1E59-38F7-49F5-8AED-22486CE4F30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D829149D-C3FB-447C-B3D8-BFB955CF886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41045-96FD-6442-4AD6-6177A8BB9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CFFC8-7EE1-24A3-6CB9-D2D109BFA769}"/>
              </a:ext>
            </a:extLst>
          </p:cNvPr>
          <p:cNvSpPr>
            <a:spLocks noGrp="1"/>
          </p:cNvSpPr>
          <p:nvPr>
            <p:ph type="title"/>
          </p:nvPr>
        </p:nvSpPr>
        <p:spPr>
          <a:xfrm>
            <a:off x="838200" y="52306"/>
            <a:ext cx="10515600" cy="1325563"/>
          </a:xfrm>
        </p:spPr>
        <p:txBody>
          <a:bodyPr/>
          <a:lstStyle/>
          <a:p>
            <a:r>
              <a:rPr lang="en-US" dirty="0"/>
              <a:t>Overcoming Unconscious Bias</a:t>
            </a:r>
            <a:endParaRPr lang="en-IN" dirty="0"/>
          </a:p>
        </p:txBody>
      </p:sp>
      <p:pic>
        <p:nvPicPr>
          <p:cNvPr id="1026" name="Picture 2" descr="The Johari Window Explained to Help Improve Your Communication Skills">
            <a:extLst>
              <a:ext uri="{FF2B5EF4-FFF2-40B4-BE49-F238E27FC236}">
                <a16:creationId xmlns:a16="http://schemas.microsoft.com/office/drawing/2014/main" id="{28926D47-DB3D-CED4-B4D2-CDEFAD17F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201385"/>
            <a:ext cx="6934200" cy="514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19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EC93C-91CF-1581-253E-13E58C1A8495}"/>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CA0F2C63-4F6A-42E3-BA94-38AAED92E194}"/>
              </a:ext>
            </a:extLst>
          </p:cNvPr>
          <p:cNvSpPr txBox="1">
            <a:spLocks/>
          </p:cNvSpPr>
          <p:nvPr/>
        </p:nvSpPr>
        <p:spPr>
          <a:xfrm>
            <a:off x="1524000" y="5981075"/>
            <a:ext cx="9144000" cy="676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wis721 Cn BT" panose="020B0506020202030204" pitchFamily="34" charset="0"/>
                <a:ea typeface="+mj-ea"/>
                <a:cs typeface="+mj-cs"/>
              </a:defRPr>
            </a:lvl1pPr>
          </a:lstStyle>
          <a:p>
            <a:pPr>
              <a:spcBef>
                <a:spcPts val="1000"/>
              </a:spcBef>
            </a:pPr>
            <a:r>
              <a:rPr lang="en-GB" sz="3600" dirty="0"/>
              <a:t>Skills of a Manager</a:t>
            </a:r>
            <a:endParaRPr lang="en-IN" sz="3600" dirty="0">
              <a:ea typeface="+mn-ea"/>
              <a:cs typeface="+mn-cs"/>
            </a:endParaRPr>
          </a:p>
        </p:txBody>
      </p:sp>
      <p:sp>
        <p:nvSpPr>
          <p:cNvPr id="7" name="Subtitle 4">
            <a:extLst>
              <a:ext uri="{FF2B5EF4-FFF2-40B4-BE49-F238E27FC236}">
                <a16:creationId xmlns:a16="http://schemas.microsoft.com/office/drawing/2014/main" id="{2376644E-560D-4085-B76C-1CF83F790AF0}"/>
              </a:ext>
            </a:extLst>
          </p:cNvPr>
          <p:cNvSpPr txBox="1">
            <a:spLocks/>
          </p:cNvSpPr>
          <p:nvPr/>
        </p:nvSpPr>
        <p:spPr>
          <a:xfrm>
            <a:off x="1524000" y="5435833"/>
            <a:ext cx="9144000" cy="54524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wis721 Cn BT" panose="020B05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wis721 Cn BT" panose="020B0506020202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wis721 Cn BT" panose="020B0506020202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wis721 Cn BT" panose="020B0506020202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wis721 Cn BT" panose="020B0506020202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t>Module IV</a:t>
            </a:r>
            <a:endParaRPr lang="en-IN" sz="3600" dirty="0"/>
          </a:p>
        </p:txBody>
      </p:sp>
      <p:pic>
        <p:nvPicPr>
          <p:cNvPr id="9218" name="Picture 2" descr="Picture of  funny happy man with  fake muscle arms">
            <a:extLst>
              <a:ext uri="{FF2B5EF4-FFF2-40B4-BE49-F238E27FC236}">
                <a16:creationId xmlns:a16="http://schemas.microsoft.com/office/drawing/2014/main" id="{3900CA7C-EA69-4D78-853B-50D9C3229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01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4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55F7-6A16-8E7B-296A-7BE9C5DBDD37}"/>
              </a:ext>
            </a:extLst>
          </p:cNvPr>
          <p:cNvSpPr>
            <a:spLocks noGrp="1"/>
          </p:cNvSpPr>
          <p:nvPr>
            <p:ph type="title"/>
          </p:nvPr>
        </p:nvSpPr>
        <p:spPr/>
        <p:txBody>
          <a:bodyPr/>
          <a:lstStyle/>
          <a:p>
            <a:r>
              <a:rPr lang="en-US" dirty="0"/>
              <a:t>Feedback skills</a:t>
            </a:r>
            <a:endParaRPr lang="en-IN" dirty="0"/>
          </a:p>
        </p:txBody>
      </p:sp>
      <p:sp>
        <p:nvSpPr>
          <p:cNvPr id="3" name="Content Placeholder 2">
            <a:extLst>
              <a:ext uri="{FF2B5EF4-FFF2-40B4-BE49-F238E27FC236}">
                <a16:creationId xmlns:a16="http://schemas.microsoft.com/office/drawing/2014/main" id="{C2BBC0C3-4BA4-594E-A84B-9DA7E385498E}"/>
              </a:ext>
            </a:extLst>
          </p:cNvPr>
          <p:cNvSpPr>
            <a:spLocks noGrp="1"/>
          </p:cNvSpPr>
          <p:nvPr>
            <p:ph idx="1"/>
          </p:nvPr>
        </p:nvSpPr>
        <p:spPr>
          <a:xfrm>
            <a:off x="178632" y="1825625"/>
            <a:ext cx="6231459" cy="4125470"/>
          </a:xfrm>
          <a:solidFill>
            <a:srgbClr val="F2EDE7"/>
          </a:solidFill>
        </p:spPr>
        <p:txBody>
          <a:bodyPr>
            <a:normAutofit/>
          </a:bodyPr>
          <a:lstStyle/>
          <a:p>
            <a:r>
              <a:rPr lang="en-GB" sz="2400" dirty="0"/>
              <a:t>Acknowledge both strengths and areas of improvement</a:t>
            </a:r>
          </a:p>
          <a:p>
            <a:endParaRPr lang="en-GB" sz="2400" dirty="0"/>
          </a:p>
          <a:p>
            <a:r>
              <a:rPr lang="en-GB" sz="2400" dirty="0"/>
              <a:t>Help them with the way forward – support or coach</a:t>
            </a:r>
          </a:p>
          <a:p>
            <a:endParaRPr lang="en-GB" sz="2400" dirty="0"/>
          </a:p>
          <a:p>
            <a:r>
              <a:rPr lang="en-GB" sz="2400" dirty="0"/>
              <a:t>Be compassionate and honest</a:t>
            </a:r>
          </a:p>
          <a:p>
            <a:endParaRPr lang="en-GB" sz="2400" dirty="0"/>
          </a:p>
          <a:p>
            <a:r>
              <a:rPr lang="en-GB" sz="2400" dirty="0"/>
              <a:t>Schedule follow-ups, as necessary</a:t>
            </a:r>
            <a:endParaRPr lang="en-IN" sz="2400" dirty="0"/>
          </a:p>
        </p:txBody>
      </p:sp>
      <p:pic>
        <p:nvPicPr>
          <p:cNvPr id="11266" name="Picture 2" descr="Businesswomen using sign language at work to communicate">
            <a:extLst>
              <a:ext uri="{FF2B5EF4-FFF2-40B4-BE49-F238E27FC236}">
                <a16:creationId xmlns:a16="http://schemas.microsoft.com/office/drawing/2014/main" id="{6C43F2EA-D66E-4AD2-938D-52EB8D43A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091" y="1825625"/>
            <a:ext cx="5781909" cy="412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95F6-0E45-5CA8-AA8D-C62B3F92211E}"/>
              </a:ext>
            </a:extLst>
          </p:cNvPr>
          <p:cNvSpPr>
            <a:spLocks noGrp="1"/>
          </p:cNvSpPr>
          <p:nvPr>
            <p:ph type="title"/>
          </p:nvPr>
        </p:nvSpPr>
        <p:spPr/>
        <p:txBody>
          <a:bodyPr/>
          <a:lstStyle/>
          <a:p>
            <a:r>
              <a:rPr lang="en-US" dirty="0"/>
              <a:t>Problem-solving</a:t>
            </a:r>
            <a:endParaRPr lang="en-IN" dirty="0"/>
          </a:p>
        </p:txBody>
      </p:sp>
      <p:sp>
        <p:nvSpPr>
          <p:cNvPr id="3" name="Content Placeholder 2">
            <a:extLst>
              <a:ext uri="{FF2B5EF4-FFF2-40B4-BE49-F238E27FC236}">
                <a16:creationId xmlns:a16="http://schemas.microsoft.com/office/drawing/2014/main" id="{2F188369-193C-796E-DEE6-69DB9925DFC7}"/>
              </a:ext>
            </a:extLst>
          </p:cNvPr>
          <p:cNvSpPr>
            <a:spLocks noGrp="1"/>
          </p:cNvSpPr>
          <p:nvPr>
            <p:ph idx="1"/>
          </p:nvPr>
        </p:nvSpPr>
        <p:spPr>
          <a:xfrm>
            <a:off x="119920" y="1591171"/>
            <a:ext cx="5976079" cy="4351338"/>
          </a:xfrm>
          <a:solidFill>
            <a:srgbClr val="F0E0C1"/>
          </a:solidFill>
        </p:spPr>
        <p:txBody>
          <a:bodyPr>
            <a:normAutofit fontScale="92500" lnSpcReduction="20000"/>
          </a:bodyPr>
          <a:lstStyle/>
          <a:p>
            <a:pPr>
              <a:lnSpc>
                <a:spcPct val="100000"/>
              </a:lnSpc>
            </a:pPr>
            <a:r>
              <a:rPr lang="en-GB" sz="2400" dirty="0"/>
              <a:t>Understand how the problem is affecting the employee</a:t>
            </a:r>
          </a:p>
          <a:p>
            <a:pPr>
              <a:lnSpc>
                <a:spcPct val="100000"/>
              </a:lnSpc>
            </a:pPr>
            <a:endParaRPr lang="en-GB" sz="2400" dirty="0"/>
          </a:p>
          <a:p>
            <a:pPr>
              <a:lnSpc>
                <a:spcPct val="100000"/>
              </a:lnSpc>
            </a:pPr>
            <a:r>
              <a:rPr lang="en-GB" sz="2400" dirty="0"/>
              <a:t>Empathise as necessary</a:t>
            </a:r>
          </a:p>
          <a:p>
            <a:pPr>
              <a:lnSpc>
                <a:spcPct val="100000"/>
              </a:lnSpc>
            </a:pPr>
            <a:endParaRPr lang="en-GB" sz="2400" dirty="0"/>
          </a:p>
          <a:p>
            <a:pPr>
              <a:lnSpc>
                <a:spcPct val="100000"/>
              </a:lnSpc>
            </a:pPr>
            <a:r>
              <a:rPr lang="en-GB" sz="2400" dirty="0"/>
              <a:t>Ask for solutions from the employee</a:t>
            </a:r>
          </a:p>
          <a:p>
            <a:pPr>
              <a:lnSpc>
                <a:spcPct val="100000"/>
              </a:lnSpc>
            </a:pPr>
            <a:endParaRPr lang="en-GB" sz="2400" dirty="0"/>
          </a:p>
          <a:p>
            <a:pPr>
              <a:lnSpc>
                <a:spcPct val="100000"/>
              </a:lnSpc>
            </a:pPr>
            <a:r>
              <a:rPr lang="en-GB" sz="2400" dirty="0"/>
              <a:t>State your challenges if the employee is open to understanding</a:t>
            </a:r>
          </a:p>
          <a:p>
            <a:pPr>
              <a:lnSpc>
                <a:spcPct val="100000"/>
              </a:lnSpc>
            </a:pPr>
            <a:endParaRPr lang="en-GB" sz="2400" dirty="0"/>
          </a:p>
          <a:p>
            <a:pPr>
              <a:lnSpc>
                <a:spcPct val="100000"/>
              </a:lnSpc>
            </a:pPr>
            <a:r>
              <a:rPr lang="en-GB" sz="2400" dirty="0"/>
              <a:t>Negotiate and arrive at the best alternative in that situation</a:t>
            </a:r>
            <a:endParaRPr lang="en-IN" sz="2400" dirty="0"/>
          </a:p>
        </p:txBody>
      </p:sp>
      <p:pic>
        <p:nvPicPr>
          <p:cNvPr id="13314" name="Picture 2" descr="Jigsaw teamwork concept macro shot">
            <a:extLst>
              <a:ext uri="{FF2B5EF4-FFF2-40B4-BE49-F238E27FC236}">
                <a16:creationId xmlns:a16="http://schemas.microsoft.com/office/drawing/2014/main" id="{3C2869D9-0C4D-45E8-8639-A04CD0712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124" y="1590179"/>
            <a:ext cx="6285875"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t="10183" b="10183"/>
          <a:stretch/>
        </p:blipFill>
        <p:spPr>
          <a:xfrm>
            <a:off x="0" y="0"/>
            <a:ext cx="12192000" cy="5359400"/>
          </a:xfrm>
          <a:prstGeom prst="rect">
            <a:avLst/>
          </a:prstGeom>
        </p:spPr>
      </p:pic>
      <p:sp>
        <p:nvSpPr>
          <p:cNvPr id="2" name="Title 1">
            <a:extLst>
              <a:ext uri="{FF2B5EF4-FFF2-40B4-BE49-F238E27FC236}">
                <a16:creationId xmlns:a16="http://schemas.microsoft.com/office/drawing/2014/main" id="{23B228CF-6EA6-E771-DCAB-2C2FC2617217}"/>
              </a:ext>
            </a:extLst>
          </p:cNvPr>
          <p:cNvSpPr txBox="1">
            <a:spLocks/>
          </p:cNvSpPr>
          <p:nvPr/>
        </p:nvSpPr>
        <p:spPr>
          <a:xfrm>
            <a:off x="1668377" y="5800473"/>
            <a:ext cx="9144000" cy="692402"/>
          </a:xfrm>
          <a:prstGeom prst="rect">
            <a:avLst/>
          </a:prstGeom>
          <a:noFill/>
          <a:ln>
            <a:noFill/>
          </a:ln>
        </p:spPr>
        <p:txBody>
          <a:bodyPr vert="horz" wrap="square" lIns="91440" tIns="45720" rIns="91440" bIns="45720" numCol="1" rtlCol="0" anchor="ctr" anchorCtr="0" compatLnSpc="1">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b="1" dirty="0">
                <a:latin typeface="Swis721 Cn BT" panose="020B0506020202030204" pitchFamily="34" charset="0"/>
              </a:rPr>
              <a:t>Module 5 MANAGING Team- Team Motivation &amp; Appreciation</a:t>
            </a:r>
          </a:p>
        </p:txBody>
      </p:sp>
    </p:spTree>
    <p:extLst>
      <p:ext uri="{BB962C8B-B14F-4D97-AF65-F5344CB8AC3E}">
        <p14:creationId xmlns:p14="http://schemas.microsoft.com/office/powerpoint/2010/main" val="210235395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174479-671A-CBB4-10B3-5A06DF0944D3}"/>
              </a:ext>
            </a:extLst>
          </p:cNvPr>
          <p:cNvSpPr txBox="1"/>
          <p:nvPr/>
        </p:nvSpPr>
        <p:spPr>
          <a:xfrm>
            <a:off x="371086" y="276353"/>
            <a:ext cx="9133754" cy="935908"/>
          </a:xfrm>
          <a:prstGeom prst="rect">
            <a:avLst/>
          </a:prstGeom>
          <a:noFill/>
        </p:spPr>
        <p:txBody>
          <a:bodyPr wrap="square">
            <a:noAutofit/>
          </a:bodyPr>
          <a:lstStyle/>
          <a:p>
            <a:pPr algn="ctr"/>
            <a:r>
              <a:rPr lang="en-US" sz="4000" b="1" dirty="0">
                <a:latin typeface="Swis721 Cn BT" panose="020B0506020202030204" pitchFamily="34" charset="0"/>
              </a:rPr>
              <a:t>How to appreciate using VIP-HRs Model</a:t>
            </a:r>
          </a:p>
        </p:txBody>
      </p:sp>
      <p:graphicFrame>
        <p:nvGraphicFramePr>
          <p:cNvPr id="2" name="Content Placeholder 1">
            <a:extLst>
              <a:ext uri="{FF2B5EF4-FFF2-40B4-BE49-F238E27FC236}">
                <a16:creationId xmlns:a16="http://schemas.microsoft.com/office/drawing/2014/main" id="{AF7DE3C0-3538-FF8C-2601-47E4B545271B}"/>
              </a:ext>
            </a:extLst>
          </p:cNvPr>
          <p:cNvGraphicFramePr>
            <a:graphicFrameLocks noGrp="1"/>
          </p:cNvGraphicFramePr>
          <p:nvPr>
            <p:ph idx="1"/>
            <p:extLst/>
          </p:nvPr>
        </p:nvGraphicFramePr>
        <p:xfrm>
          <a:off x="4421129" y="1612395"/>
          <a:ext cx="7662762" cy="4501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AE5B31E-0C13-AADF-1420-65D16BE46D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09" y="1776662"/>
            <a:ext cx="3866147" cy="3866147"/>
          </a:xfrm>
          <a:prstGeom prst="rect">
            <a:avLst/>
          </a:prstGeom>
        </p:spPr>
      </p:pic>
    </p:spTree>
    <p:extLst>
      <p:ext uri="{BB962C8B-B14F-4D97-AF65-F5344CB8AC3E}">
        <p14:creationId xmlns:p14="http://schemas.microsoft.com/office/powerpoint/2010/main" val="25779947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EA43485-A5AC-4EDE-9D72-FE92FBF74C2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BF9744A6-14D0-4F8D-A776-797D6D32097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4C2A5E21-85B3-4B5B-B944-83B15455F09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B979B8B-FC87-4EDF-8D50-26A31713E22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A32128E6-C3CF-489F-AC4C-BB132D25FC7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7D497CD0-26CA-4805-A84F-10733C3535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194"/>
          <p:cNvSpPr txBox="1">
            <a:spLocks noGrp="1"/>
          </p:cNvSpPr>
          <p:nvPr>
            <p:ph type="body" idx="1"/>
          </p:nvPr>
        </p:nvSpPr>
        <p:spPr>
          <a:xfrm>
            <a:off x="4338320" y="2238375"/>
            <a:ext cx="7853680" cy="1266825"/>
          </a:xfrm>
          <a:prstGeom prst="rect">
            <a:avLst/>
          </a:prstGeom>
          <a:noFill/>
          <a:ln>
            <a:noFill/>
          </a:ln>
        </p:spPr>
        <p:txBody>
          <a:bodyPr spcFirstLastPara="1" wrap="square" lIns="216000" tIns="45700" rIns="91425" bIns="45700" anchor="ctr" anchorCtr="0">
            <a:normAutofit/>
          </a:bodyPr>
          <a:lstStyle/>
          <a:p>
            <a:pPr marL="0" lvl="0" indent="0" algn="ctr" rtl="0">
              <a:lnSpc>
                <a:spcPct val="90000"/>
              </a:lnSpc>
              <a:spcBef>
                <a:spcPts val="0"/>
              </a:spcBef>
              <a:spcAft>
                <a:spcPts val="0"/>
              </a:spcAft>
              <a:buClr>
                <a:srgbClr val="645E5E"/>
              </a:buClr>
              <a:buSzPts val="8000"/>
              <a:buNone/>
            </a:pPr>
            <a:r>
              <a:rPr lang="en-US" sz="8000" b="1" dirty="0">
                <a:solidFill>
                  <a:srgbClr val="645E5E"/>
                </a:solidFill>
              </a:rPr>
              <a:t>Thank You</a:t>
            </a:r>
            <a:endParaRPr dirty="0"/>
          </a:p>
        </p:txBody>
      </p:sp>
      <p:pic>
        <p:nvPicPr>
          <p:cNvPr id="1383" name="Google Shape;1383;p194" descr="Two Person Handshakes in Front of Books on Shelf"/>
          <p:cNvPicPr preferRelativeResize="0"/>
          <p:nvPr/>
        </p:nvPicPr>
        <p:blipFill rotWithShape="1">
          <a:blip r:embed="rId3">
            <a:alphaModFix/>
          </a:blip>
          <a:srcRect/>
          <a:stretch/>
        </p:blipFill>
        <p:spPr>
          <a:xfrm>
            <a:off x="0" y="0"/>
            <a:ext cx="4338320" cy="6644003"/>
          </a:xfrm>
          <a:prstGeom prst="rect">
            <a:avLst/>
          </a:prstGeom>
          <a:noFill/>
          <a:ln>
            <a:noFill/>
          </a:ln>
        </p:spPr>
      </p:pic>
      <p:pic>
        <p:nvPicPr>
          <p:cNvPr id="1384" name="Google Shape;1384;p194"/>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1385" name="Google Shape;1385;p194"/>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1386" name="Google Shape;1386;p194"/>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1387" name="Google Shape;1387;p194"/>
          <p:cNvSpPr txBox="1"/>
          <p:nvPr/>
        </p:nvSpPr>
        <p:spPr>
          <a:xfrm>
            <a:off x="6744390" y="5474392"/>
            <a:ext cx="24629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Swis721 Cn BT" panose="020B0506020202030204" pitchFamily="34" charset="0"/>
                <a:sym typeface="Arial"/>
                <a:hlinkClick r:id="rId7"/>
              </a:rPr>
              <a:t>Hello@freelancetrainings.com</a:t>
            </a:r>
            <a:endParaRPr sz="1400" b="0" i="0" u="none" strike="noStrike" cap="none" dirty="0">
              <a:solidFill>
                <a:schemeClr val="dk1"/>
              </a:solidFill>
              <a:latin typeface="Swis721 Cn BT" panose="020B0506020202030204" pitchFamily="34" charset="0"/>
              <a:sym typeface="Arial"/>
            </a:endParaRPr>
          </a:p>
        </p:txBody>
      </p:sp>
      <p:sp>
        <p:nvSpPr>
          <p:cNvPr id="1388" name="Google Shape;1388;p194"/>
          <p:cNvSpPr txBox="1"/>
          <p:nvPr/>
        </p:nvSpPr>
        <p:spPr>
          <a:xfrm>
            <a:off x="4666933" y="5444215"/>
            <a:ext cx="12314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Swis721 Cn BT" panose="020B0506020202030204" pitchFamily="34" charset="0"/>
                <a:sym typeface="Arial"/>
              </a:rPr>
              <a:t>98752-08472</a:t>
            </a:r>
            <a:endParaRPr sz="1400" b="0" i="0" u="none" strike="noStrike" cap="none" dirty="0">
              <a:solidFill>
                <a:srgbClr val="000000"/>
              </a:solidFill>
              <a:latin typeface="Swis721 Cn BT" panose="020B0506020202030204" pitchFamily="34" charset="0"/>
              <a:sym typeface="Arial"/>
            </a:endParaRPr>
          </a:p>
        </p:txBody>
      </p:sp>
      <p:sp>
        <p:nvSpPr>
          <p:cNvPr id="1389" name="Google Shape;1389;p194"/>
          <p:cNvSpPr txBox="1"/>
          <p:nvPr/>
        </p:nvSpPr>
        <p:spPr>
          <a:xfrm>
            <a:off x="9695370" y="5433484"/>
            <a:ext cx="2291583" cy="318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Swis721 Cn BT" panose="020B0506020202030204" pitchFamily="34" charset="0"/>
                <a:sym typeface="Arial"/>
                <a:hlinkClick r:id="rId8"/>
              </a:rPr>
              <a:t>www.freelancetrainings.com</a:t>
            </a:r>
            <a:endParaRPr sz="1400" b="0" i="0" u="none" strike="noStrike" cap="none" dirty="0">
              <a:solidFill>
                <a:schemeClr val="dk1"/>
              </a:solidFill>
              <a:latin typeface="Swis721 Cn BT" panose="020B0506020202030204" pitchFamily="34" charset="0"/>
              <a:sym typeface="Arial"/>
            </a:endParaRPr>
          </a:p>
        </p:txBody>
      </p:sp>
      <p:pic>
        <p:nvPicPr>
          <p:cNvPr id="1390" name="Google Shape;1390;p194"/>
          <p:cNvPicPr preferRelativeResize="0"/>
          <p:nvPr/>
        </p:nvPicPr>
        <p:blipFill rotWithShape="1">
          <a:blip r:embed="rId9">
            <a:alphaModFix/>
          </a:blip>
          <a:srcRect/>
          <a:stretch/>
        </p:blipFill>
        <p:spPr>
          <a:xfrm>
            <a:off x="5501853" y="6255611"/>
            <a:ext cx="315227" cy="315227"/>
          </a:xfrm>
          <a:prstGeom prst="rect">
            <a:avLst/>
          </a:prstGeom>
          <a:noFill/>
          <a:ln>
            <a:noFill/>
          </a:ln>
        </p:spPr>
      </p:pic>
      <p:sp>
        <p:nvSpPr>
          <p:cNvPr id="1391" name="Google Shape;1391;p194"/>
          <p:cNvSpPr txBox="1"/>
          <p:nvPr/>
        </p:nvSpPr>
        <p:spPr>
          <a:xfrm>
            <a:off x="5745960" y="6296521"/>
            <a:ext cx="532665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Swis721 Cn BT" panose="020B0506020202030204" pitchFamily="34" charset="0"/>
                <a:sym typeface="Arial"/>
              </a:rPr>
              <a:t>406, Titanium City Centre Mall, Anand Nagar, Satellite, Ahmedabad-380015</a:t>
            </a:r>
            <a:endParaRPr sz="1400" b="0" i="0" u="none" strike="noStrike" cap="none" dirty="0">
              <a:solidFill>
                <a:srgbClr val="000000"/>
              </a:solidFill>
              <a:latin typeface="Swis721 Cn BT" panose="020B0506020202030204" pitchFamily="34" charset="0"/>
              <a:sym typeface="Arial"/>
            </a:endParaRPr>
          </a:p>
        </p:txBody>
      </p:sp>
      <p:pic>
        <p:nvPicPr>
          <p:cNvPr id="1392" name="Google Shape;1392;p194"/>
          <p:cNvPicPr preferRelativeResize="0"/>
          <p:nvPr/>
        </p:nvPicPr>
        <p:blipFill rotWithShape="1">
          <a:blip r:embed="rId10">
            <a:alphaModFix/>
          </a:blip>
          <a:srcRect/>
          <a:stretch/>
        </p:blipFill>
        <p:spPr>
          <a:xfrm>
            <a:off x="4260903" y="0"/>
            <a:ext cx="893445" cy="10344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9702D7-4D67-EAE2-FBDA-E8BD01A411D9}"/>
              </a:ext>
            </a:extLst>
          </p:cNvPr>
          <p:cNvGrpSpPr/>
          <p:nvPr/>
        </p:nvGrpSpPr>
        <p:grpSpPr>
          <a:xfrm>
            <a:off x="3907228" y="2532520"/>
            <a:ext cx="6350048" cy="1830332"/>
            <a:chOff x="1050366" y="3342493"/>
            <a:chExt cx="6350048" cy="1830332"/>
          </a:xfrm>
        </p:grpSpPr>
        <p:sp>
          <p:nvSpPr>
            <p:cNvPr id="31" name="Google Shape;259;p12">
              <a:extLst>
                <a:ext uri="{FF2B5EF4-FFF2-40B4-BE49-F238E27FC236}">
                  <a16:creationId xmlns:a16="http://schemas.microsoft.com/office/drawing/2014/main" id="{B43AE4B2-5EB6-D36D-C921-68889B102391}"/>
                </a:ext>
              </a:extLst>
            </p:cNvPr>
            <p:cNvSpPr/>
            <p:nvPr/>
          </p:nvSpPr>
          <p:spPr>
            <a:xfrm>
              <a:off x="6484746" y="4154028"/>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wis721 Cn BT" panose="020B0506020202030204" pitchFamily="34" charset="0"/>
                <a:sym typeface="Arial"/>
              </a:endParaRPr>
            </a:p>
          </p:txBody>
        </p:sp>
        <p:sp>
          <p:nvSpPr>
            <p:cNvPr id="45" name="Google Shape;273;p12">
              <a:extLst>
                <a:ext uri="{FF2B5EF4-FFF2-40B4-BE49-F238E27FC236}">
                  <a16:creationId xmlns:a16="http://schemas.microsoft.com/office/drawing/2014/main" id="{7D12221E-D035-E38F-FF00-3F2023E6E4C8}"/>
                </a:ext>
              </a:extLst>
            </p:cNvPr>
            <p:cNvSpPr/>
            <p:nvPr/>
          </p:nvSpPr>
          <p:spPr>
            <a:xfrm>
              <a:off x="2894637" y="4172065"/>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wis721 Cn BT" panose="020B0506020202030204" pitchFamily="34" charset="0"/>
                <a:sym typeface="Arial"/>
              </a:endParaRPr>
            </a:p>
          </p:txBody>
        </p:sp>
        <p:sp>
          <p:nvSpPr>
            <p:cNvPr id="47" name="Google Shape;275;p12">
              <a:extLst>
                <a:ext uri="{FF2B5EF4-FFF2-40B4-BE49-F238E27FC236}">
                  <a16:creationId xmlns:a16="http://schemas.microsoft.com/office/drawing/2014/main" id="{D019FAC7-74BB-3E2B-10A9-0A71A288B1CC}"/>
                </a:ext>
              </a:extLst>
            </p:cNvPr>
            <p:cNvSpPr/>
            <p:nvPr/>
          </p:nvSpPr>
          <p:spPr>
            <a:xfrm>
              <a:off x="4673076" y="3342493"/>
              <a:ext cx="933212" cy="110976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wis721 Cn BT" panose="020B0506020202030204" pitchFamily="34" charset="0"/>
                <a:sym typeface="Arial"/>
              </a:endParaRPr>
            </a:p>
          </p:txBody>
        </p:sp>
        <p:sp>
          <p:nvSpPr>
            <p:cNvPr id="2" name="Oval 1">
              <a:extLst>
                <a:ext uri="{FF2B5EF4-FFF2-40B4-BE49-F238E27FC236}">
                  <a16:creationId xmlns:a16="http://schemas.microsoft.com/office/drawing/2014/main" id="{EC492986-B86F-3BE7-8213-AF01336674F4}"/>
                </a:ext>
              </a:extLst>
            </p:cNvPr>
            <p:cNvSpPr/>
            <p:nvPr/>
          </p:nvSpPr>
          <p:spPr>
            <a:xfrm>
              <a:off x="1050366" y="3342493"/>
              <a:ext cx="948269" cy="1004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grpSp>
      <p:pic>
        <p:nvPicPr>
          <p:cNvPr id="23" name="Picture 22">
            <a:extLst>
              <a:ext uri="{FF2B5EF4-FFF2-40B4-BE49-F238E27FC236}">
                <a16:creationId xmlns:a16="http://schemas.microsoft.com/office/drawing/2014/main" id="{3409AC30-61C7-4DA5-9EB0-D8239D7874D7}"/>
              </a:ext>
            </a:extLst>
          </p:cNvPr>
          <p:cNvPicPr>
            <a:picLocks noChangeAspect="1"/>
          </p:cNvPicPr>
          <p:nvPr/>
        </p:nvPicPr>
        <p:blipFill rotWithShape="1">
          <a:blip r:embed="rId3">
            <a:clrChange>
              <a:clrFrom>
                <a:srgbClr val="FFFFFF"/>
              </a:clrFrom>
              <a:clrTo>
                <a:srgbClr val="FFFFFF">
                  <a:alpha val="0"/>
                </a:srgbClr>
              </a:clrTo>
            </a:clrChange>
          </a:blip>
          <a:srcRect r="17879"/>
          <a:stretch/>
        </p:blipFill>
        <p:spPr>
          <a:xfrm>
            <a:off x="787586" y="1065355"/>
            <a:ext cx="10005331" cy="4054410"/>
          </a:xfrm>
          <a:prstGeom prst="rect">
            <a:avLst/>
          </a:prstGeom>
        </p:spPr>
      </p:pic>
      <p:sp>
        <p:nvSpPr>
          <p:cNvPr id="28" name="Google Shape;261;p12">
            <a:extLst>
              <a:ext uri="{FF2B5EF4-FFF2-40B4-BE49-F238E27FC236}">
                <a16:creationId xmlns:a16="http://schemas.microsoft.com/office/drawing/2014/main" id="{9BA814E2-E91B-46D5-9B41-51A592506B5F}"/>
              </a:ext>
            </a:extLst>
          </p:cNvPr>
          <p:cNvSpPr txBox="1"/>
          <p:nvPr/>
        </p:nvSpPr>
        <p:spPr>
          <a:xfrm>
            <a:off x="1668213" y="4129775"/>
            <a:ext cx="1233254"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Swis721 Cn BT" panose="020B0506020202030204" pitchFamily="34" charset="0"/>
                <a:sym typeface="Arial"/>
              </a:rPr>
              <a:t>Module 1</a:t>
            </a:r>
            <a:endParaRPr dirty="0">
              <a:latin typeface="Swis721 Cn BT" panose="020B0506020202030204" pitchFamily="34" charset="0"/>
            </a:endParaRPr>
          </a:p>
        </p:txBody>
      </p:sp>
      <p:sp>
        <p:nvSpPr>
          <p:cNvPr id="30" name="Google Shape;262;p12">
            <a:extLst>
              <a:ext uri="{FF2B5EF4-FFF2-40B4-BE49-F238E27FC236}">
                <a16:creationId xmlns:a16="http://schemas.microsoft.com/office/drawing/2014/main" id="{0680FBAF-F654-4B4B-A154-E3A434B4768A}"/>
              </a:ext>
            </a:extLst>
          </p:cNvPr>
          <p:cNvSpPr txBox="1"/>
          <p:nvPr/>
        </p:nvSpPr>
        <p:spPr>
          <a:xfrm>
            <a:off x="1627093" y="4505711"/>
            <a:ext cx="129285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Swis721 Cn BT" panose="020B0506020202030204" pitchFamily="34" charset="0"/>
                <a:sym typeface="Arial"/>
              </a:rPr>
              <a:t>The interplay of systems</a:t>
            </a:r>
          </a:p>
        </p:txBody>
      </p:sp>
      <p:sp>
        <p:nvSpPr>
          <p:cNvPr id="38" name="Google Shape;264;p12">
            <a:extLst>
              <a:ext uri="{FF2B5EF4-FFF2-40B4-BE49-F238E27FC236}">
                <a16:creationId xmlns:a16="http://schemas.microsoft.com/office/drawing/2014/main" id="{85266057-F008-4704-803A-FCEBEDADEA57}"/>
              </a:ext>
            </a:extLst>
          </p:cNvPr>
          <p:cNvSpPr txBox="1"/>
          <p:nvPr/>
        </p:nvSpPr>
        <p:spPr>
          <a:xfrm>
            <a:off x="3182836" y="5269464"/>
            <a:ext cx="2035384" cy="523180"/>
          </a:xfrm>
          <a:prstGeom prst="rect">
            <a:avLst/>
          </a:prstGeom>
          <a:noFill/>
          <a:ln>
            <a:noFill/>
          </a:ln>
        </p:spPr>
        <p:txBody>
          <a:bodyPr spcFirstLastPara="1" wrap="square" lIns="91425" tIns="45700" rIns="91425" bIns="45700" anchor="t" anchorCtr="0">
            <a:spAutoFit/>
          </a:bodyPr>
          <a:lstStyle>
            <a:defPPr>
              <a:defRPr lang="en-US"/>
            </a:defPPr>
            <a:lvl1pPr marR="0" lvl="0" indent="0">
              <a:spcBef>
                <a:spcPts val="0"/>
              </a:spcBef>
              <a:spcAft>
                <a:spcPts val="0"/>
              </a:spcAft>
              <a:buNone/>
              <a:defRPr sz="1400">
                <a:solidFill>
                  <a:schemeClr val="dk1"/>
                </a:solidFill>
                <a:latin typeface="Swis721 Cn BT" panose="020B0506020202030204" pitchFamily="34" charset="0"/>
              </a:defRPr>
            </a:lvl1pPr>
          </a:lstStyle>
          <a:p>
            <a:pPr algn="ctr"/>
            <a:r>
              <a:rPr lang="en-US" dirty="0">
                <a:sym typeface="Arial"/>
              </a:rPr>
              <a:t>The Manager-Employee </a:t>
            </a:r>
          </a:p>
          <a:p>
            <a:pPr algn="ctr"/>
            <a:r>
              <a:rPr lang="en-US" dirty="0">
                <a:sym typeface="Arial"/>
              </a:rPr>
              <a:t>relationship</a:t>
            </a:r>
            <a:endParaRPr dirty="0"/>
          </a:p>
        </p:txBody>
      </p:sp>
      <p:sp>
        <p:nvSpPr>
          <p:cNvPr id="39" name="Google Shape;277;p12">
            <a:extLst>
              <a:ext uri="{FF2B5EF4-FFF2-40B4-BE49-F238E27FC236}">
                <a16:creationId xmlns:a16="http://schemas.microsoft.com/office/drawing/2014/main" id="{620A879C-F398-4C17-B27A-7C6805884D84}"/>
              </a:ext>
            </a:extLst>
          </p:cNvPr>
          <p:cNvSpPr txBox="1"/>
          <p:nvPr/>
        </p:nvSpPr>
        <p:spPr>
          <a:xfrm>
            <a:off x="3733391" y="4869395"/>
            <a:ext cx="1376939"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Swis721 Cn BT" panose="020B0506020202030204" pitchFamily="34" charset="0"/>
                <a:sym typeface="Arial"/>
              </a:rPr>
              <a:t>Module 2</a:t>
            </a:r>
            <a:endParaRPr dirty="0">
              <a:latin typeface="Swis721 Cn BT" panose="020B0506020202030204" pitchFamily="34" charset="0"/>
            </a:endParaRPr>
          </a:p>
        </p:txBody>
      </p:sp>
      <p:sp>
        <p:nvSpPr>
          <p:cNvPr id="40" name="Google Shape;263;p12">
            <a:extLst>
              <a:ext uri="{FF2B5EF4-FFF2-40B4-BE49-F238E27FC236}">
                <a16:creationId xmlns:a16="http://schemas.microsoft.com/office/drawing/2014/main" id="{B546C49F-925C-41E5-966C-F73E93CD4A5B}"/>
              </a:ext>
            </a:extLst>
          </p:cNvPr>
          <p:cNvSpPr txBox="1"/>
          <p:nvPr/>
        </p:nvSpPr>
        <p:spPr>
          <a:xfrm>
            <a:off x="5186753" y="4466214"/>
            <a:ext cx="2035384" cy="307736"/>
          </a:xfrm>
          <a:prstGeom prst="rect">
            <a:avLst/>
          </a:prstGeom>
          <a:noFill/>
          <a:ln>
            <a:noFill/>
          </a:ln>
        </p:spPr>
        <p:txBody>
          <a:bodyPr spcFirstLastPara="1" wrap="square" lIns="91425" tIns="45700" rIns="91425" bIns="45700" anchor="t" anchorCtr="0">
            <a:spAutoFit/>
          </a:bodyPr>
          <a:lstStyle>
            <a:defPPr>
              <a:defRPr lang="en-US"/>
            </a:defPPr>
            <a:lvl1pPr marR="0" lvl="0" indent="0">
              <a:spcBef>
                <a:spcPts val="0"/>
              </a:spcBef>
              <a:spcAft>
                <a:spcPts val="0"/>
              </a:spcAft>
              <a:buNone/>
              <a:defRPr sz="1400">
                <a:solidFill>
                  <a:schemeClr val="dk1"/>
                </a:solidFill>
                <a:latin typeface="Swis721 Cn BT" panose="020B0506020202030204" pitchFamily="34" charset="0"/>
              </a:defRPr>
            </a:lvl1pPr>
          </a:lstStyle>
          <a:p>
            <a:pPr algn="ctr"/>
            <a:r>
              <a:rPr lang="en-US" dirty="0">
                <a:sym typeface="Arial"/>
              </a:rPr>
              <a:t>Manager’s responsibility</a:t>
            </a:r>
            <a:endParaRPr dirty="0"/>
          </a:p>
        </p:txBody>
      </p:sp>
      <p:sp>
        <p:nvSpPr>
          <p:cNvPr id="41" name="Google Shape;278;p12">
            <a:extLst>
              <a:ext uri="{FF2B5EF4-FFF2-40B4-BE49-F238E27FC236}">
                <a16:creationId xmlns:a16="http://schemas.microsoft.com/office/drawing/2014/main" id="{82068BD2-9685-4F81-A018-1CE702EA4819}"/>
              </a:ext>
            </a:extLst>
          </p:cNvPr>
          <p:cNvSpPr txBox="1"/>
          <p:nvPr/>
        </p:nvSpPr>
        <p:spPr>
          <a:xfrm>
            <a:off x="5218220" y="4062302"/>
            <a:ext cx="180560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Swis721 Cn BT" panose="020B0506020202030204" pitchFamily="34" charset="0"/>
                <a:sym typeface="Arial"/>
              </a:rPr>
              <a:t>Module 3</a:t>
            </a:r>
            <a:endParaRPr dirty="0">
              <a:latin typeface="Swis721 Cn BT" panose="020B0506020202030204" pitchFamily="34" charset="0"/>
            </a:endParaRPr>
          </a:p>
        </p:txBody>
      </p:sp>
      <p:sp>
        <p:nvSpPr>
          <p:cNvPr id="43" name="Google Shape;279;p12">
            <a:extLst>
              <a:ext uri="{FF2B5EF4-FFF2-40B4-BE49-F238E27FC236}">
                <a16:creationId xmlns:a16="http://schemas.microsoft.com/office/drawing/2014/main" id="{32389221-B0B5-4C17-A7C7-6E6A9D384B1B}"/>
              </a:ext>
            </a:extLst>
          </p:cNvPr>
          <p:cNvSpPr txBox="1"/>
          <p:nvPr/>
        </p:nvSpPr>
        <p:spPr>
          <a:xfrm>
            <a:off x="7577182" y="4901098"/>
            <a:ext cx="18056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Swis721 Cn BT" panose="020B0506020202030204" pitchFamily="34" charset="0"/>
                <a:sym typeface="Arial"/>
              </a:rPr>
              <a:t>Module 4</a:t>
            </a:r>
            <a:endParaRPr dirty="0">
              <a:latin typeface="Swis721 Cn BT" panose="020B0506020202030204" pitchFamily="34" charset="0"/>
            </a:endParaRPr>
          </a:p>
        </p:txBody>
      </p:sp>
      <p:sp>
        <p:nvSpPr>
          <p:cNvPr id="44" name="Google Shape;263;p12">
            <a:extLst>
              <a:ext uri="{FF2B5EF4-FFF2-40B4-BE49-F238E27FC236}">
                <a16:creationId xmlns:a16="http://schemas.microsoft.com/office/drawing/2014/main" id="{C9AAE46D-0EE8-419D-9A4A-CC23AFC1CCAE}"/>
              </a:ext>
            </a:extLst>
          </p:cNvPr>
          <p:cNvSpPr txBox="1"/>
          <p:nvPr/>
        </p:nvSpPr>
        <p:spPr>
          <a:xfrm>
            <a:off x="7177167" y="5245298"/>
            <a:ext cx="2035384" cy="307736"/>
          </a:xfrm>
          <a:prstGeom prst="rect">
            <a:avLst/>
          </a:prstGeom>
          <a:noFill/>
          <a:ln>
            <a:noFill/>
          </a:ln>
        </p:spPr>
        <p:txBody>
          <a:bodyPr spcFirstLastPara="1" wrap="square" lIns="91425" tIns="45700" rIns="91425" bIns="45700" anchor="t" anchorCtr="0">
            <a:spAutoFit/>
          </a:bodyPr>
          <a:lstStyle>
            <a:defPPr>
              <a:defRPr lang="en-US"/>
            </a:defPPr>
            <a:lvl1pPr marR="0" lvl="0" indent="0">
              <a:spcBef>
                <a:spcPts val="0"/>
              </a:spcBef>
              <a:spcAft>
                <a:spcPts val="0"/>
              </a:spcAft>
              <a:buNone/>
              <a:defRPr sz="1400">
                <a:solidFill>
                  <a:schemeClr val="dk1"/>
                </a:solidFill>
                <a:latin typeface="Swis721 Cn BT" panose="020B0506020202030204" pitchFamily="34" charset="0"/>
              </a:defRPr>
            </a:lvl1pPr>
          </a:lstStyle>
          <a:p>
            <a:pPr algn="ctr"/>
            <a:r>
              <a:rPr lang="en-US" dirty="0">
                <a:sym typeface="Arial"/>
              </a:rPr>
              <a:t>Skills of a Manager</a:t>
            </a:r>
            <a:endParaRPr dirty="0"/>
          </a:p>
        </p:txBody>
      </p:sp>
      <p:sp>
        <p:nvSpPr>
          <p:cNvPr id="4" name="Oval 3">
            <a:extLst>
              <a:ext uri="{FF2B5EF4-FFF2-40B4-BE49-F238E27FC236}">
                <a16:creationId xmlns:a16="http://schemas.microsoft.com/office/drawing/2014/main" id="{80D0A710-3ABB-4041-8919-86D3D14DA288}"/>
              </a:ext>
            </a:extLst>
          </p:cNvPr>
          <p:cNvSpPr/>
          <p:nvPr/>
        </p:nvSpPr>
        <p:spPr>
          <a:xfrm>
            <a:off x="1688070" y="2565133"/>
            <a:ext cx="1193541" cy="1281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2" name="Picture 31">
            <a:extLst>
              <a:ext uri="{FF2B5EF4-FFF2-40B4-BE49-F238E27FC236}">
                <a16:creationId xmlns:a16="http://schemas.microsoft.com/office/drawing/2014/main" id="{2FDD4BDD-5741-4DA6-B36C-A7A53F8C13DF}"/>
              </a:ext>
            </a:extLst>
          </p:cNvPr>
          <p:cNvPicPr>
            <a:picLocks noChangeAspect="1"/>
          </p:cNvPicPr>
          <p:nvPr/>
        </p:nvPicPr>
        <p:blipFill>
          <a:blip r:embed="rId4"/>
          <a:stretch>
            <a:fillRect/>
          </a:stretch>
        </p:blipFill>
        <p:spPr>
          <a:xfrm flipH="1">
            <a:off x="1900501" y="2817498"/>
            <a:ext cx="699199" cy="699199"/>
          </a:xfrm>
          <a:prstGeom prst="rect">
            <a:avLst/>
          </a:prstGeom>
        </p:spPr>
      </p:pic>
      <p:sp>
        <p:nvSpPr>
          <p:cNvPr id="48" name="Oval 47">
            <a:extLst>
              <a:ext uri="{FF2B5EF4-FFF2-40B4-BE49-F238E27FC236}">
                <a16:creationId xmlns:a16="http://schemas.microsoft.com/office/drawing/2014/main" id="{8C432F8B-065B-4C3F-9F19-5F1027775F51}"/>
              </a:ext>
            </a:extLst>
          </p:cNvPr>
          <p:cNvSpPr/>
          <p:nvPr/>
        </p:nvSpPr>
        <p:spPr>
          <a:xfrm>
            <a:off x="3603758" y="3427606"/>
            <a:ext cx="1193541" cy="1281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7" name="Picture 36">
            <a:extLst>
              <a:ext uri="{FF2B5EF4-FFF2-40B4-BE49-F238E27FC236}">
                <a16:creationId xmlns:a16="http://schemas.microsoft.com/office/drawing/2014/main" id="{4B843D9A-F2C9-42DE-AF29-3593C086C2D0}"/>
              </a:ext>
            </a:extLst>
          </p:cNvPr>
          <p:cNvPicPr>
            <a:picLocks noChangeAspect="1"/>
          </p:cNvPicPr>
          <p:nvPr/>
        </p:nvPicPr>
        <p:blipFill>
          <a:blip r:embed="rId5"/>
          <a:stretch>
            <a:fillRect/>
          </a:stretch>
        </p:blipFill>
        <p:spPr>
          <a:xfrm>
            <a:off x="3824049" y="3620039"/>
            <a:ext cx="789564" cy="789564"/>
          </a:xfrm>
          <a:prstGeom prst="rect">
            <a:avLst/>
          </a:prstGeom>
        </p:spPr>
      </p:pic>
      <p:sp>
        <p:nvSpPr>
          <p:cNvPr id="52" name="Oval 51">
            <a:extLst>
              <a:ext uri="{FF2B5EF4-FFF2-40B4-BE49-F238E27FC236}">
                <a16:creationId xmlns:a16="http://schemas.microsoft.com/office/drawing/2014/main" id="{6F6F2DC9-6BB2-41DC-815E-A13979B05A0E}"/>
              </a:ext>
            </a:extLst>
          </p:cNvPr>
          <p:cNvSpPr/>
          <p:nvPr/>
        </p:nvSpPr>
        <p:spPr>
          <a:xfrm>
            <a:off x="5521813" y="2565133"/>
            <a:ext cx="1193541" cy="1281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2" name="Picture 41">
            <a:extLst>
              <a:ext uri="{FF2B5EF4-FFF2-40B4-BE49-F238E27FC236}">
                <a16:creationId xmlns:a16="http://schemas.microsoft.com/office/drawing/2014/main" id="{8C65A574-88B8-444D-B958-19CE13752740}"/>
              </a:ext>
            </a:extLst>
          </p:cNvPr>
          <p:cNvPicPr>
            <a:picLocks noChangeAspect="1"/>
          </p:cNvPicPr>
          <p:nvPr/>
        </p:nvPicPr>
        <p:blipFill>
          <a:blip r:embed="rId6"/>
          <a:stretch>
            <a:fillRect/>
          </a:stretch>
        </p:blipFill>
        <p:spPr>
          <a:xfrm>
            <a:off x="5790251" y="2806226"/>
            <a:ext cx="703905" cy="703905"/>
          </a:xfrm>
          <a:prstGeom prst="rect">
            <a:avLst/>
          </a:prstGeom>
        </p:spPr>
      </p:pic>
      <p:sp>
        <p:nvSpPr>
          <p:cNvPr id="53" name="Oval 52">
            <a:extLst>
              <a:ext uri="{FF2B5EF4-FFF2-40B4-BE49-F238E27FC236}">
                <a16:creationId xmlns:a16="http://schemas.microsoft.com/office/drawing/2014/main" id="{B3ED9F98-7ED4-4B4C-8A0E-56BA61F98F34}"/>
              </a:ext>
            </a:extLst>
          </p:cNvPr>
          <p:cNvSpPr/>
          <p:nvPr/>
        </p:nvSpPr>
        <p:spPr>
          <a:xfrm>
            <a:off x="7490575" y="3401617"/>
            <a:ext cx="1193541" cy="1281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6" name="Picture 45">
            <a:extLst>
              <a:ext uri="{FF2B5EF4-FFF2-40B4-BE49-F238E27FC236}">
                <a16:creationId xmlns:a16="http://schemas.microsoft.com/office/drawing/2014/main" id="{6F292B38-09A1-49E9-A463-711AD373B39D}"/>
              </a:ext>
            </a:extLst>
          </p:cNvPr>
          <p:cNvPicPr>
            <a:picLocks noChangeAspect="1"/>
          </p:cNvPicPr>
          <p:nvPr/>
        </p:nvPicPr>
        <p:blipFill>
          <a:blip r:embed="rId7"/>
          <a:stretch>
            <a:fillRect/>
          </a:stretch>
        </p:blipFill>
        <p:spPr>
          <a:xfrm>
            <a:off x="7799048" y="3701886"/>
            <a:ext cx="680938" cy="680938"/>
          </a:xfrm>
          <a:prstGeom prst="rect">
            <a:avLst/>
          </a:prstGeom>
        </p:spPr>
      </p:pic>
      <p:sp>
        <p:nvSpPr>
          <p:cNvPr id="54" name="Oval 53">
            <a:extLst>
              <a:ext uri="{FF2B5EF4-FFF2-40B4-BE49-F238E27FC236}">
                <a16:creationId xmlns:a16="http://schemas.microsoft.com/office/drawing/2014/main" id="{F9301D51-85B0-42BF-8C76-A7A6937C9848}"/>
              </a:ext>
            </a:extLst>
          </p:cNvPr>
          <p:cNvSpPr/>
          <p:nvPr/>
        </p:nvSpPr>
        <p:spPr>
          <a:xfrm>
            <a:off x="9382789" y="2565133"/>
            <a:ext cx="1193541" cy="1281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5" name="Google Shape;279;p12">
            <a:extLst>
              <a:ext uri="{FF2B5EF4-FFF2-40B4-BE49-F238E27FC236}">
                <a16:creationId xmlns:a16="http://schemas.microsoft.com/office/drawing/2014/main" id="{DC6B27E4-1DDC-4223-BE76-4B656232C76F}"/>
              </a:ext>
            </a:extLst>
          </p:cNvPr>
          <p:cNvSpPr txBox="1"/>
          <p:nvPr/>
        </p:nvSpPr>
        <p:spPr>
          <a:xfrm>
            <a:off x="9459337" y="4042355"/>
            <a:ext cx="18056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Swis721 Cn BT" panose="020B0506020202030204" pitchFamily="34" charset="0"/>
                <a:sym typeface="Arial"/>
              </a:rPr>
              <a:t>Module 5</a:t>
            </a:r>
            <a:endParaRPr dirty="0">
              <a:latin typeface="Swis721 Cn BT" panose="020B0506020202030204" pitchFamily="34" charset="0"/>
            </a:endParaRPr>
          </a:p>
        </p:txBody>
      </p:sp>
      <p:sp>
        <p:nvSpPr>
          <p:cNvPr id="56" name="Google Shape;263;p12">
            <a:extLst>
              <a:ext uri="{FF2B5EF4-FFF2-40B4-BE49-F238E27FC236}">
                <a16:creationId xmlns:a16="http://schemas.microsoft.com/office/drawing/2014/main" id="{C223120B-80DE-4884-8713-32ECA4292077}"/>
              </a:ext>
            </a:extLst>
          </p:cNvPr>
          <p:cNvSpPr txBox="1"/>
          <p:nvPr/>
        </p:nvSpPr>
        <p:spPr>
          <a:xfrm>
            <a:off x="8961867" y="4423722"/>
            <a:ext cx="2035384" cy="523180"/>
          </a:xfrm>
          <a:prstGeom prst="rect">
            <a:avLst/>
          </a:prstGeom>
          <a:noFill/>
          <a:ln>
            <a:noFill/>
          </a:ln>
        </p:spPr>
        <p:txBody>
          <a:bodyPr spcFirstLastPara="1" wrap="square" lIns="91425" tIns="45700" rIns="91425" bIns="45700" anchor="t" anchorCtr="0">
            <a:spAutoFit/>
          </a:bodyPr>
          <a:lstStyle>
            <a:defPPr>
              <a:defRPr lang="en-US"/>
            </a:defPPr>
            <a:lvl1pPr marR="0" lvl="0" indent="0">
              <a:spcBef>
                <a:spcPts val="0"/>
              </a:spcBef>
              <a:spcAft>
                <a:spcPts val="0"/>
              </a:spcAft>
              <a:buNone/>
              <a:defRPr sz="1400">
                <a:solidFill>
                  <a:schemeClr val="dk1"/>
                </a:solidFill>
                <a:latin typeface="Swis721 Cn BT" panose="020B0506020202030204" pitchFamily="34" charset="0"/>
              </a:defRPr>
            </a:lvl1pPr>
          </a:lstStyle>
          <a:p>
            <a:pPr algn="ctr"/>
            <a:r>
              <a:rPr lang="en-US" dirty="0">
                <a:sym typeface="Arial"/>
              </a:rPr>
              <a:t>Appreciating &amp; Motivating the Team</a:t>
            </a:r>
            <a:endParaRPr dirty="0"/>
          </a:p>
        </p:txBody>
      </p:sp>
      <p:pic>
        <p:nvPicPr>
          <p:cNvPr id="7" name="Graphic 6" descr="Clapping hands">
            <a:extLst>
              <a:ext uri="{FF2B5EF4-FFF2-40B4-BE49-F238E27FC236}">
                <a16:creationId xmlns:a16="http://schemas.microsoft.com/office/drawing/2014/main" id="{49D8DFD8-314E-42C1-B2C2-030EEF66A9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34710" y="2755205"/>
            <a:ext cx="914400" cy="914400"/>
          </a:xfrm>
          <a:prstGeom prst="rect">
            <a:avLst/>
          </a:prstGeom>
        </p:spPr>
      </p:pic>
      <p:sp>
        <p:nvSpPr>
          <p:cNvPr id="57" name="Title 4">
            <a:extLst>
              <a:ext uri="{FF2B5EF4-FFF2-40B4-BE49-F238E27FC236}">
                <a16:creationId xmlns:a16="http://schemas.microsoft.com/office/drawing/2014/main" id="{597A35D3-609D-44A7-9EA4-49933FB7D0F4}"/>
              </a:ext>
            </a:extLst>
          </p:cNvPr>
          <p:cNvSpPr txBox="1">
            <a:spLocks/>
          </p:cNvSpPr>
          <p:nvPr/>
        </p:nvSpPr>
        <p:spPr>
          <a:xfrm>
            <a:off x="4331793" y="294444"/>
            <a:ext cx="3639793" cy="570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altLang="en-US" sz="4800" b="1" dirty="0">
                <a:latin typeface="Swis721 Cn BT" panose="020B0506020202030204" pitchFamily="34" charset="0"/>
              </a:rPr>
              <a:t>Agenda</a:t>
            </a:r>
          </a:p>
        </p:txBody>
      </p:sp>
    </p:spTree>
    <p:extLst>
      <p:ext uri="{BB962C8B-B14F-4D97-AF65-F5344CB8AC3E}">
        <p14:creationId xmlns:p14="http://schemas.microsoft.com/office/powerpoint/2010/main" val="152492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8" grpId="0"/>
      <p:bldP spid="39" grpId="0"/>
      <p:bldP spid="40" grpId="0"/>
      <p:bldP spid="41" grpId="0"/>
      <p:bldP spid="43" grpId="0"/>
      <p:bldP spid="4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EDB7A5-2C1A-45DB-280A-1F0574A31DEE}"/>
              </a:ext>
            </a:extLst>
          </p:cNvPr>
          <p:cNvSpPr>
            <a:spLocks noGrp="1"/>
          </p:cNvSpPr>
          <p:nvPr>
            <p:ph type="ctrTitle"/>
          </p:nvPr>
        </p:nvSpPr>
        <p:spPr>
          <a:xfrm>
            <a:off x="1524000" y="5861154"/>
            <a:ext cx="9144000" cy="676822"/>
          </a:xfrm>
        </p:spPr>
        <p:txBody>
          <a:bodyPr vert="horz" lIns="91440" tIns="45720" rIns="91440" bIns="45720" rtlCol="0">
            <a:normAutofit/>
          </a:bodyPr>
          <a:lstStyle/>
          <a:p>
            <a:pPr>
              <a:spcBef>
                <a:spcPts val="1000"/>
              </a:spcBef>
              <a:buFont typeface="Arial" panose="020B0604020202020204" pitchFamily="34" charset="0"/>
            </a:pPr>
            <a:r>
              <a:rPr lang="en-GB" sz="3600" dirty="0">
                <a:ea typeface="+mn-ea"/>
                <a:cs typeface="+mn-cs"/>
              </a:rPr>
              <a:t>The Interplay of Systems</a:t>
            </a:r>
            <a:endParaRPr lang="en-IN" sz="3600" dirty="0">
              <a:ea typeface="+mn-ea"/>
              <a:cs typeface="+mn-cs"/>
            </a:endParaRPr>
          </a:p>
        </p:txBody>
      </p:sp>
      <p:sp>
        <p:nvSpPr>
          <p:cNvPr id="5" name="Subtitle 4">
            <a:extLst>
              <a:ext uri="{FF2B5EF4-FFF2-40B4-BE49-F238E27FC236}">
                <a16:creationId xmlns:a16="http://schemas.microsoft.com/office/drawing/2014/main" id="{DBEA1294-C05D-DC21-E279-B326AFCBA3A5}"/>
              </a:ext>
            </a:extLst>
          </p:cNvPr>
          <p:cNvSpPr>
            <a:spLocks noGrp="1"/>
          </p:cNvSpPr>
          <p:nvPr>
            <p:ph type="subTitle" idx="1"/>
          </p:nvPr>
        </p:nvSpPr>
        <p:spPr>
          <a:xfrm>
            <a:off x="1524000" y="5315912"/>
            <a:ext cx="9144000" cy="545242"/>
          </a:xfrm>
        </p:spPr>
        <p:txBody>
          <a:bodyPr>
            <a:normAutofit lnSpcReduction="10000"/>
          </a:bodyPr>
          <a:lstStyle/>
          <a:p>
            <a:r>
              <a:rPr lang="en-GB" sz="3600" dirty="0"/>
              <a:t>Module I</a:t>
            </a:r>
            <a:endParaRPr lang="en-IN" sz="1200" dirty="0"/>
          </a:p>
        </p:txBody>
      </p:sp>
      <p:pic>
        <p:nvPicPr>
          <p:cNvPr id="6146" name="Picture 2" descr="Hand drawing social network icons">
            <a:extLst>
              <a:ext uri="{FF2B5EF4-FFF2-40B4-BE49-F238E27FC236}">
                <a16:creationId xmlns:a16="http://schemas.microsoft.com/office/drawing/2014/main" id="{522A220D-7CBF-4408-BD7A-188E921A89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75"/>
          <a:stretch/>
        </p:blipFill>
        <p:spPr bwMode="auto">
          <a:xfrm>
            <a:off x="0" y="0"/>
            <a:ext cx="12192000" cy="490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52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BFA8-AB17-09D7-C9D4-AAACA017CC07}"/>
              </a:ext>
            </a:extLst>
          </p:cNvPr>
          <p:cNvSpPr>
            <a:spLocks noGrp="1"/>
          </p:cNvSpPr>
          <p:nvPr>
            <p:ph type="title"/>
          </p:nvPr>
        </p:nvSpPr>
        <p:spPr/>
        <p:txBody>
          <a:bodyPr/>
          <a:lstStyle/>
          <a:p>
            <a:r>
              <a:rPr lang="en-GB" dirty="0"/>
              <a:t>Macro-units and Micro-units</a:t>
            </a:r>
            <a:endParaRPr lang="en-IN" dirty="0"/>
          </a:p>
        </p:txBody>
      </p:sp>
      <p:pic>
        <p:nvPicPr>
          <p:cNvPr id="1026" name="Picture 2" descr="Mechanical Men's Watch Gears Photograph by Stephen Fritch - Pixels">
            <a:extLst>
              <a:ext uri="{FF2B5EF4-FFF2-40B4-BE49-F238E27FC236}">
                <a16:creationId xmlns:a16="http://schemas.microsoft.com/office/drawing/2014/main" id="{5F75B0EF-BA27-BF46-864A-A0F23A2BF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703" y="1533357"/>
            <a:ext cx="4956594" cy="489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002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A474-1770-467A-3499-E81BC057BBCA}"/>
              </a:ext>
            </a:extLst>
          </p:cNvPr>
          <p:cNvSpPr>
            <a:spLocks noGrp="1"/>
          </p:cNvSpPr>
          <p:nvPr>
            <p:ph type="title"/>
          </p:nvPr>
        </p:nvSpPr>
        <p:spPr/>
        <p:txBody>
          <a:bodyPr/>
          <a:lstStyle/>
          <a:p>
            <a:r>
              <a:rPr lang="en-GB" dirty="0"/>
              <a:t>Why do employees stay?</a:t>
            </a:r>
            <a:endParaRPr lang="en-IN" dirty="0"/>
          </a:p>
        </p:txBody>
      </p:sp>
      <p:graphicFrame>
        <p:nvGraphicFramePr>
          <p:cNvPr id="4" name="Content Placeholder 3">
            <a:extLst>
              <a:ext uri="{FF2B5EF4-FFF2-40B4-BE49-F238E27FC236}">
                <a16:creationId xmlns:a16="http://schemas.microsoft.com/office/drawing/2014/main" id="{2142F528-1587-0BA7-E90C-FAC305CCDBFD}"/>
              </a:ext>
            </a:extLst>
          </p:cNvPr>
          <p:cNvGraphicFramePr>
            <a:graphicFrameLocks noGrp="1"/>
          </p:cNvGraphicFramePr>
          <p:nvPr>
            <p:ph idx="1"/>
            <p:extLst>
              <p:ext uri="{D42A27DB-BD31-4B8C-83A1-F6EECF244321}">
                <p14:modId xmlns:p14="http://schemas.microsoft.com/office/powerpoint/2010/main" val="9251190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25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FAA8-CC98-1A31-E073-D627735E64FC}"/>
              </a:ext>
            </a:extLst>
          </p:cNvPr>
          <p:cNvSpPr>
            <a:spLocks noGrp="1"/>
          </p:cNvSpPr>
          <p:nvPr>
            <p:ph type="title"/>
          </p:nvPr>
        </p:nvSpPr>
        <p:spPr>
          <a:xfrm>
            <a:off x="838200" y="13073"/>
            <a:ext cx="10515600" cy="1325563"/>
          </a:xfrm>
        </p:spPr>
        <p:txBody>
          <a:bodyPr/>
          <a:lstStyle/>
          <a:p>
            <a:r>
              <a:rPr lang="en-GB" dirty="0"/>
              <a:t>Roles Managers play</a:t>
            </a:r>
            <a:endParaRPr lang="en-IN" dirty="0"/>
          </a:p>
        </p:txBody>
      </p:sp>
      <p:graphicFrame>
        <p:nvGraphicFramePr>
          <p:cNvPr id="4" name="Diagram 3">
            <a:extLst>
              <a:ext uri="{FF2B5EF4-FFF2-40B4-BE49-F238E27FC236}">
                <a16:creationId xmlns:a16="http://schemas.microsoft.com/office/drawing/2014/main" id="{4F3EFBE5-1B62-7B63-1A2B-3541CBF725F0}"/>
              </a:ext>
            </a:extLst>
          </p:cNvPr>
          <p:cNvGraphicFramePr/>
          <p:nvPr>
            <p:extLst>
              <p:ext uri="{D42A27DB-BD31-4B8C-83A1-F6EECF244321}">
                <p14:modId xmlns:p14="http://schemas.microsoft.com/office/powerpoint/2010/main" val="4046757882"/>
              </p:ext>
            </p:extLst>
          </p:nvPr>
        </p:nvGraphicFramePr>
        <p:xfrm>
          <a:off x="1776549" y="1123403"/>
          <a:ext cx="9196251" cy="5538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32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9FB2134-B3FB-4421-B640-D3D977B3962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D8CB539-1917-4530-9D86-C52B5FA363A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9A816EF-8EE0-41F2-B38D-CEAC032B6F2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5B9CB987-E021-42CF-9656-7DD1A1C826B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7C237AE-9E67-4A21-83D3-7A1E14A8341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5BA6A40-576D-4CFE-AC12-24E4399C91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07C1-B051-22EC-BBE0-A892A2E371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B6A360-28A4-9635-CEBC-7FB840CD22C5}"/>
              </a:ext>
            </a:extLst>
          </p:cNvPr>
          <p:cNvSpPr>
            <a:spLocks noGrp="1"/>
          </p:cNvSpPr>
          <p:nvPr>
            <p:ph type="ctrTitle"/>
          </p:nvPr>
        </p:nvSpPr>
        <p:spPr>
          <a:xfrm>
            <a:off x="1524000" y="5697102"/>
            <a:ext cx="9144000" cy="856704"/>
          </a:xfrm>
        </p:spPr>
        <p:txBody>
          <a:bodyPr vert="horz" lIns="91440" tIns="45720" rIns="91440" bIns="45720" rtlCol="0">
            <a:normAutofit/>
          </a:bodyPr>
          <a:lstStyle/>
          <a:p>
            <a:pPr>
              <a:spcBef>
                <a:spcPts val="1000"/>
              </a:spcBef>
              <a:buFont typeface="Arial" panose="020B0604020202020204" pitchFamily="34" charset="0"/>
            </a:pPr>
            <a:r>
              <a:rPr lang="en-GB" sz="3600" dirty="0">
                <a:ea typeface="+mn-ea"/>
                <a:cs typeface="+mn-cs"/>
              </a:rPr>
              <a:t>The Manager-Employee Relationship</a:t>
            </a:r>
            <a:endParaRPr lang="en-IN" sz="3600" dirty="0">
              <a:ea typeface="+mn-ea"/>
              <a:cs typeface="+mn-cs"/>
            </a:endParaRPr>
          </a:p>
        </p:txBody>
      </p:sp>
      <p:sp>
        <p:nvSpPr>
          <p:cNvPr id="5" name="Subtitle 4">
            <a:extLst>
              <a:ext uri="{FF2B5EF4-FFF2-40B4-BE49-F238E27FC236}">
                <a16:creationId xmlns:a16="http://schemas.microsoft.com/office/drawing/2014/main" id="{D8DECB89-EDD6-95F6-5D3A-763BCE0501F5}"/>
              </a:ext>
            </a:extLst>
          </p:cNvPr>
          <p:cNvSpPr>
            <a:spLocks noGrp="1"/>
          </p:cNvSpPr>
          <p:nvPr>
            <p:ph type="subTitle" idx="1"/>
          </p:nvPr>
        </p:nvSpPr>
        <p:spPr>
          <a:xfrm>
            <a:off x="1524000" y="5013664"/>
            <a:ext cx="9144000" cy="1164515"/>
          </a:xfrm>
        </p:spPr>
        <p:txBody>
          <a:bodyPr/>
          <a:lstStyle/>
          <a:p>
            <a:r>
              <a:rPr lang="en-GB" sz="3600" dirty="0"/>
              <a:t>Module</a:t>
            </a:r>
            <a:r>
              <a:rPr lang="en-GB" sz="6000" dirty="0"/>
              <a:t> </a:t>
            </a:r>
            <a:r>
              <a:rPr lang="en-GB" sz="3600" dirty="0"/>
              <a:t>II</a:t>
            </a:r>
            <a:endParaRPr lang="en-IN" sz="3600" dirty="0"/>
          </a:p>
        </p:txBody>
      </p:sp>
      <p:pic>
        <p:nvPicPr>
          <p:cNvPr id="7170" name="Picture 2" descr="Manager and secretary discussing and working thumb up on white background">
            <a:extLst>
              <a:ext uri="{FF2B5EF4-FFF2-40B4-BE49-F238E27FC236}">
                <a16:creationId xmlns:a16="http://schemas.microsoft.com/office/drawing/2014/main" id="{D98F2EC3-7E21-4301-977A-F7C1B5334D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20"/>
          <a:stretch/>
        </p:blipFill>
        <p:spPr bwMode="auto">
          <a:xfrm>
            <a:off x="0" y="0"/>
            <a:ext cx="12192000" cy="501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2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7648-627C-30FA-B823-A669CB4F9C76}"/>
              </a:ext>
            </a:extLst>
          </p:cNvPr>
          <p:cNvSpPr>
            <a:spLocks noGrp="1"/>
          </p:cNvSpPr>
          <p:nvPr>
            <p:ph type="title"/>
          </p:nvPr>
        </p:nvSpPr>
        <p:spPr>
          <a:xfrm>
            <a:off x="838200" y="20070"/>
            <a:ext cx="10515600" cy="1325563"/>
          </a:xfrm>
        </p:spPr>
        <p:txBody>
          <a:bodyPr/>
          <a:lstStyle/>
          <a:p>
            <a:r>
              <a:rPr lang="en-GB" dirty="0"/>
              <a:t>Gauging the employee</a:t>
            </a:r>
            <a:endParaRPr lang="en-IN" dirty="0"/>
          </a:p>
        </p:txBody>
      </p:sp>
      <p:graphicFrame>
        <p:nvGraphicFramePr>
          <p:cNvPr id="4" name="Content Placeholder 3">
            <a:extLst>
              <a:ext uri="{FF2B5EF4-FFF2-40B4-BE49-F238E27FC236}">
                <a16:creationId xmlns:a16="http://schemas.microsoft.com/office/drawing/2014/main" id="{B5E342A0-1B20-F004-EE79-4FE42E2C9D65}"/>
              </a:ext>
            </a:extLst>
          </p:cNvPr>
          <p:cNvGraphicFramePr>
            <a:graphicFrameLocks noGrp="1"/>
          </p:cNvGraphicFramePr>
          <p:nvPr>
            <p:ph idx="1"/>
            <p:extLst>
              <p:ext uri="{D42A27DB-BD31-4B8C-83A1-F6EECF244321}">
                <p14:modId xmlns:p14="http://schemas.microsoft.com/office/powerpoint/2010/main" val="2845850641"/>
              </p:ext>
            </p:extLst>
          </p:nvPr>
        </p:nvGraphicFramePr>
        <p:xfrm>
          <a:off x="838200" y="1242115"/>
          <a:ext cx="10515600" cy="4934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124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41C034-7DBD-4DA1-A514-FF6DFC5712F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E26E0BD-939C-4E84-A52F-4C62BAFF166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A6402796-5AA4-4C37-B519-2237F67B433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CA0C0371-EE14-41D1-94C8-3768BA9161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88DB90E-09B4-4FDE-9601-FA19AC2C658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FDA87BF2-959A-40AA-B0A7-A623AC4FB77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68330A04-1F65-48A4-A172-61343F9CFBD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3C31D4E6-C608-4579-8718-1EDF3CE03B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C83A-3B90-D192-E600-0BF917C6847D}"/>
              </a:ext>
            </a:extLst>
          </p:cNvPr>
          <p:cNvSpPr>
            <a:spLocks noGrp="1"/>
          </p:cNvSpPr>
          <p:nvPr>
            <p:ph type="title"/>
          </p:nvPr>
        </p:nvSpPr>
        <p:spPr/>
        <p:txBody>
          <a:bodyPr/>
          <a:lstStyle/>
          <a:p>
            <a:r>
              <a:rPr lang="en-GB" dirty="0"/>
              <a:t>Change Management</a:t>
            </a:r>
            <a:endParaRPr lang="en-IN" dirty="0"/>
          </a:p>
        </p:txBody>
      </p:sp>
      <p:graphicFrame>
        <p:nvGraphicFramePr>
          <p:cNvPr id="4" name="Content Placeholder 3">
            <a:extLst>
              <a:ext uri="{FF2B5EF4-FFF2-40B4-BE49-F238E27FC236}">
                <a16:creationId xmlns:a16="http://schemas.microsoft.com/office/drawing/2014/main" id="{829FCE24-5B78-D90B-7A6D-E888BF146E41}"/>
              </a:ext>
            </a:extLst>
          </p:cNvPr>
          <p:cNvGraphicFramePr>
            <a:graphicFrameLocks noGrp="1"/>
          </p:cNvGraphicFramePr>
          <p:nvPr>
            <p:ph idx="1"/>
            <p:extLst>
              <p:ext uri="{D42A27DB-BD31-4B8C-83A1-F6EECF244321}">
                <p14:modId xmlns:p14="http://schemas.microsoft.com/office/powerpoint/2010/main" val="2970992407"/>
              </p:ext>
            </p:extLst>
          </p:nvPr>
        </p:nvGraphicFramePr>
        <p:xfrm>
          <a:off x="99822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1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BE57783-E23C-4C73-995C-F5B8A18034A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5D3053D1-452D-4610-A7DD-02B94135FFC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573E5309-06F2-4F9D-81EA-D10C060259F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1F80BA16-8610-43A3-9B5C-01B7AA619DB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837022B-9CD0-46A7-BAFF-0AEE6571C0D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BB7DBE33-B685-4912-9B6C-0CB42736161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675DE21D-B9A2-478B-863A-5E351FE63B2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646D6450-6A6C-42DE-9D3D-5DF0B4D4D5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gency FB"/>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49928</TotalTime>
  <Words>4460</Words>
  <Application>Microsoft Office PowerPoint</Application>
  <PresentationFormat>Widescreen</PresentationFormat>
  <Paragraphs>544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Swis721 Cn BT</vt:lpstr>
      <vt:lpstr>Times New Roman</vt:lpstr>
      <vt:lpstr>Wingdings</vt:lpstr>
      <vt:lpstr>Office Theme</vt:lpstr>
      <vt:lpstr>Employee Retention Workshop</vt:lpstr>
      <vt:lpstr>PowerPoint Presentation</vt:lpstr>
      <vt:lpstr>The Interplay of Systems</vt:lpstr>
      <vt:lpstr>Macro-units and Micro-units</vt:lpstr>
      <vt:lpstr>Why do employees stay?</vt:lpstr>
      <vt:lpstr>Roles Managers play</vt:lpstr>
      <vt:lpstr>The Manager-Employee Relationship</vt:lpstr>
      <vt:lpstr>Gauging the employee</vt:lpstr>
      <vt:lpstr>Change Management</vt:lpstr>
      <vt:lpstr>Building Belonging &amp; Trust</vt:lpstr>
      <vt:lpstr>Being aware of bias</vt:lpstr>
      <vt:lpstr>Overcoming Unconscious Bias</vt:lpstr>
      <vt:lpstr>PowerPoint Presentation</vt:lpstr>
      <vt:lpstr>Feedback skills</vt:lpstr>
      <vt:lpstr>Problem-solving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Trainings</dc:creator>
  <cp:lastModifiedBy>Sidharth Bhandari</cp:lastModifiedBy>
  <cp:revision>843</cp:revision>
  <dcterms:created xsi:type="dcterms:W3CDTF">2019-08-18T01:59:36Z</dcterms:created>
  <dcterms:modified xsi:type="dcterms:W3CDTF">2025-06-17T13:56:54Z</dcterms:modified>
</cp:coreProperties>
</file>