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sldIdLst>
    <p:sldId id="4002" r:id="rId2"/>
    <p:sldId id="3616" r:id="rId3"/>
    <p:sldId id="3779" r:id="rId4"/>
    <p:sldId id="388" r:id="rId5"/>
    <p:sldId id="259" r:id="rId6"/>
    <p:sldId id="356" r:id="rId7"/>
    <p:sldId id="3980" r:id="rId8"/>
    <p:sldId id="348" r:id="rId9"/>
    <p:sldId id="4024" r:id="rId10"/>
    <p:sldId id="340" r:id="rId11"/>
    <p:sldId id="3789" r:id="rId12"/>
    <p:sldId id="266" r:id="rId13"/>
    <p:sldId id="271" r:id="rId14"/>
    <p:sldId id="4011" r:id="rId15"/>
    <p:sldId id="3993" r:id="rId16"/>
    <p:sldId id="301" r:id="rId17"/>
    <p:sldId id="300" r:id="rId18"/>
    <p:sldId id="290" r:id="rId19"/>
    <p:sldId id="3997"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harth Bhandari" initials="SB" lastIdx="54" clrIdx="0">
    <p:extLst>
      <p:ext uri="{19B8F6BF-5375-455C-9EA6-DF929625EA0E}">
        <p15:presenceInfo xmlns:p15="http://schemas.microsoft.com/office/powerpoint/2012/main" userId="408c4fe377057d52" providerId="Windows Live"/>
      </p:ext>
    </p:extLst>
  </p:cmAuthor>
  <p:cmAuthor id="2" name="Mohammad Faizan" initials="MF" lastIdx="1" clrIdx="1">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F6"/>
    <a:srgbClr val="0996FF"/>
    <a:srgbClr val="0000FF"/>
    <a:srgbClr val="C00000"/>
    <a:srgbClr val="E2AC00"/>
    <a:srgbClr val="FFFFFF"/>
    <a:srgbClr val="FFE699"/>
    <a:srgbClr val="FFF2CC"/>
    <a:srgbClr val="000000"/>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3401" autoAdjust="0"/>
  </p:normalViewPr>
  <p:slideViewPr>
    <p:cSldViewPr snapToGrid="0">
      <p:cViewPr varScale="1">
        <p:scale>
          <a:sx n="52" d="100"/>
          <a:sy n="52" d="100"/>
        </p:scale>
        <p:origin x="11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7758-97F2-4DF6-8F2C-12D2690088B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IN"/>
        </a:p>
      </dgm:t>
    </dgm:pt>
    <dgm:pt modelId="{2F7FEEE8-9E75-4304-99DD-9EDEC1BB1B05}">
      <dgm:prSet custT="1"/>
      <dgm:spPr>
        <a:noFill/>
        <a:ln w="28575">
          <a:solidFill>
            <a:srgbClr val="C00000"/>
          </a:solidFill>
        </a:ln>
      </dgm:spPr>
      <dgm:t>
        <a:bodyPr lIns="0" rIns="0"/>
        <a:lstStyle/>
        <a:p>
          <a:pPr>
            <a:spcAft>
              <a:spcPts val="200"/>
            </a:spcAft>
          </a:pPr>
          <a:r>
            <a:rPr lang="en-IN" sz="1800" dirty="0">
              <a:solidFill>
                <a:srgbClr val="C00000"/>
              </a:solidFill>
              <a:effectLst>
                <a:outerShdw blurRad="38100" dist="38100" dir="2700000" algn="tl">
                  <a:srgbClr val="000000">
                    <a:alpha val="43137"/>
                  </a:srgbClr>
                </a:outerShdw>
              </a:effectLst>
            </a:rPr>
            <a:t>High Employee</a:t>
          </a:r>
        </a:p>
        <a:p>
          <a:pPr>
            <a:spcAft>
              <a:spcPts val="200"/>
            </a:spcAft>
          </a:pPr>
          <a:r>
            <a:rPr lang="en-IN" sz="1800" dirty="0">
              <a:solidFill>
                <a:srgbClr val="C00000"/>
              </a:solidFill>
              <a:effectLst>
                <a:outerShdw blurRad="38100" dist="38100" dir="2700000" algn="tl">
                  <a:srgbClr val="000000">
                    <a:alpha val="43137"/>
                  </a:srgbClr>
                </a:outerShdw>
              </a:effectLst>
            </a:rPr>
            <a:t>Turnover</a:t>
          </a:r>
        </a:p>
      </dgm:t>
    </dgm:pt>
    <dgm:pt modelId="{2631575D-FA31-4A55-93A8-B50D61CCAA2E}" type="parTrans" cxnId="{71B3C335-C1AD-4059-A882-9415E62463CF}">
      <dgm:prSet/>
      <dgm:spPr/>
      <dgm:t>
        <a:bodyPr/>
        <a:lstStyle/>
        <a:p>
          <a:endParaRPr lang="en-IN">
            <a:solidFill>
              <a:srgbClr val="C00000"/>
            </a:solidFill>
          </a:endParaRPr>
        </a:p>
      </dgm:t>
    </dgm:pt>
    <dgm:pt modelId="{7A77E6C7-E168-49FC-A6CA-3EF98D5CBF86}" type="sibTrans" cxnId="{71B3C335-C1AD-4059-A882-9415E62463CF}">
      <dgm:prSet/>
      <dgm:spPr>
        <a:solidFill>
          <a:srgbClr val="C00000"/>
        </a:solidFill>
        <a:ln>
          <a:solidFill>
            <a:srgbClr val="C00000"/>
          </a:solidFill>
        </a:ln>
      </dgm:spPr>
      <dgm:t>
        <a:bodyPr/>
        <a:lstStyle/>
        <a:p>
          <a:endParaRPr lang="en-IN">
            <a:solidFill>
              <a:srgbClr val="C00000"/>
            </a:solidFill>
          </a:endParaRPr>
        </a:p>
      </dgm:t>
    </dgm:pt>
    <dgm:pt modelId="{7C4E4DA1-CEC6-4DCA-BB22-394F0C342126}">
      <dgm:prSet custT="1"/>
      <dgm:spPr>
        <a:noFill/>
        <a:ln w="28575">
          <a:solidFill>
            <a:srgbClr val="C00000"/>
          </a:solidFill>
        </a:ln>
      </dgm:spPr>
      <dgm:t>
        <a:bodyPr lIns="0" rIns="0"/>
        <a:lstStyle/>
        <a:p>
          <a:pPr>
            <a:spcAft>
              <a:spcPts val="200"/>
            </a:spcAft>
          </a:pPr>
          <a:r>
            <a:rPr lang="en-IN" sz="1800" dirty="0">
              <a:solidFill>
                <a:srgbClr val="C00000"/>
              </a:solidFill>
              <a:effectLst>
                <a:outerShdw blurRad="38100" dist="38100" dir="2700000" algn="tl">
                  <a:srgbClr val="000000">
                    <a:alpha val="43137"/>
                  </a:srgbClr>
                </a:outerShdw>
              </a:effectLst>
            </a:rPr>
            <a:t>Absenteeism</a:t>
          </a:r>
        </a:p>
      </dgm:t>
    </dgm:pt>
    <dgm:pt modelId="{7686C67A-4FF8-49B8-8E7E-3DA967F21BBC}" type="sibTrans" cxnId="{1E6A1B72-1C95-493E-82E9-6780CF25509C}">
      <dgm:prSet/>
      <dgm:spPr>
        <a:solidFill>
          <a:srgbClr val="C00000"/>
        </a:solidFill>
        <a:ln>
          <a:solidFill>
            <a:srgbClr val="C00000"/>
          </a:solidFill>
        </a:ln>
      </dgm:spPr>
      <dgm:t>
        <a:bodyPr/>
        <a:lstStyle/>
        <a:p>
          <a:endParaRPr lang="en-IN">
            <a:solidFill>
              <a:srgbClr val="C00000"/>
            </a:solidFill>
          </a:endParaRPr>
        </a:p>
      </dgm:t>
    </dgm:pt>
    <dgm:pt modelId="{6D41773D-B053-4D7D-86C7-FFAEC33E6962}" type="parTrans" cxnId="{1E6A1B72-1C95-493E-82E9-6780CF25509C}">
      <dgm:prSet/>
      <dgm:spPr/>
      <dgm:t>
        <a:bodyPr/>
        <a:lstStyle/>
        <a:p>
          <a:endParaRPr lang="en-IN">
            <a:solidFill>
              <a:srgbClr val="C00000"/>
            </a:solidFill>
          </a:endParaRPr>
        </a:p>
      </dgm:t>
    </dgm:pt>
    <dgm:pt modelId="{B585747F-08BE-4591-B507-A44EFFFD2DC0}">
      <dgm:prSet custT="1"/>
      <dgm:spPr>
        <a:noFill/>
        <a:ln w="28575">
          <a:solidFill>
            <a:srgbClr val="C00000"/>
          </a:solidFill>
        </a:ln>
      </dgm:spPr>
      <dgm:t>
        <a:bodyPr lIns="0" rIns="0"/>
        <a:lstStyle/>
        <a:p>
          <a:pPr>
            <a:spcAft>
              <a:spcPts val="200"/>
            </a:spcAft>
          </a:pPr>
          <a:r>
            <a:rPr lang="en-IN" sz="1800" dirty="0">
              <a:solidFill>
                <a:srgbClr val="C00000"/>
              </a:solidFill>
              <a:effectLst>
                <a:outerShdw blurRad="38100" dist="38100" dir="2700000" algn="tl">
                  <a:srgbClr val="000000">
                    <a:alpha val="43137"/>
                  </a:srgbClr>
                </a:outerShdw>
              </a:effectLst>
            </a:rPr>
            <a:t>Low Employee</a:t>
          </a:r>
        </a:p>
        <a:p>
          <a:pPr>
            <a:spcAft>
              <a:spcPts val="200"/>
            </a:spcAft>
          </a:pPr>
          <a:r>
            <a:rPr lang="en-IN" sz="1800" dirty="0">
              <a:solidFill>
                <a:srgbClr val="C00000"/>
              </a:solidFill>
              <a:effectLst>
                <a:outerShdw blurRad="38100" dist="38100" dir="2700000" algn="tl">
                  <a:srgbClr val="000000">
                    <a:alpha val="43137"/>
                  </a:srgbClr>
                </a:outerShdw>
              </a:effectLst>
            </a:rPr>
            <a:t>Productivity</a:t>
          </a:r>
        </a:p>
      </dgm:t>
    </dgm:pt>
    <dgm:pt modelId="{E144ED5A-538B-47CE-B213-2EC0B121E06E}" type="sibTrans" cxnId="{446E96E1-F5E9-466E-8E76-392E5DC875B2}">
      <dgm:prSet/>
      <dgm:spPr>
        <a:solidFill>
          <a:srgbClr val="C00000"/>
        </a:solidFill>
        <a:ln>
          <a:solidFill>
            <a:srgbClr val="C00000"/>
          </a:solidFill>
        </a:ln>
      </dgm:spPr>
      <dgm:t>
        <a:bodyPr/>
        <a:lstStyle/>
        <a:p>
          <a:endParaRPr lang="en-IN">
            <a:solidFill>
              <a:srgbClr val="C00000"/>
            </a:solidFill>
          </a:endParaRPr>
        </a:p>
      </dgm:t>
    </dgm:pt>
    <dgm:pt modelId="{6E0E86C2-7AB3-40D9-85AA-B55D54934990}" type="parTrans" cxnId="{446E96E1-F5E9-466E-8E76-392E5DC875B2}">
      <dgm:prSet/>
      <dgm:spPr/>
      <dgm:t>
        <a:bodyPr/>
        <a:lstStyle/>
        <a:p>
          <a:endParaRPr lang="en-IN">
            <a:solidFill>
              <a:srgbClr val="C00000"/>
            </a:solidFill>
          </a:endParaRPr>
        </a:p>
      </dgm:t>
    </dgm:pt>
    <dgm:pt modelId="{D975D6A8-A1DA-4273-ACB5-8F4F50318148}">
      <dgm:prSet custT="1"/>
      <dgm:spPr>
        <a:noFill/>
        <a:ln w="28575">
          <a:solidFill>
            <a:srgbClr val="C00000"/>
          </a:solidFill>
        </a:ln>
      </dgm:spPr>
      <dgm:t>
        <a:bodyPr lIns="0" rIns="0"/>
        <a:lstStyle/>
        <a:p>
          <a:pPr>
            <a:spcAft>
              <a:spcPts val="200"/>
            </a:spcAft>
          </a:pPr>
          <a:r>
            <a:rPr lang="en-IN" sz="1800" dirty="0">
              <a:solidFill>
                <a:srgbClr val="C00000"/>
              </a:solidFill>
              <a:effectLst>
                <a:outerShdw blurRad="38100" dist="38100" dir="2700000" algn="tl">
                  <a:srgbClr val="000000">
                    <a:alpha val="43137"/>
                  </a:srgbClr>
                </a:outerShdw>
              </a:effectLst>
            </a:rPr>
            <a:t>Increased Sick</a:t>
          </a:r>
        </a:p>
        <a:p>
          <a:pPr>
            <a:spcAft>
              <a:spcPts val="200"/>
            </a:spcAft>
          </a:pPr>
          <a:r>
            <a:rPr lang="en-IN" sz="1800" dirty="0">
              <a:solidFill>
                <a:srgbClr val="C00000"/>
              </a:solidFill>
              <a:effectLst>
                <a:outerShdw blurRad="38100" dist="38100" dir="2700000" algn="tl">
                  <a:srgbClr val="000000">
                    <a:alpha val="43137"/>
                  </a:srgbClr>
                </a:outerShdw>
              </a:effectLst>
            </a:rPr>
            <a:t>Leave Costs</a:t>
          </a:r>
        </a:p>
      </dgm:t>
    </dgm:pt>
    <dgm:pt modelId="{5D309586-5050-41D4-8566-DAFB0E23CD3D}" type="sibTrans" cxnId="{E1CB0B4C-6B90-4026-A3F6-305DE50E471D}">
      <dgm:prSet/>
      <dgm:spPr>
        <a:solidFill>
          <a:srgbClr val="205C76"/>
        </a:solidFill>
        <a:ln>
          <a:solidFill>
            <a:srgbClr val="205C76"/>
          </a:solidFill>
        </a:ln>
      </dgm:spPr>
      <dgm:t>
        <a:bodyPr/>
        <a:lstStyle/>
        <a:p>
          <a:endParaRPr lang="en-IN">
            <a:solidFill>
              <a:srgbClr val="C00000"/>
            </a:solidFill>
          </a:endParaRPr>
        </a:p>
      </dgm:t>
    </dgm:pt>
    <dgm:pt modelId="{881F2498-F1FB-4984-AD44-E48293A74B09}" type="parTrans" cxnId="{E1CB0B4C-6B90-4026-A3F6-305DE50E471D}">
      <dgm:prSet/>
      <dgm:spPr/>
      <dgm:t>
        <a:bodyPr/>
        <a:lstStyle/>
        <a:p>
          <a:endParaRPr lang="en-IN">
            <a:solidFill>
              <a:srgbClr val="C00000"/>
            </a:solidFill>
          </a:endParaRPr>
        </a:p>
      </dgm:t>
    </dgm:pt>
    <dgm:pt modelId="{DAF50053-7AB8-4501-A65D-F7D35B0B91AA}" type="pres">
      <dgm:prSet presAssocID="{C5327758-97F2-4DF6-8F2C-12D2690088B6}" presName="Name0" presStyleCnt="0">
        <dgm:presLayoutVars>
          <dgm:dir/>
          <dgm:resizeHandles val="exact"/>
        </dgm:presLayoutVars>
      </dgm:prSet>
      <dgm:spPr/>
    </dgm:pt>
    <dgm:pt modelId="{C655E854-0726-44F9-B76D-4DB82B75941D}" type="pres">
      <dgm:prSet presAssocID="{2F7FEEE8-9E75-4304-99DD-9EDEC1BB1B05}" presName="node" presStyleLbl="node1" presStyleIdx="0" presStyleCnt="4" custScaleX="147493" custScaleY="144293">
        <dgm:presLayoutVars>
          <dgm:bulletEnabled val="1"/>
        </dgm:presLayoutVars>
      </dgm:prSet>
      <dgm:spPr/>
    </dgm:pt>
    <dgm:pt modelId="{A629AB69-3B4A-451C-BE3F-27401508D1D8}" type="pres">
      <dgm:prSet presAssocID="{7A77E6C7-E168-49FC-A6CA-3EF98D5CBF86}" presName="sibTrans" presStyleLbl="sibTrans2D1" presStyleIdx="0" presStyleCnt="3"/>
      <dgm:spPr/>
    </dgm:pt>
    <dgm:pt modelId="{ED3334CA-7DDE-457A-9384-92F45EB8CA0A}" type="pres">
      <dgm:prSet presAssocID="{7A77E6C7-E168-49FC-A6CA-3EF98D5CBF86}" presName="connectorText" presStyleLbl="sibTrans2D1" presStyleIdx="0" presStyleCnt="3"/>
      <dgm:spPr/>
    </dgm:pt>
    <dgm:pt modelId="{4E7BB69D-6A0D-4485-A976-88892CDD718B}" type="pres">
      <dgm:prSet presAssocID="{7C4E4DA1-CEC6-4DCA-BB22-394F0C342126}" presName="node" presStyleLbl="node1" presStyleIdx="1" presStyleCnt="4" custScaleX="147493" custScaleY="144293">
        <dgm:presLayoutVars>
          <dgm:bulletEnabled val="1"/>
        </dgm:presLayoutVars>
      </dgm:prSet>
      <dgm:spPr/>
    </dgm:pt>
    <dgm:pt modelId="{816E9074-9408-4760-8329-36DBA86672AC}" type="pres">
      <dgm:prSet presAssocID="{7686C67A-4FF8-49B8-8E7E-3DA967F21BBC}" presName="sibTrans" presStyleLbl="sibTrans2D1" presStyleIdx="1" presStyleCnt="3"/>
      <dgm:spPr/>
    </dgm:pt>
    <dgm:pt modelId="{C1FDD633-FED5-4543-B3F7-EDCC16DCA11D}" type="pres">
      <dgm:prSet presAssocID="{7686C67A-4FF8-49B8-8E7E-3DA967F21BBC}" presName="connectorText" presStyleLbl="sibTrans2D1" presStyleIdx="1" presStyleCnt="3"/>
      <dgm:spPr/>
    </dgm:pt>
    <dgm:pt modelId="{404FAF82-2F03-4624-9262-5E220FBACA8C}" type="pres">
      <dgm:prSet presAssocID="{B585747F-08BE-4591-B507-A44EFFFD2DC0}" presName="node" presStyleLbl="node1" presStyleIdx="2" presStyleCnt="4" custScaleX="147493" custScaleY="144293">
        <dgm:presLayoutVars>
          <dgm:bulletEnabled val="1"/>
        </dgm:presLayoutVars>
      </dgm:prSet>
      <dgm:spPr/>
    </dgm:pt>
    <dgm:pt modelId="{9D95DFCE-1686-4E43-A497-4171BE0A1060}" type="pres">
      <dgm:prSet presAssocID="{E144ED5A-538B-47CE-B213-2EC0B121E06E}" presName="sibTrans" presStyleLbl="sibTrans2D1" presStyleIdx="2" presStyleCnt="3"/>
      <dgm:spPr/>
    </dgm:pt>
    <dgm:pt modelId="{94E52F64-D6EF-41A1-8D69-E5FF44C3E2AE}" type="pres">
      <dgm:prSet presAssocID="{E144ED5A-538B-47CE-B213-2EC0B121E06E}" presName="connectorText" presStyleLbl="sibTrans2D1" presStyleIdx="2" presStyleCnt="3"/>
      <dgm:spPr/>
    </dgm:pt>
    <dgm:pt modelId="{32652647-0A5D-4181-BE95-10AEDC073AAB}" type="pres">
      <dgm:prSet presAssocID="{D975D6A8-A1DA-4273-ACB5-8F4F50318148}" presName="node" presStyleLbl="node1" presStyleIdx="3" presStyleCnt="4" custScaleX="147493" custScaleY="144293">
        <dgm:presLayoutVars>
          <dgm:bulletEnabled val="1"/>
        </dgm:presLayoutVars>
      </dgm:prSet>
      <dgm:spPr/>
    </dgm:pt>
  </dgm:ptLst>
  <dgm:cxnLst>
    <dgm:cxn modelId="{10942C0F-CCB2-4687-B295-9BEB5564B47C}" type="presOf" srcId="{E144ED5A-538B-47CE-B213-2EC0B121E06E}" destId="{94E52F64-D6EF-41A1-8D69-E5FF44C3E2AE}" srcOrd="1" destOrd="0" presId="urn:microsoft.com/office/officeart/2005/8/layout/process1"/>
    <dgm:cxn modelId="{545FC50F-15B7-42EA-B7A6-3CE4FCF524CB}" type="presOf" srcId="{7A77E6C7-E168-49FC-A6CA-3EF98D5CBF86}" destId="{A629AB69-3B4A-451C-BE3F-27401508D1D8}" srcOrd="0" destOrd="0" presId="urn:microsoft.com/office/officeart/2005/8/layout/process1"/>
    <dgm:cxn modelId="{71B3C335-C1AD-4059-A882-9415E62463CF}" srcId="{C5327758-97F2-4DF6-8F2C-12D2690088B6}" destId="{2F7FEEE8-9E75-4304-99DD-9EDEC1BB1B05}" srcOrd="0" destOrd="0" parTransId="{2631575D-FA31-4A55-93A8-B50D61CCAA2E}" sibTransId="{7A77E6C7-E168-49FC-A6CA-3EF98D5CBF86}"/>
    <dgm:cxn modelId="{7AF4B236-1CC4-4EA0-B5AD-E444086897CE}" type="presOf" srcId="{7686C67A-4FF8-49B8-8E7E-3DA967F21BBC}" destId="{C1FDD633-FED5-4543-B3F7-EDCC16DCA11D}" srcOrd="1" destOrd="0" presId="urn:microsoft.com/office/officeart/2005/8/layout/process1"/>
    <dgm:cxn modelId="{ACC80C47-1574-461F-BBF1-57CD7A909FE4}" type="presOf" srcId="{7686C67A-4FF8-49B8-8E7E-3DA967F21BBC}" destId="{816E9074-9408-4760-8329-36DBA86672AC}" srcOrd="0" destOrd="0" presId="urn:microsoft.com/office/officeart/2005/8/layout/process1"/>
    <dgm:cxn modelId="{E1CB0B4C-6B90-4026-A3F6-305DE50E471D}" srcId="{C5327758-97F2-4DF6-8F2C-12D2690088B6}" destId="{D975D6A8-A1DA-4273-ACB5-8F4F50318148}" srcOrd="3" destOrd="0" parTransId="{881F2498-F1FB-4984-AD44-E48293A74B09}" sibTransId="{5D309586-5050-41D4-8566-DAFB0E23CD3D}"/>
    <dgm:cxn modelId="{1E6A1B72-1C95-493E-82E9-6780CF25509C}" srcId="{C5327758-97F2-4DF6-8F2C-12D2690088B6}" destId="{7C4E4DA1-CEC6-4DCA-BB22-394F0C342126}" srcOrd="1" destOrd="0" parTransId="{6D41773D-B053-4D7D-86C7-FFAEC33E6962}" sibTransId="{7686C67A-4FF8-49B8-8E7E-3DA967F21BBC}"/>
    <dgm:cxn modelId="{F2AC077A-3AC8-4371-8230-1380B4F0CD98}" type="presOf" srcId="{2F7FEEE8-9E75-4304-99DD-9EDEC1BB1B05}" destId="{C655E854-0726-44F9-B76D-4DB82B75941D}" srcOrd="0" destOrd="0" presId="urn:microsoft.com/office/officeart/2005/8/layout/process1"/>
    <dgm:cxn modelId="{993E148F-989D-4CF5-9DEC-41E82DB9227F}" type="presOf" srcId="{D975D6A8-A1DA-4273-ACB5-8F4F50318148}" destId="{32652647-0A5D-4181-BE95-10AEDC073AAB}" srcOrd="0" destOrd="0" presId="urn:microsoft.com/office/officeart/2005/8/layout/process1"/>
    <dgm:cxn modelId="{1CA78B98-08CC-4EA9-9810-55F8BC507272}" type="presOf" srcId="{E144ED5A-538B-47CE-B213-2EC0B121E06E}" destId="{9D95DFCE-1686-4E43-A497-4171BE0A1060}" srcOrd="0" destOrd="0" presId="urn:microsoft.com/office/officeart/2005/8/layout/process1"/>
    <dgm:cxn modelId="{AD3AB3C1-7DF9-4148-9667-148788183E85}" type="presOf" srcId="{B585747F-08BE-4591-B507-A44EFFFD2DC0}" destId="{404FAF82-2F03-4624-9262-5E220FBACA8C}" srcOrd="0" destOrd="0" presId="urn:microsoft.com/office/officeart/2005/8/layout/process1"/>
    <dgm:cxn modelId="{D5E8B7DB-A189-4519-8D9F-52F19F63BB89}" type="presOf" srcId="{7A77E6C7-E168-49FC-A6CA-3EF98D5CBF86}" destId="{ED3334CA-7DDE-457A-9384-92F45EB8CA0A}" srcOrd="1" destOrd="0" presId="urn:microsoft.com/office/officeart/2005/8/layout/process1"/>
    <dgm:cxn modelId="{446E96E1-F5E9-466E-8E76-392E5DC875B2}" srcId="{C5327758-97F2-4DF6-8F2C-12D2690088B6}" destId="{B585747F-08BE-4591-B507-A44EFFFD2DC0}" srcOrd="2" destOrd="0" parTransId="{6E0E86C2-7AB3-40D9-85AA-B55D54934990}" sibTransId="{E144ED5A-538B-47CE-B213-2EC0B121E06E}"/>
    <dgm:cxn modelId="{90A07DE9-97EB-4EF6-82F4-77BBE65E030E}" type="presOf" srcId="{C5327758-97F2-4DF6-8F2C-12D2690088B6}" destId="{DAF50053-7AB8-4501-A65D-F7D35B0B91AA}" srcOrd="0" destOrd="0" presId="urn:microsoft.com/office/officeart/2005/8/layout/process1"/>
    <dgm:cxn modelId="{92673FEC-001A-47E8-AC02-FEE31FEBC68F}" type="presOf" srcId="{7C4E4DA1-CEC6-4DCA-BB22-394F0C342126}" destId="{4E7BB69D-6A0D-4485-A976-88892CDD718B}" srcOrd="0" destOrd="0" presId="urn:microsoft.com/office/officeart/2005/8/layout/process1"/>
    <dgm:cxn modelId="{B808C3BC-EC0D-4B87-B269-8DB34BE3FC47}" type="presParOf" srcId="{DAF50053-7AB8-4501-A65D-F7D35B0B91AA}" destId="{C655E854-0726-44F9-B76D-4DB82B75941D}" srcOrd="0" destOrd="0" presId="urn:microsoft.com/office/officeart/2005/8/layout/process1"/>
    <dgm:cxn modelId="{522A6D8B-8724-4EE8-9929-8E96A1AC1B4C}" type="presParOf" srcId="{DAF50053-7AB8-4501-A65D-F7D35B0B91AA}" destId="{A629AB69-3B4A-451C-BE3F-27401508D1D8}" srcOrd="1" destOrd="0" presId="urn:microsoft.com/office/officeart/2005/8/layout/process1"/>
    <dgm:cxn modelId="{C8D94EB5-2E0A-4708-AA18-6CBF66481D0E}" type="presParOf" srcId="{A629AB69-3B4A-451C-BE3F-27401508D1D8}" destId="{ED3334CA-7DDE-457A-9384-92F45EB8CA0A}" srcOrd="0" destOrd="0" presId="urn:microsoft.com/office/officeart/2005/8/layout/process1"/>
    <dgm:cxn modelId="{E6FD13CA-431A-4FC7-9681-E09DD5340F04}" type="presParOf" srcId="{DAF50053-7AB8-4501-A65D-F7D35B0B91AA}" destId="{4E7BB69D-6A0D-4485-A976-88892CDD718B}" srcOrd="2" destOrd="0" presId="urn:microsoft.com/office/officeart/2005/8/layout/process1"/>
    <dgm:cxn modelId="{0923FBF8-9BB4-4D2B-A69E-546D8EC62308}" type="presParOf" srcId="{DAF50053-7AB8-4501-A65D-F7D35B0B91AA}" destId="{816E9074-9408-4760-8329-36DBA86672AC}" srcOrd="3" destOrd="0" presId="urn:microsoft.com/office/officeart/2005/8/layout/process1"/>
    <dgm:cxn modelId="{29F0C9BB-96AC-4BE9-9DDA-C6DEDD8BF4A1}" type="presParOf" srcId="{816E9074-9408-4760-8329-36DBA86672AC}" destId="{C1FDD633-FED5-4543-B3F7-EDCC16DCA11D}" srcOrd="0" destOrd="0" presId="urn:microsoft.com/office/officeart/2005/8/layout/process1"/>
    <dgm:cxn modelId="{E9474EC4-68D0-4237-8B96-74360E0E3B9D}" type="presParOf" srcId="{DAF50053-7AB8-4501-A65D-F7D35B0B91AA}" destId="{404FAF82-2F03-4624-9262-5E220FBACA8C}" srcOrd="4" destOrd="0" presId="urn:microsoft.com/office/officeart/2005/8/layout/process1"/>
    <dgm:cxn modelId="{1AE58F24-6A51-404F-8F53-F91E13641E96}" type="presParOf" srcId="{DAF50053-7AB8-4501-A65D-F7D35B0B91AA}" destId="{9D95DFCE-1686-4E43-A497-4171BE0A1060}" srcOrd="5" destOrd="0" presId="urn:microsoft.com/office/officeart/2005/8/layout/process1"/>
    <dgm:cxn modelId="{6905BC8E-E318-4809-A22F-B2B7604BF45A}" type="presParOf" srcId="{9D95DFCE-1686-4E43-A497-4171BE0A1060}" destId="{94E52F64-D6EF-41A1-8D69-E5FF44C3E2AE}" srcOrd="0" destOrd="0" presId="urn:microsoft.com/office/officeart/2005/8/layout/process1"/>
    <dgm:cxn modelId="{C21F90E0-5703-4097-AE9E-2993DEE83389}" type="presParOf" srcId="{DAF50053-7AB8-4501-A65D-F7D35B0B91AA}" destId="{32652647-0A5D-4181-BE95-10AEDC073AA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F528B8-F360-45B0-8B3B-8A00821D0493}" type="doc">
      <dgm:prSet loTypeId="urn:microsoft.com/office/officeart/2011/layout/CircleProcess" loCatId="process" qsTypeId="urn:microsoft.com/office/officeart/2005/8/quickstyle/simple1" qsCatId="simple" csTypeId="urn:microsoft.com/office/officeart/2005/8/colors/colorful4" csCatId="colorful"/>
      <dgm:spPr/>
      <dgm:t>
        <a:bodyPr/>
        <a:lstStyle/>
        <a:p>
          <a:endParaRPr lang="en-IN"/>
        </a:p>
      </dgm:t>
    </dgm:pt>
    <dgm:pt modelId="{AE2BF421-C2A6-473A-89A7-57CD47BD2369}">
      <dgm:prSet/>
      <dgm:spPr/>
      <dgm:t>
        <a:bodyPr/>
        <a:lstStyle/>
        <a:p>
          <a:r>
            <a:rPr lang="en-IN">
              <a:effectLst>
                <a:outerShdw blurRad="38100" dist="38100" dir="2700000" algn="tl">
                  <a:srgbClr val="000000">
                    <a:alpha val="43137"/>
                  </a:srgbClr>
                </a:outerShdw>
              </a:effectLst>
            </a:rPr>
            <a:t>Purpose</a:t>
          </a:r>
        </a:p>
      </dgm:t>
    </dgm:pt>
    <dgm:pt modelId="{D3B6B3CA-E1BE-4EEB-B676-30BC2A05F9F2}" type="parTrans" cxnId="{03894C99-50A2-4E85-A50D-E8C53AD1845D}">
      <dgm:prSet/>
      <dgm:spPr/>
      <dgm:t>
        <a:bodyPr/>
        <a:lstStyle/>
        <a:p>
          <a:endParaRPr lang="en-IN">
            <a:effectLst>
              <a:outerShdw blurRad="38100" dist="38100" dir="2700000" algn="tl">
                <a:srgbClr val="000000">
                  <a:alpha val="43137"/>
                </a:srgbClr>
              </a:outerShdw>
            </a:effectLst>
          </a:endParaRPr>
        </a:p>
      </dgm:t>
    </dgm:pt>
    <dgm:pt modelId="{B37CF36D-B624-4AF0-A822-3BB2F2C5947F}" type="sibTrans" cxnId="{03894C99-50A2-4E85-A50D-E8C53AD1845D}">
      <dgm:prSet/>
      <dgm:spPr/>
      <dgm:t>
        <a:bodyPr/>
        <a:lstStyle/>
        <a:p>
          <a:endParaRPr lang="en-IN">
            <a:effectLst>
              <a:outerShdw blurRad="38100" dist="38100" dir="2700000" algn="tl">
                <a:srgbClr val="000000">
                  <a:alpha val="43137"/>
                </a:srgbClr>
              </a:outerShdw>
            </a:effectLst>
          </a:endParaRPr>
        </a:p>
      </dgm:t>
    </dgm:pt>
    <dgm:pt modelId="{196BDEE0-49DC-47FF-A892-E3299EE99D5E}">
      <dgm:prSet/>
      <dgm:spPr/>
      <dgm:t>
        <a:bodyPr/>
        <a:lstStyle/>
        <a:p>
          <a:r>
            <a:rPr lang="en-IN">
              <a:effectLst>
                <a:outerShdw blurRad="38100" dist="38100" dir="2700000" algn="tl">
                  <a:srgbClr val="000000">
                    <a:alpha val="43137"/>
                  </a:srgbClr>
                </a:outerShdw>
              </a:effectLst>
            </a:rPr>
            <a:t>Scope</a:t>
          </a:r>
        </a:p>
      </dgm:t>
    </dgm:pt>
    <dgm:pt modelId="{A0726E01-4E2E-4C55-B2FB-0EC4D578DA3C}" type="parTrans" cxnId="{B78FD2BC-2170-473D-9EDA-017CE97491EA}">
      <dgm:prSet/>
      <dgm:spPr/>
      <dgm:t>
        <a:bodyPr/>
        <a:lstStyle/>
        <a:p>
          <a:endParaRPr lang="en-IN">
            <a:effectLst>
              <a:outerShdw blurRad="38100" dist="38100" dir="2700000" algn="tl">
                <a:srgbClr val="000000">
                  <a:alpha val="43137"/>
                </a:srgbClr>
              </a:outerShdw>
            </a:effectLst>
          </a:endParaRPr>
        </a:p>
      </dgm:t>
    </dgm:pt>
    <dgm:pt modelId="{83681735-86C3-4644-B023-4BDE6A7EC0C0}" type="sibTrans" cxnId="{B78FD2BC-2170-473D-9EDA-017CE97491EA}">
      <dgm:prSet/>
      <dgm:spPr/>
      <dgm:t>
        <a:bodyPr/>
        <a:lstStyle/>
        <a:p>
          <a:endParaRPr lang="en-IN">
            <a:effectLst>
              <a:outerShdw blurRad="38100" dist="38100" dir="2700000" algn="tl">
                <a:srgbClr val="000000">
                  <a:alpha val="43137"/>
                </a:srgbClr>
              </a:outerShdw>
            </a:effectLst>
          </a:endParaRPr>
        </a:p>
      </dgm:t>
    </dgm:pt>
    <dgm:pt modelId="{FA0D4B23-F5E6-4F6C-BB48-FD2E96104774}">
      <dgm:prSet/>
      <dgm:spPr/>
      <dgm:t>
        <a:bodyPr/>
        <a:lstStyle/>
        <a:p>
          <a:r>
            <a:rPr lang="en-IN">
              <a:effectLst>
                <a:outerShdw blurRad="38100" dist="38100" dir="2700000" algn="tl">
                  <a:srgbClr val="000000">
                    <a:alpha val="43137"/>
                  </a:srgbClr>
                </a:outerShdw>
              </a:effectLst>
            </a:rPr>
            <a:t>Applicability</a:t>
          </a:r>
        </a:p>
      </dgm:t>
    </dgm:pt>
    <dgm:pt modelId="{EFF3214D-8E1F-40A9-8956-AB3D06F7C8AA}" type="parTrans" cxnId="{F37B1337-E674-4C6A-AFCE-4886F3152075}">
      <dgm:prSet/>
      <dgm:spPr/>
      <dgm:t>
        <a:bodyPr/>
        <a:lstStyle/>
        <a:p>
          <a:endParaRPr lang="en-IN">
            <a:effectLst>
              <a:outerShdw blurRad="38100" dist="38100" dir="2700000" algn="tl">
                <a:srgbClr val="000000">
                  <a:alpha val="43137"/>
                </a:srgbClr>
              </a:outerShdw>
            </a:effectLst>
          </a:endParaRPr>
        </a:p>
      </dgm:t>
    </dgm:pt>
    <dgm:pt modelId="{4DD80734-1ED2-4A33-B046-317B436A565A}" type="sibTrans" cxnId="{F37B1337-E674-4C6A-AFCE-4886F3152075}">
      <dgm:prSet/>
      <dgm:spPr/>
      <dgm:t>
        <a:bodyPr/>
        <a:lstStyle/>
        <a:p>
          <a:endParaRPr lang="en-IN">
            <a:effectLst>
              <a:outerShdw blurRad="38100" dist="38100" dir="2700000" algn="tl">
                <a:srgbClr val="000000">
                  <a:alpha val="43137"/>
                </a:srgbClr>
              </a:outerShdw>
            </a:effectLst>
          </a:endParaRPr>
        </a:p>
      </dgm:t>
    </dgm:pt>
    <dgm:pt modelId="{5A345845-AFF5-4415-93F9-6280D04044A9}">
      <dgm:prSet/>
      <dgm:spPr/>
      <dgm:t>
        <a:bodyPr/>
        <a:lstStyle/>
        <a:p>
          <a:r>
            <a:rPr lang="en-US">
              <a:effectLst>
                <a:outerShdw blurRad="38100" dist="38100" dir="2700000" algn="tl">
                  <a:srgbClr val="000000">
                    <a:alpha val="43137"/>
                  </a:srgbClr>
                </a:outerShdw>
              </a:effectLst>
            </a:rPr>
            <a:t>Registering &amp; Grievance Mechanism</a:t>
          </a:r>
          <a:endParaRPr lang="en-IN">
            <a:effectLst>
              <a:outerShdw blurRad="38100" dist="38100" dir="2700000" algn="tl">
                <a:srgbClr val="000000">
                  <a:alpha val="43137"/>
                </a:srgbClr>
              </a:outerShdw>
            </a:effectLst>
          </a:endParaRPr>
        </a:p>
      </dgm:t>
    </dgm:pt>
    <dgm:pt modelId="{0CE6B80E-C048-47E3-8824-F8D40E7FE504}" type="parTrans" cxnId="{40644BA3-5C00-4971-904E-752248A08A5D}">
      <dgm:prSet/>
      <dgm:spPr/>
      <dgm:t>
        <a:bodyPr/>
        <a:lstStyle/>
        <a:p>
          <a:endParaRPr lang="en-IN">
            <a:effectLst>
              <a:outerShdw blurRad="38100" dist="38100" dir="2700000" algn="tl">
                <a:srgbClr val="000000">
                  <a:alpha val="43137"/>
                </a:srgbClr>
              </a:outerShdw>
            </a:effectLst>
          </a:endParaRPr>
        </a:p>
      </dgm:t>
    </dgm:pt>
    <dgm:pt modelId="{AA537329-88F7-4851-B98A-0C06BAA1CBC0}" type="sibTrans" cxnId="{40644BA3-5C00-4971-904E-752248A08A5D}">
      <dgm:prSet/>
      <dgm:spPr/>
      <dgm:t>
        <a:bodyPr/>
        <a:lstStyle/>
        <a:p>
          <a:endParaRPr lang="en-IN">
            <a:effectLst>
              <a:outerShdw blurRad="38100" dist="38100" dir="2700000" algn="tl">
                <a:srgbClr val="000000">
                  <a:alpha val="43137"/>
                </a:srgbClr>
              </a:outerShdw>
            </a:effectLst>
          </a:endParaRPr>
        </a:p>
      </dgm:t>
    </dgm:pt>
    <dgm:pt modelId="{62978BCC-F665-4A61-9FAD-D54524AF0574}">
      <dgm:prSet/>
      <dgm:spPr/>
      <dgm:t>
        <a:bodyPr/>
        <a:lstStyle/>
        <a:p>
          <a:r>
            <a:rPr lang="en-IN">
              <a:effectLst>
                <a:outerShdw blurRad="38100" dist="38100" dir="2700000" algn="tl">
                  <a:srgbClr val="000000">
                    <a:alpha val="43137"/>
                  </a:srgbClr>
                </a:outerShdw>
              </a:effectLst>
            </a:rPr>
            <a:t>Policy Guidelines</a:t>
          </a:r>
        </a:p>
      </dgm:t>
    </dgm:pt>
    <dgm:pt modelId="{712805B0-D0FA-4884-99BE-6C6F7DBC39F2}" type="parTrans" cxnId="{4DD82C65-2786-4CFC-B8AA-2938EF85CD68}">
      <dgm:prSet/>
      <dgm:spPr/>
      <dgm:t>
        <a:bodyPr/>
        <a:lstStyle/>
        <a:p>
          <a:endParaRPr lang="en-IN">
            <a:effectLst>
              <a:outerShdw blurRad="38100" dist="38100" dir="2700000" algn="tl">
                <a:srgbClr val="000000">
                  <a:alpha val="43137"/>
                </a:srgbClr>
              </a:outerShdw>
            </a:effectLst>
          </a:endParaRPr>
        </a:p>
      </dgm:t>
    </dgm:pt>
    <dgm:pt modelId="{F5076257-42AD-4E10-BBE8-D20EC674F1B0}" type="sibTrans" cxnId="{4DD82C65-2786-4CFC-B8AA-2938EF85CD68}">
      <dgm:prSet/>
      <dgm:spPr/>
      <dgm:t>
        <a:bodyPr/>
        <a:lstStyle/>
        <a:p>
          <a:endParaRPr lang="en-IN">
            <a:effectLst>
              <a:outerShdw blurRad="38100" dist="38100" dir="2700000" algn="tl">
                <a:srgbClr val="000000">
                  <a:alpha val="43137"/>
                </a:srgbClr>
              </a:outerShdw>
            </a:effectLst>
          </a:endParaRPr>
        </a:p>
      </dgm:t>
    </dgm:pt>
    <dgm:pt modelId="{51306741-6EBD-43DC-A0BD-D7D0D64F8B6E}">
      <dgm:prSet/>
      <dgm:spPr/>
      <dgm:t>
        <a:bodyPr/>
        <a:lstStyle/>
        <a:p>
          <a:r>
            <a:rPr lang="en-IN">
              <a:effectLst>
                <a:outerShdw blurRad="38100" dist="38100" dir="2700000" algn="tl">
                  <a:srgbClr val="000000">
                    <a:alpha val="43137"/>
                  </a:srgbClr>
                </a:outerShdw>
              </a:effectLst>
            </a:rPr>
            <a:t>Definitions</a:t>
          </a:r>
        </a:p>
      </dgm:t>
    </dgm:pt>
    <dgm:pt modelId="{3FDF620B-CA76-42C3-8529-9562F4FD5874}" type="parTrans" cxnId="{68156E60-1ADE-4642-8001-2CA5AC5C9712}">
      <dgm:prSet/>
      <dgm:spPr/>
      <dgm:t>
        <a:bodyPr/>
        <a:lstStyle/>
        <a:p>
          <a:endParaRPr lang="en-IN">
            <a:effectLst>
              <a:outerShdw blurRad="38100" dist="38100" dir="2700000" algn="tl">
                <a:srgbClr val="000000">
                  <a:alpha val="43137"/>
                </a:srgbClr>
              </a:outerShdw>
            </a:effectLst>
          </a:endParaRPr>
        </a:p>
      </dgm:t>
    </dgm:pt>
    <dgm:pt modelId="{541A67FE-B07D-4848-8DC9-7EB1B1130E20}" type="sibTrans" cxnId="{68156E60-1ADE-4642-8001-2CA5AC5C9712}">
      <dgm:prSet/>
      <dgm:spPr/>
      <dgm:t>
        <a:bodyPr/>
        <a:lstStyle/>
        <a:p>
          <a:endParaRPr lang="en-IN">
            <a:effectLst>
              <a:outerShdw blurRad="38100" dist="38100" dir="2700000" algn="tl">
                <a:srgbClr val="000000">
                  <a:alpha val="43137"/>
                </a:srgbClr>
              </a:outerShdw>
            </a:effectLst>
          </a:endParaRPr>
        </a:p>
      </dgm:t>
    </dgm:pt>
    <dgm:pt modelId="{314744E3-E51C-4CF9-AFAB-4E34E48039C5}">
      <dgm:prSet/>
      <dgm:spPr/>
      <dgm:t>
        <a:bodyPr/>
        <a:lstStyle/>
        <a:p>
          <a:r>
            <a:rPr lang="en-IN">
              <a:effectLst>
                <a:outerShdw blurRad="38100" dist="38100" dir="2700000" algn="tl">
                  <a:srgbClr val="000000">
                    <a:alpha val="43137"/>
                  </a:srgbClr>
                </a:outerShdw>
              </a:effectLst>
            </a:rPr>
            <a:t>IC team</a:t>
          </a:r>
        </a:p>
      </dgm:t>
    </dgm:pt>
    <dgm:pt modelId="{87158B9B-BE36-4ED2-9A80-8FEA29258370}" type="parTrans" cxnId="{2E42DAF0-D144-4ADA-9F1E-C281A0B874C1}">
      <dgm:prSet/>
      <dgm:spPr/>
      <dgm:t>
        <a:bodyPr/>
        <a:lstStyle/>
        <a:p>
          <a:endParaRPr lang="en-IN">
            <a:effectLst>
              <a:outerShdw blurRad="38100" dist="38100" dir="2700000" algn="tl">
                <a:srgbClr val="000000">
                  <a:alpha val="43137"/>
                </a:srgbClr>
              </a:outerShdw>
            </a:effectLst>
          </a:endParaRPr>
        </a:p>
      </dgm:t>
    </dgm:pt>
    <dgm:pt modelId="{97E38739-55AA-4607-BFC5-D9E0A5ECBA7E}" type="sibTrans" cxnId="{2E42DAF0-D144-4ADA-9F1E-C281A0B874C1}">
      <dgm:prSet/>
      <dgm:spPr/>
      <dgm:t>
        <a:bodyPr/>
        <a:lstStyle/>
        <a:p>
          <a:endParaRPr lang="en-IN">
            <a:effectLst>
              <a:outerShdw blurRad="38100" dist="38100" dir="2700000" algn="tl">
                <a:srgbClr val="000000">
                  <a:alpha val="43137"/>
                </a:srgbClr>
              </a:outerShdw>
            </a:effectLst>
          </a:endParaRPr>
        </a:p>
      </dgm:t>
    </dgm:pt>
    <dgm:pt modelId="{2B2F4B2A-4831-478D-BF08-B482B4FB1902}">
      <dgm:prSet/>
      <dgm:spPr/>
      <dgm:t>
        <a:bodyPr/>
        <a:lstStyle/>
        <a:p>
          <a:r>
            <a:rPr lang="en-IN">
              <a:effectLst>
                <a:outerShdw blurRad="38100" dist="38100" dir="2700000" algn="tl">
                  <a:srgbClr val="000000">
                    <a:alpha val="43137"/>
                  </a:srgbClr>
                </a:outerShdw>
              </a:effectLst>
            </a:rPr>
            <a:t>Modus Operandi</a:t>
          </a:r>
        </a:p>
      </dgm:t>
    </dgm:pt>
    <dgm:pt modelId="{4BFF6C61-FA97-422A-805D-BE41B1B8617B}" type="parTrans" cxnId="{40511CA5-E287-490B-9193-1535C367A244}">
      <dgm:prSet/>
      <dgm:spPr/>
      <dgm:t>
        <a:bodyPr/>
        <a:lstStyle/>
        <a:p>
          <a:endParaRPr lang="en-IN">
            <a:effectLst>
              <a:outerShdw blurRad="38100" dist="38100" dir="2700000" algn="tl">
                <a:srgbClr val="000000">
                  <a:alpha val="43137"/>
                </a:srgbClr>
              </a:outerShdw>
            </a:effectLst>
          </a:endParaRPr>
        </a:p>
      </dgm:t>
    </dgm:pt>
    <dgm:pt modelId="{59663892-9316-4306-935E-FBDBA9F79BDF}" type="sibTrans" cxnId="{40511CA5-E287-490B-9193-1535C367A244}">
      <dgm:prSet/>
      <dgm:spPr/>
      <dgm:t>
        <a:bodyPr/>
        <a:lstStyle/>
        <a:p>
          <a:endParaRPr lang="en-IN">
            <a:effectLst>
              <a:outerShdw blurRad="38100" dist="38100" dir="2700000" algn="tl">
                <a:srgbClr val="000000">
                  <a:alpha val="43137"/>
                </a:srgbClr>
              </a:outerShdw>
            </a:effectLst>
          </a:endParaRPr>
        </a:p>
      </dgm:t>
    </dgm:pt>
    <dgm:pt modelId="{FD3B3C1C-99E0-4243-83E5-6413E49DE988}">
      <dgm:prSet/>
      <dgm:spPr/>
      <dgm:t>
        <a:bodyPr/>
        <a:lstStyle/>
        <a:p>
          <a:r>
            <a:rPr lang="en-IN">
              <a:effectLst>
                <a:outerShdw blurRad="38100" dist="38100" dir="2700000" algn="tl">
                  <a:srgbClr val="000000">
                    <a:alpha val="43137"/>
                  </a:srgbClr>
                </a:outerShdw>
              </a:effectLst>
            </a:rPr>
            <a:t>Redressal</a:t>
          </a:r>
        </a:p>
      </dgm:t>
    </dgm:pt>
    <dgm:pt modelId="{4D291087-CCAF-4751-9E83-990D5F2A79A9}" type="parTrans" cxnId="{E44171D8-41CD-4D5D-9BA7-92422EBF506F}">
      <dgm:prSet/>
      <dgm:spPr/>
      <dgm:t>
        <a:bodyPr/>
        <a:lstStyle/>
        <a:p>
          <a:endParaRPr lang="en-IN">
            <a:effectLst>
              <a:outerShdw blurRad="38100" dist="38100" dir="2700000" algn="tl">
                <a:srgbClr val="000000">
                  <a:alpha val="43137"/>
                </a:srgbClr>
              </a:outerShdw>
            </a:effectLst>
          </a:endParaRPr>
        </a:p>
      </dgm:t>
    </dgm:pt>
    <dgm:pt modelId="{71595495-26AE-4972-B706-6183C4305244}" type="sibTrans" cxnId="{E44171D8-41CD-4D5D-9BA7-92422EBF506F}">
      <dgm:prSet/>
      <dgm:spPr/>
      <dgm:t>
        <a:bodyPr/>
        <a:lstStyle/>
        <a:p>
          <a:endParaRPr lang="en-IN">
            <a:effectLst>
              <a:outerShdw blurRad="38100" dist="38100" dir="2700000" algn="tl">
                <a:srgbClr val="000000">
                  <a:alpha val="43137"/>
                </a:srgbClr>
              </a:outerShdw>
            </a:effectLst>
          </a:endParaRPr>
        </a:p>
      </dgm:t>
    </dgm:pt>
    <dgm:pt modelId="{A388BF67-9F0D-40C2-803F-56FDDF44E052}" type="pres">
      <dgm:prSet presAssocID="{4AF528B8-F360-45B0-8B3B-8A00821D0493}" presName="Name0" presStyleCnt="0">
        <dgm:presLayoutVars>
          <dgm:chMax val="11"/>
          <dgm:chPref val="11"/>
          <dgm:dir/>
          <dgm:resizeHandles/>
        </dgm:presLayoutVars>
      </dgm:prSet>
      <dgm:spPr/>
    </dgm:pt>
    <dgm:pt modelId="{7716D1E1-226D-4408-A177-212BDC9C8BCB}" type="pres">
      <dgm:prSet presAssocID="{FD3B3C1C-99E0-4243-83E5-6413E49DE988}" presName="Accent9" presStyleCnt="0"/>
      <dgm:spPr/>
    </dgm:pt>
    <dgm:pt modelId="{05B5FEFF-D096-4C64-BFEF-FDF93C79D811}" type="pres">
      <dgm:prSet presAssocID="{FD3B3C1C-99E0-4243-83E5-6413E49DE988}" presName="Accent" presStyleLbl="node1" presStyleIdx="0" presStyleCnt="9"/>
      <dgm:spPr/>
    </dgm:pt>
    <dgm:pt modelId="{D3A8BDD3-A095-4332-AB65-E1AA481E5D94}" type="pres">
      <dgm:prSet presAssocID="{FD3B3C1C-99E0-4243-83E5-6413E49DE988}" presName="ParentBackground9" presStyleCnt="0"/>
      <dgm:spPr/>
    </dgm:pt>
    <dgm:pt modelId="{31E7B3BA-9672-49EA-9E83-9542F1C6F974}" type="pres">
      <dgm:prSet presAssocID="{FD3B3C1C-99E0-4243-83E5-6413E49DE988}" presName="ParentBackground" presStyleLbl="fgAcc1" presStyleIdx="0" presStyleCnt="9"/>
      <dgm:spPr/>
    </dgm:pt>
    <dgm:pt modelId="{BE1171A8-CE5A-4700-B3D6-E0CAD5FBCCF3}" type="pres">
      <dgm:prSet presAssocID="{FD3B3C1C-99E0-4243-83E5-6413E49DE988}" presName="Parent9" presStyleLbl="revTx" presStyleIdx="0" presStyleCnt="0">
        <dgm:presLayoutVars>
          <dgm:chMax val="1"/>
          <dgm:chPref val="1"/>
          <dgm:bulletEnabled val="1"/>
        </dgm:presLayoutVars>
      </dgm:prSet>
      <dgm:spPr/>
    </dgm:pt>
    <dgm:pt modelId="{AF60F4F8-070A-4FF8-8845-7B2EB2638E25}" type="pres">
      <dgm:prSet presAssocID="{2B2F4B2A-4831-478D-BF08-B482B4FB1902}" presName="Accent8" presStyleCnt="0"/>
      <dgm:spPr/>
    </dgm:pt>
    <dgm:pt modelId="{702ED5C5-A4D0-49AD-81A2-E2B688B5EF54}" type="pres">
      <dgm:prSet presAssocID="{2B2F4B2A-4831-478D-BF08-B482B4FB1902}" presName="Accent" presStyleLbl="node1" presStyleIdx="1" presStyleCnt="9"/>
      <dgm:spPr/>
    </dgm:pt>
    <dgm:pt modelId="{90242043-7555-4500-BC24-4473C2B45055}" type="pres">
      <dgm:prSet presAssocID="{2B2F4B2A-4831-478D-BF08-B482B4FB1902}" presName="ParentBackground8" presStyleCnt="0"/>
      <dgm:spPr/>
    </dgm:pt>
    <dgm:pt modelId="{2FB5BB50-078E-4F4B-AE37-76D7614DB389}" type="pres">
      <dgm:prSet presAssocID="{2B2F4B2A-4831-478D-BF08-B482B4FB1902}" presName="ParentBackground" presStyleLbl="fgAcc1" presStyleIdx="1" presStyleCnt="9"/>
      <dgm:spPr/>
    </dgm:pt>
    <dgm:pt modelId="{866B0166-4BD6-4636-93B6-8CC803C88F90}" type="pres">
      <dgm:prSet presAssocID="{2B2F4B2A-4831-478D-BF08-B482B4FB1902}" presName="Parent8" presStyleLbl="revTx" presStyleIdx="0" presStyleCnt="0">
        <dgm:presLayoutVars>
          <dgm:chMax val="1"/>
          <dgm:chPref val="1"/>
          <dgm:bulletEnabled val="1"/>
        </dgm:presLayoutVars>
      </dgm:prSet>
      <dgm:spPr/>
    </dgm:pt>
    <dgm:pt modelId="{CB6669B0-C509-4E12-BD27-630D2B420370}" type="pres">
      <dgm:prSet presAssocID="{314744E3-E51C-4CF9-AFAB-4E34E48039C5}" presName="Accent7" presStyleCnt="0"/>
      <dgm:spPr/>
    </dgm:pt>
    <dgm:pt modelId="{089B9C61-55A0-45DE-9FFD-50D92B01BB6D}" type="pres">
      <dgm:prSet presAssocID="{314744E3-E51C-4CF9-AFAB-4E34E48039C5}" presName="Accent" presStyleLbl="node1" presStyleIdx="2" presStyleCnt="9"/>
      <dgm:spPr/>
    </dgm:pt>
    <dgm:pt modelId="{7DD6D736-E6C4-4FA8-A721-42B75D861476}" type="pres">
      <dgm:prSet presAssocID="{314744E3-E51C-4CF9-AFAB-4E34E48039C5}" presName="ParentBackground7" presStyleCnt="0"/>
      <dgm:spPr/>
    </dgm:pt>
    <dgm:pt modelId="{52AA9739-76A8-4A3B-97FE-97E4023D22A2}" type="pres">
      <dgm:prSet presAssocID="{314744E3-E51C-4CF9-AFAB-4E34E48039C5}" presName="ParentBackground" presStyleLbl="fgAcc1" presStyleIdx="2" presStyleCnt="9"/>
      <dgm:spPr/>
    </dgm:pt>
    <dgm:pt modelId="{6652A99C-828B-471E-A869-F6B2E5569FB7}" type="pres">
      <dgm:prSet presAssocID="{314744E3-E51C-4CF9-AFAB-4E34E48039C5}" presName="Parent7" presStyleLbl="revTx" presStyleIdx="0" presStyleCnt="0">
        <dgm:presLayoutVars>
          <dgm:chMax val="1"/>
          <dgm:chPref val="1"/>
          <dgm:bulletEnabled val="1"/>
        </dgm:presLayoutVars>
      </dgm:prSet>
      <dgm:spPr/>
    </dgm:pt>
    <dgm:pt modelId="{246EB076-A36E-4D1F-BFD3-22F6A2B7F65D}" type="pres">
      <dgm:prSet presAssocID="{51306741-6EBD-43DC-A0BD-D7D0D64F8B6E}" presName="Accent6" presStyleCnt="0"/>
      <dgm:spPr/>
    </dgm:pt>
    <dgm:pt modelId="{34A78CEC-DACD-4A88-A00F-49B56BF8CF4F}" type="pres">
      <dgm:prSet presAssocID="{51306741-6EBD-43DC-A0BD-D7D0D64F8B6E}" presName="Accent" presStyleLbl="node1" presStyleIdx="3" presStyleCnt="9"/>
      <dgm:spPr/>
    </dgm:pt>
    <dgm:pt modelId="{375DF366-F657-4EBC-9726-47FBCDC427BC}" type="pres">
      <dgm:prSet presAssocID="{51306741-6EBD-43DC-A0BD-D7D0D64F8B6E}" presName="ParentBackground6" presStyleCnt="0"/>
      <dgm:spPr/>
    </dgm:pt>
    <dgm:pt modelId="{4E51D0AD-7F3F-4CFB-9B84-112E28C64606}" type="pres">
      <dgm:prSet presAssocID="{51306741-6EBD-43DC-A0BD-D7D0D64F8B6E}" presName="ParentBackground" presStyleLbl="fgAcc1" presStyleIdx="3" presStyleCnt="9"/>
      <dgm:spPr/>
    </dgm:pt>
    <dgm:pt modelId="{F904B82F-3BA9-4F90-B0C2-D221EB1A0284}" type="pres">
      <dgm:prSet presAssocID="{51306741-6EBD-43DC-A0BD-D7D0D64F8B6E}" presName="Parent6" presStyleLbl="revTx" presStyleIdx="0" presStyleCnt="0">
        <dgm:presLayoutVars>
          <dgm:chMax val="1"/>
          <dgm:chPref val="1"/>
          <dgm:bulletEnabled val="1"/>
        </dgm:presLayoutVars>
      </dgm:prSet>
      <dgm:spPr/>
    </dgm:pt>
    <dgm:pt modelId="{099D2467-2C74-40E0-B6A3-82ADB2A9BB3E}" type="pres">
      <dgm:prSet presAssocID="{62978BCC-F665-4A61-9FAD-D54524AF0574}" presName="Accent5" presStyleCnt="0"/>
      <dgm:spPr/>
    </dgm:pt>
    <dgm:pt modelId="{A7D96E44-A5B5-4252-BFFF-E4DEACCA05F3}" type="pres">
      <dgm:prSet presAssocID="{62978BCC-F665-4A61-9FAD-D54524AF0574}" presName="Accent" presStyleLbl="node1" presStyleIdx="4" presStyleCnt="9"/>
      <dgm:spPr/>
    </dgm:pt>
    <dgm:pt modelId="{5B714190-C418-44D7-A7E2-AAA5BCD4747B}" type="pres">
      <dgm:prSet presAssocID="{62978BCC-F665-4A61-9FAD-D54524AF0574}" presName="ParentBackground5" presStyleCnt="0"/>
      <dgm:spPr/>
    </dgm:pt>
    <dgm:pt modelId="{49E01C20-E8A1-45C9-9219-C73401085F38}" type="pres">
      <dgm:prSet presAssocID="{62978BCC-F665-4A61-9FAD-D54524AF0574}" presName="ParentBackground" presStyleLbl="fgAcc1" presStyleIdx="4" presStyleCnt="9"/>
      <dgm:spPr/>
    </dgm:pt>
    <dgm:pt modelId="{ADEA8460-80C1-4DAE-915F-548CC471A33C}" type="pres">
      <dgm:prSet presAssocID="{62978BCC-F665-4A61-9FAD-D54524AF0574}" presName="Parent5" presStyleLbl="revTx" presStyleIdx="0" presStyleCnt="0">
        <dgm:presLayoutVars>
          <dgm:chMax val="1"/>
          <dgm:chPref val="1"/>
          <dgm:bulletEnabled val="1"/>
        </dgm:presLayoutVars>
      </dgm:prSet>
      <dgm:spPr/>
    </dgm:pt>
    <dgm:pt modelId="{570D6BE6-8629-4159-966C-236A587C0687}" type="pres">
      <dgm:prSet presAssocID="{5A345845-AFF5-4415-93F9-6280D04044A9}" presName="Accent4" presStyleCnt="0"/>
      <dgm:spPr/>
    </dgm:pt>
    <dgm:pt modelId="{59F06D3A-2A5A-482C-872A-DF5D7A0E1C29}" type="pres">
      <dgm:prSet presAssocID="{5A345845-AFF5-4415-93F9-6280D04044A9}" presName="Accent" presStyleLbl="node1" presStyleIdx="5" presStyleCnt="9"/>
      <dgm:spPr/>
    </dgm:pt>
    <dgm:pt modelId="{B0A08A0C-40E8-4190-945C-6F5EF25FD558}" type="pres">
      <dgm:prSet presAssocID="{5A345845-AFF5-4415-93F9-6280D04044A9}" presName="ParentBackground4" presStyleCnt="0"/>
      <dgm:spPr/>
    </dgm:pt>
    <dgm:pt modelId="{70AE6A05-C38E-4EE1-AE48-E5310A27AEF3}" type="pres">
      <dgm:prSet presAssocID="{5A345845-AFF5-4415-93F9-6280D04044A9}" presName="ParentBackground" presStyleLbl="fgAcc1" presStyleIdx="5" presStyleCnt="9"/>
      <dgm:spPr/>
    </dgm:pt>
    <dgm:pt modelId="{0622FE7C-8850-4E3A-B94C-EBAB758D3D2D}" type="pres">
      <dgm:prSet presAssocID="{5A345845-AFF5-4415-93F9-6280D04044A9}" presName="Parent4" presStyleLbl="revTx" presStyleIdx="0" presStyleCnt="0">
        <dgm:presLayoutVars>
          <dgm:chMax val="1"/>
          <dgm:chPref val="1"/>
          <dgm:bulletEnabled val="1"/>
        </dgm:presLayoutVars>
      </dgm:prSet>
      <dgm:spPr/>
    </dgm:pt>
    <dgm:pt modelId="{5FD559ED-C999-4040-BF28-D79048C2CB7D}" type="pres">
      <dgm:prSet presAssocID="{FA0D4B23-F5E6-4F6C-BB48-FD2E96104774}" presName="Accent3" presStyleCnt="0"/>
      <dgm:spPr/>
    </dgm:pt>
    <dgm:pt modelId="{810174AD-AD8B-438C-A1D8-C1C4B8894518}" type="pres">
      <dgm:prSet presAssocID="{FA0D4B23-F5E6-4F6C-BB48-FD2E96104774}" presName="Accent" presStyleLbl="node1" presStyleIdx="6" presStyleCnt="9"/>
      <dgm:spPr/>
    </dgm:pt>
    <dgm:pt modelId="{2DE40E24-D160-4C84-BEC0-54DF7F201A07}" type="pres">
      <dgm:prSet presAssocID="{FA0D4B23-F5E6-4F6C-BB48-FD2E96104774}" presName="ParentBackground3" presStyleCnt="0"/>
      <dgm:spPr/>
    </dgm:pt>
    <dgm:pt modelId="{8DB328F2-6E2F-4758-B019-321341563ADE}" type="pres">
      <dgm:prSet presAssocID="{FA0D4B23-F5E6-4F6C-BB48-FD2E96104774}" presName="ParentBackground" presStyleLbl="fgAcc1" presStyleIdx="6" presStyleCnt="9"/>
      <dgm:spPr/>
    </dgm:pt>
    <dgm:pt modelId="{1037FCEC-7765-4CB1-A757-78ADB8DB659F}" type="pres">
      <dgm:prSet presAssocID="{FA0D4B23-F5E6-4F6C-BB48-FD2E96104774}" presName="Parent3" presStyleLbl="revTx" presStyleIdx="0" presStyleCnt="0">
        <dgm:presLayoutVars>
          <dgm:chMax val="1"/>
          <dgm:chPref val="1"/>
          <dgm:bulletEnabled val="1"/>
        </dgm:presLayoutVars>
      </dgm:prSet>
      <dgm:spPr/>
    </dgm:pt>
    <dgm:pt modelId="{239D1D6B-40D3-4482-AB57-6D1C94318507}" type="pres">
      <dgm:prSet presAssocID="{196BDEE0-49DC-47FF-A892-E3299EE99D5E}" presName="Accent2" presStyleCnt="0"/>
      <dgm:spPr/>
    </dgm:pt>
    <dgm:pt modelId="{4C06DCBE-1A5B-463C-9494-8AD1012D5A56}" type="pres">
      <dgm:prSet presAssocID="{196BDEE0-49DC-47FF-A892-E3299EE99D5E}" presName="Accent" presStyleLbl="node1" presStyleIdx="7" presStyleCnt="9"/>
      <dgm:spPr/>
    </dgm:pt>
    <dgm:pt modelId="{42AA7D05-0CE0-4A31-82FD-75DC018BB5F6}" type="pres">
      <dgm:prSet presAssocID="{196BDEE0-49DC-47FF-A892-E3299EE99D5E}" presName="ParentBackground2" presStyleCnt="0"/>
      <dgm:spPr/>
    </dgm:pt>
    <dgm:pt modelId="{4810D1A2-DE21-4DC5-9F8D-39DADF56DD4C}" type="pres">
      <dgm:prSet presAssocID="{196BDEE0-49DC-47FF-A892-E3299EE99D5E}" presName="ParentBackground" presStyleLbl="fgAcc1" presStyleIdx="7" presStyleCnt="9"/>
      <dgm:spPr/>
    </dgm:pt>
    <dgm:pt modelId="{03BB8303-A12E-428F-98CC-19CEF31B709F}" type="pres">
      <dgm:prSet presAssocID="{196BDEE0-49DC-47FF-A892-E3299EE99D5E}" presName="Parent2" presStyleLbl="revTx" presStyleIdx="0" presStyleCnt="0">
        <dgm:presLayoutVars>
          <dgm:chMax val="1"/>
          <dgm:chPref val="1"/>
          <dgm:bulletEnabled val="1"/>
        </dgm:presLayoutVars>
      </dgm:prSet>
      <dgm:spPr/>
    </dgm:pt>
    <dgm:pt modelId="{A2EFB819-56E4-4FBA-848E-C726796BFB76}" type="pres">
      <dgm:prSet presAssocID="{AE2BF421-C2A6-473A-89A7-57CD47BD2369}" presName="Accent1" presStyleCnt="0"/>
      <dgm:spPr/>
    </dgm:pt>
    <dgm:pt modelId="{6B4844C3-9890-49C1-8541-E30CDDFEACBB}" type="pres">
      <dgm:prSet presAssocID="{AE2BF421-C2A6-473A-89A7-57CD47BD2369}" presName="Accent" presStyleLbl="node1" presStyleIdx="8" presStyleCnt="9"/>
      <dgm:spPr/>
    </dgm:pt>
    <dgm:pt modelId="{45CCC5C6-F841-4AA6-B35A-EAB2B259E9D2}" type="pres">
      <dgm:prSet presAssocID="{AE2BF421-C2A6-473A-89A7-57CD47BD2369}" presName="ParentBackground1" presStyleCnt="0"/>
      <dgm:spPr/>
    </dgm:pt>
    <dgm:pt modelId="{5E322C82-C065-4147-B66F-329DE9BAC5B4}" type="pres">
      <dgm:prSet presAssocID="{AE2BF421-C2A6-473A-89A7-57CD47BD2369}" presName="ParentBackground" presStyleLbl="fgAcc1" presStyleIdx="8" presStyleCnt="9"/>
      <dgm:spPr/>
    </dgm:pt>
    <dgm:pt modelId="{A3498FD4-99C2-46F9-937A-DCA9D00A6E45}" type="pres">
      <dgm:prSet presAssocID="{AE2BF421-C2A6-473A-89A7-57CD47BD2369}" presName="Parent1" presStyleLbl="revTx" presStyleIdx="0" presStyleCnt="0">
        <dgm:presLayoutVars>
          <dgm:chMax val="1"/>
          <dgm:chPref val="1"/>
          <dgm:bulletEnabled val="1"/>
        </dgm:presLayoutVars>
      </dgm:prSet>
      <dgm:spPr/>
    </dgm:pt>
  </dgm:ptLst>
  <dgm:cxnLst>
    <dgm:cxn modelId="{6B0FB203-1739-4AB8-9F71-1BB40A9EDC61}" type="presOf" srcId="{314744E3-E51C-4CF9-AFAB-4E34E48039C5}" destId="{6652A99C-828B-471E-A869-F6B2E5569FB7}" srcOrd="1" destOrd="0" presId="urn:microsoft.com/office/officeart/2011/layout/CircleProcess"/>
    <dgm:cxn modelId="{2FE58405-4B9C-4828-881B-EF46C09863D0}" type="presOf" srcId="{5A345845-AFF5-4415-93F9-6280D04044A9}" destId="{70AE6A05-C38E-4EE1-AE48-E5310A27AEF3}" srcOrd="0" destOrd="0" presId="urn:microsoft.com/office/officeart/2011/layout/CircleProcess"/>
    <dgm:cxn modelId="{6103B909-938F-4B15-AB5E-FE98968A05E2}" type="presOf" srcId="{FD3B3C1C-99E0-4243-83E5-6413E49DE988}" destId="{BE1171A8-CE5A-4700-B3D6-E0CAD5FBCCF3}" srcOrd="1" destOrd="0" presId="urn:microsoft.com/office/officeart/2011/layout/CircleProcess"/>
    <dgm:cxn modelId="{9F3CBF16-A070-4D71-9EBA-6E94F8AED72E}" type="presOf" srcId="{62978BCC-F665-4A61-9FAD-D54524AF0574}" destId="{49E01C20-E8A1-45C9-9219-C73401085F38}" srcOrd="0" destOrd="0" presId="urn:microsoft.com/office/officeart/2011/layout/CircleProcess"/>
    <dgm:cxn modelId="{F37B1337-E674-4C6A-AFCE-4886F3152075}" srcId="{4AF528B8-F360-45B0-8B3B-8A00821D0493}" destId="{FA0D4B23-F5E6-4F6C-BB48-FD2E96104774}" srcOrd="2" destOrd="0" parTransId="{EFF3214D-8E1F-40A9-8956-AB3D06F7C8AA}" sibTransId="{4DD80734-1ED2-4A33-B046-317B436A565A}"/>
    <dgm:cxn modelId="{D06D3B40-2070-4624-B777-809A6BB83A8F}" type="presOf" srcId="{196BDEE0-49DC-47FF-A892-E3299EE99D5E}" destId="{03BB8303-A12E-428F-98CC-19CEF31B709F}" srcOrd="1" destOrd="0" presId="urn:microsoft.com/office/officeart/2011/layout/CircleProcess"/>
    <dgm:cxn modelId="{68156E60-1ADE-4642-8001-2CA5AC5C9712}" srcId="{4AF528B8-F360-45B0-8B3B-8A00821D0493}" destId="{51306741-6EBD-43DC-A0BD-D7D0D64F8B6E}" srcOrd="5" destOrd="0" parTransId="{3FDF620B-CA76-42C3-8529-9562F4FD5874}" sibTransId="{541A67FE-B07D-4848-8DC9-7EB1B1130E20}"/>
    <dgm:cxn modelId="{4DD82C65-2786-4CFC-B8AA-2938EF85CD68}" srcId="{4AF528B8-F360-45B0-8B3B-8A00821D0493}" destId="{62978BCC-F665-4A61-9FAD-D54524AF0574}" srcOrd="4" destOrd="0" parTransId="{712805B0-D0FA-4884-99BE-6C6F7DBC39F2}" sibTransId="{F5076257-42AD-4E10-BBE8-D20EC674F1B0}"/>
    <dgm:cxn modelId="{C8196D45-5CB1-4FE8-95AB-E0A82A6CA94B}" type="presOf" srcId="{62978BCC-F665-4A61-9FAD-D54524AF0574}" destId="{ADEA8460-80C1-4DAE-915F-548CC471A33C}" srcOrd="1" destOrd="0" presId="urn:microsoft.com/office/officeart/2011/layout/CircleProcess"/>
    <dgm:cxn modelId="{69C37A45-C9B5-40CE-A902-2EC182531B37}" type="presOf" srcId="{FA0D4B23-F5E6-4F6C-BB48-FD2E96104774}" destId="{8DB328F2-6E2F-4758-B019-321341563ADE}" srcOrd="0" destOrd="0" presId="urn:microsoft.com/office/officeart/2011/layout/CircleProcess"/>
    <dgm:cxn modelId="{F9A6AC46-148C-45BC-BF12-1F32B310DA2D}" type="presOf" srcId="{2B2F4B2A-4831-478D-BF08-B482B4FB1902}" destId="{2FB5BB50-078E-4F4B-AE37-76D7614DB389}" srcOrd="0" destOrd="0" presId="urn:microsoft.com/office/officeart/2011/layout/CircleProcess"/>
    <dgm:cxn modelId="{AD214482-9DBE-409F-90F2-73D2C8946D71}" type="presOf" srcId="{5A345845-AFF5-4415-93F9-6280D04044A9}" destId="{0622FE7C-8850-4E3A-B94C-EBAB758D3D2D}" srcOrd="1" destOrd="0" presId="urn:microsoft.com/office/officeart/2011/layout/CircleProcess"/>
    <dgm:cxn modelId="{A4D9C78A-CF1D-4F89-B85F-B34EF2FC5556}" type="presOf" srcId="{196BDEE0-49DC-47FF-A892-E3299EE99D5E}" destId="{4810D1A2-DE21-4DC5-9F8D-39DADF56DD4C}" srcOrd="0" destOrd="0" presId="urn:microsoft.com/office/officeart/2011/layout/CircleProcess"/>
    <dgm:cxn modelId="{03894C99-50A2-4E85-A50D-E8C53AD1845D}" srcId="{4AF528B8-F360-45B0-8B3B-8A00821D0493}" destId="{AE2BF421-C2A6-473A-89A7-57CD47BD2369}" srcOrd="0" destOrd="0" parTransId="{D3B6B3CA-E1BE-4EEB-B676-30BC2A05F9F2}" sibTransId="{B37CF36D-B624-4AF0-A822-3BB2F2C5947F}"/>
    <dgm:cxn modelId="{3765E09B-3924-4184-8316-7AFB57FFE4D6}" type="presOf" srcId="{314744E3-E51C-4CF9-AFAB-4E34E48039C5}" destId="{52AA9739-76A8-4A3B-97FE-97E4023D22A2}" srcOrd="0" destOrd="0" presId="urn:microsoft.com/office/officeart/2011/layout/CircleProcess"/>
    <dgm:cxn modelId="{40644BA3-5C00-4971-904E-752248A08A5D}" srcId="{4AF528B8-F360-45B0-8B3B-8A00821D0493}" destId="{5A345845-AFF5-4415-93F9-6280D04044A9}" srcOrd="3" destOrd="0" parTransId="{0CE6B80E-C048-47E3-8824-F8D40E7FE504}" sibTransId="{AA537329-88F7-4851-B98A-0C06BAA1CBC0}"/>
    <dgm:cxn modelId="{40511CA5-E287-490B-9193-1535C367A244}" srcId="{4AF528B8-F360-45B0-8B3B-8A00821D0493}" destId="{2B2F4B2A-4831-478D-BF08-B482B4FB1902}" srcOrd="7" destOrd="0" parTransId="{4BFF6C61-FA97-422A-805D-BE41B1B8617B}" sibTransId="{59663892-9316-4306-935E-FBDBA9F79BDF}"/>
    <dgm:cxn modelId="{AF4D41A5-43E0-41DE-918D-0C744CD79804}" type="presOf" srcId="{51306741-6EBD-43DC-A0BD-D7D0D64F8B6E}" destId="{4E51D0AD-7F3F-4CFB-9B84-112E28C64606}" srcOrd="0" destOrd="0" presId="urn:microsoft.com/office/officeart/2011/layout/CircleProcess"/>
    <dgm:cxn modelId="{D78361B3-5DC6-46F3-9AD2-E371B3962262}" type="presOf" srcId="{4AF528B8-F360-45B0-8B3B-8A00821D0493}" destId="{A388BF67-9F0D-40C2-803F-56FDDF44E052}" srcOrd="0" destOrd="0" presId="urn:microsoft.com/office/officeart/2011/layout/CircleProcess"/>
    <dgm:cxn modelId="{A6775CB4-7EC6-444B-8661-46252A8AA07C}" type="presOf" srcId="{FD3B3C1C-99E0-4243-83E5-6413E49DE988}" destId="{31E7B3BA-9672-49EA-9E83-9542F1C6F974}" srcOrd="0" destOrd="0" presId="urn:microsoft.com/office/officeart/2011/layout/CircleProcess"/>
    <dgm:cxn modelId="{B78FD2BC-2170-473D-9EDA-017CE97491EA}" srcId="{4AF528B8-F360-45B0-8B3B-8A00821D0493}" destId="{196BDEE0-49DC-47FF-A892-E3299EE99D5E}" srcOrd="1" destOrd="0" parTransId="{A0726E01-4E2E-4C55-B2FB-0EC4D578DA3C}" sibTransId="{83681735-86C3-4644-B023-4BDE6A7EC0C0}"/>
    <dgm:cxn modelId="{81C5E2C1-7E79-466B-993A-F39A049B63A6}" type="presOf" srcId="{FA0D4B23-F5E6-4F6C-BB48-FD2E96104774}" destId="{1037FCEC-7765-4CB1-A757-78ADB8DB659F}" srcOrd="1" destOrd="0" presId="urn:microsoft.com/office/officeart/2011/layout/CircleProcess"/>
    <dgm:cxn modelId="{C24C7FC6-9242-4DBB-B2E7-200C4D015FDF}" type="presOf" srcId="{AE2BF421-C2A6-473A-89A7-57CD47BD2369}" destId="{A3498FD4-99C2-46F9-937A-DCA9D00A6E45}" srcOrd="1" destOrd="0" presId="urn:microsoft.com/office/officeart/2011/layout/CircleProcess"/>
    <dgm:cxn modelId="{1909C4C7-2C9F-4BF8-A4CD-24773B32F573}" type="presOf" srcId="{51306741-6EBD-43DC-A0BD-D7D0D64F8B6E}" destId="{F904B82F-3BA9-4F90-B0C2-D221EB1A0284}" srcOrd="1" destOrd="0" presId="urn:microsoft.com/office/officeart/2011/layout/CircleProcess"/>
    <dgm:cxn modelId="{B6C974D1-AA6F-41A8-95C2-4A8BC1AD1AD2}" type="presOf" srcId="{2B2F4B2A-4831-478D-BF08-B482B4FB1902}" destId="{866B0166-4BD6-4636-93B6-8CC803C88F90}" srcOrd="1" destOrd="0" presId="urn:microsoft.com/office/officeart/2011/layout/CircleProcess"/>
    <dgm:cxn modelId="{E44171D8-41CD-4D5D-9BA7-92422EBF506F}" srcId="{4AF528B8-F360-45B0-8B3B-8A00821D0493}" destId="{FD3B3C1C-99E0-4243-83E5-6413E49DE988}" srcOrd="8" destOrd="0" parTransId="{4D291087-CCAF-4751-9E83-990D5F2A79A9}" sibTransId="{71595495-26AE-4972-B706-6183C4305244}"/>
    <dgm:cxn modelId="{90EE21DC-C7C9-4B17-A2BC-A655C8953FD3}" type="presOf" srcId="{AE2BF421-C2A6-473A-89A7-57CD47BD2369}" destId="{5E322C82-C065-4147-B66F-329DE9BAC5B4}" srcOrd="0" destOrd="0" presId="urn:microsoft.com/office/officeart/2011/layout/CircleProcess"/>
    <dgm:cxn modelId="{2E42DAF0-D144-4ADA-9F1E-C281A0B874C1}" srcId="{4AF528B8-F360-45B0-8B3B-8A00821D0493}" destId="{314744E3-E51C-4CF9-AFAB-4E34E48039C5}" srcOrd="6" destOrd="0" parTransId="{87158B9B-BE36-4ED2-9A80-8FEA29258370}" sibTransId="{97E38739-55AA-4607-BFC5-D9E0A5ECBA7E}"/>
    <dgm:cxn modelId="{C4691C61-5375-4015-A44B-119747133227}" type="presParOf" srcId="{A388BF67-9F0D-40C2-803F-56FDDF44E052}" destId="{7716D1E1-226D-4408-A177-212BDC9C8BCB}" srcOrd="0" destOrd="0" presId="urn:microsoft.com/office/officeart/2011/layout/CircleProcess"/>
    <dgm:cxn modelId="{B4B15CEC-6EA5-4A7F-AFA5-3D8231A3B66D}" type="presParOf" srcId="{7716D1E1-226D-4408-A177-212BDC9C8BCB}" destId="{05B5FEFF-D096-4C64-BFEF-FDF93C79D811}" srcOrd="0" destOrd="0" presId="urn:microsoft.com/office/officeart/2011/layout/CircleProcess"/>
    <dgm:cxn modelId="{60CC6D50-338E-45DA-B022-D50B4526B3F9}" type="presParOf" srcId="{A388BF67-9F0D-40C2-803F-56FDDF44E052}" destId="{D3A8BDD3-A095-4332-AB65-E1AA481E5D94}" srcOrd="1" destOrd="0" presId="urn:microsoft.com/office/officeart/2011/layout/CircleProcess"/>
    <dgm:cxn modelId="{EA94EF90-1412-4D79-A973-5CA74623C3DD}" type="presParOf" srcId="{D3A8BDD3-A095-4332-AB65-E1AA481E5D94}" destId="{31E7B3BA-9672-49EA-9E83-9542F1C6F974}" srcOrd="0" destOrd="0" presId="urn:microsoft.com/office/officeart/2011/layout/CircleProcess"/>
    <dgm:cxn modelId="{C03A1EFC-9DE5-401D-9452-036211A7BD5A}" type="presParOf" srcId="{A388BF67-9F0D-40C2-803F-56FDDF44E052}" destId="{BE1171A8-CE5A-4700-B3D6-E0CAD5FBCCF3}" srcOrd="2" destOrd="0" presId="urn:microsoft.com/office/officeart/2011/layout/CircleProcess"/>
    <dgm:cxn modelId="{BC0A7AED-B1D6-42D2-9AFA-21A2EF48AE42}" type="presParOf" srcId="{A388BF67-9F0D-40C2-803F-56FDDF44E052}" destId="{AF60F4F8-070A-4FF8-8845-7B2EB2638E25}" srcOrd="3" destOrd="0" presId="urn:microsoft.com/office/officeart/2011/layout/CircleProcess"/>
    <dgm:cxn modelId="{D60137C8-44ED-4CA5-B3B5-5173875AFF3A}" type="presParOf" srcId="{AF60F4F8-070A-4FF8-8845-7B2EB2638E25}" destId="{702ED5C5-A4D0-49AD-81A2-E2B688B5EF54}" srcOrd="0" destOrd="0" presId="urn:microsoft.com/office/officeart/2011/layout/CircleProcess"/>
    <dgm:cxn modelId="{C4126A08-44B5-4B96-8CF3-E8383875F8B2}" type="presParOf" srcId="{A388BF67-9F0D-40C2-803F-56FDDF44E052}" destId="{90242043-7555-4500-BC24-4473C2B45055}" srcOrd="4" destOrd="0" presId="urn:microsoft.com/office/officeart/2011/layout/CircleProcess"/>
    <dgm:cxn modelId="{D5E871FA-48FC-4769-B2C8-1AC2AF4F7007}" type="presParOf" srcId="{90242043-7555-4500-BC24-4473C2B45055}" destId="{2FB5BB50-078E-4F4B-AE37-76D7614DB389}" srcOrd="0" destOrd="0" presId="urn:microsoft.com/office/officeart/2011/layout/CircleProcess"/>
    <dgm:cxn modelId="{BBA07BD3-73E7-4E73-AEDB-4E8BFBBEC832}" type="presParOf" srcId="{A388BF67-9F0D-40C2-803F-56FDDF44E052}" destId="{866B0166-4BD6-4636-93B6-8CC803C88F90}" srcOrd="5" destOrd="0" presId="urn:microsoft.com/office/officeart/2011/layout/CircleProcess"/>
    <dgm:cxn modelId="{33736130-1924-4DDB-8A8A-115460885D74}" type="presParOf" srcId="{A388BF67-9F0D-40C2-803F-56FDDF44E052}" destId="{CB6669B0-C509-4E12-BD27-630D2B420370}" srcOrd="6" destOrd="0" presId="urn:microsoft.com/office/officeart/2011/layout/CircleProcess"/>
    <dgm:cxn modelId="{C93A1963-0748-42CC-9880-AF02185ACDBB}" type="presParOf" srcId="{CB6669B0-C509-4E12-BD27-630D2B420370}" destId="{089B9C61-55A0-45DE-9FFD-50D92B01BB6D}" srcOrd="0" destOrd="0" presId="urn:microsoft.com/office/officeart/2011/layout/CircleProcess"/>
    <dgm:cxn modelId="{E6C94D60-05B1-4B0D-9C33-BE35CCAEE960}" type="presParOf" srcId="{A388BF67-9F0D-40C2-803F-56FDDF44E052}" destId="{7DD6D736-E6C4-4FA8-A721-42B75D861476}" srcOrd="7" destOrd="0" presId="urn:microsoft.com/office/officeart/2011/layout/CircleProcess"/>
    <dgm:cxn modelId="{68064BD0-7B06-4DCF-BD6A-0B7161E2CD13}" type="presParOf" srcId="{7DD6D736-E6C4-4FA8-A721-42B75D861476}" destId="{52AA9739-76A8-4A3B-97FE-97E4023D22A2}" srcOrd="0" destOrd="0" presId="urn:microsoft.com/office/officeart/2011/layout/CircleProcess"/>
    <dgm:cxn modelId="{17EC8A49-0DEE-4749-AF2E-23A4976057B7}" type="presParOf" srcId="{A388BF67-9F0D-40C2-803F-56FDDF44E052}" destId="{6652A99C-828B-471E-A869-F6B2E5569FB7}" srcOrd="8" destOrd="0" presId="urn:microsoft.com/office/officeart/2011/layout/CircleProcess"/>
    <dgm:cxn modelId="{AD9EB960-6734-48A9-A64A-8C09F5EA3252}" type="presParOf" srcId="{A388BF67-9F0D-40C2-803F-56FDDF44E052}" destId="{246EB076-A36E-4D1F-BFD3-22F6A2B7F65D}" srcOrd="9" destOrd="0" presId="urn:microsoft.com/office/officeart/2011/layout/CircleProcess"/>
    <dgm:cxn modelId="{25393F3B-7675-4007-830A-B5B0AD8E88E6}" type="presParOf" srcId="{246EB076-A36E-4D1F-BFD3-22F6A2B7F65D}" destId="{34A78CEC-DACD-4A88-A00F-49B56BF8CF4F}" srcOrd="0" destOrd="0" presId="urn:microsoft.com/office/officeart/2011/layout/CircleProcess"/>
    <dgm:cxn modelId="{7F430ED4-A82B-471B-8522-4D1B0B29B91A}" type="presParOf" srcId="{A388BF67-9F0D-40C2-803F-56FDDF44E052}" destId="{375DF366-F657-4EBC-9726-47FBCDC427BC}" srcOrd="10" destOrd="0" presId="urn:microsoft.com/office/officeart/2011/layout/CircleProcess"/>
    <dgm:cxn modelId="{43CDB4F0-4F95-4A1B-931F-043FFD79AE87}" type="presParOf" srcId="{375DF366-F657-4EBC-9726-47FBCDC427BC}" destId="{4E51D0AD-7F3F-4CFB-9B84-112E28C64606}" srcOrd="0" destOrd="0" presId="urn:microsoft.com/office/officeart/2011/layout/CircleProcess"/>
    <dgm:cxn modelId="{BE60323E-2D7D-4DCA-8344-F4738CD3EC58}" type="presParOf" srcId="{A388BF67-9F0D-40C2-803F-56FDDF44E052}" destId="{F904B82F-3BA9-4F90-B0C2-D221EB1A0284}" srcOrd="11" destOrd="0" presId="urn:microsoft.com/office/officeart/2011/layout/CircleProcess"/>
    <dgm:cxn modelId="{47264ACF-453B-4C7F-AD37-9BB5800D234E}" type="presParOf" srcId="{A388BF67-9F0D-40C2-803F-56FDDF44E052}" destId="{099D2467-2C74-40E0-B6A3-82ADB2A9BB3E}" srcOrd="12" destOrd="0" presId="urn:microsoft.com/office/officeart/2011/layout/CircleProcess"/>
    <dgm:cxn modelId="{E151DF0A-1DF5-4994-886E-93E9583286D6}" type="presParOf" srcId="{099D2467-2C74-40E0-B6A3-82ADB2A9BB3E}" destId="{A7D96E44-A5B5-4252-BFFF-E4DEACCA05F3}" srcOrd="0" destOrd="0" presId="urn:microsoft.com/office/officeart/2011/layout/CircleProcess"/>
    <dgm:cxn modelId="{AD0BEB05-6BCD-476E-BF5C-74FB0EE96BA1}" type="presParOf" srcId="{A388BF67-9F0D-40C2-803F-56FDDF44E052}" destId="{5B714190-C418-44D7-A7E2-AAA5BCD4747B}" srcOrd="13" destOrd="0" presId="urn:microsoft.com/office/officeart/2011/layout/CircleProcess"/>
    <dgm:cxn modelId="{40DEEEA5-3E37-49C3-92D8-E18DA3555198}" type="presParOf" srcId="{5B714190-C418-44D7-A7E2-AAA5BCD4747B}" destId="{49E01C20-E8A1-45C9-9219-C73401085F38}" srcOrd="0" destOrd="0" presId="urn:microsoft.com/office/officeart/2011/layout/CircleProcess"/>
    <dgm:cxn modelId="{9E73C456-C3AD-48E0-A1B5-D6FC174850A2}" type="presParOf" srcId="{A388BF67-9F0D-40C2-803F-56FDDF44E052}" destId="{ADEA8460-80C1-4DAE-915F-548CC471A33C}" srcOrd="14" destOrd="0" presId="urn:microsoft.com/office/officeart/2011/layout/CircleProcess"/>
    <dgm:cxn modelId="{6131A83C-B88C-4FD6-842B-3D6A07DA8C0B}" type="presParOf" srcId="{A388BF67-9F0D-40C2-803F-56FDDF44E052}" destId="{570D6BE6-8629-4159-966C-236A587C0687}" srcOrd="15" destOrd="0" presId="urn:microsoft.com/office/officeart/2011/layout/CircleProcess"/>
    <dgm:cxn modelId="{042A02FF-1A4C-4E83-9934-CDE807CFAC22}" type="presParOf" srcId="{570D6BE6-8629-4159-966C-236A587C0687}" destId="{59F06D3A-2A5A-482C-872A-DF5D7A0E1C29}" srcOrd="0" destOrd="0" presId="urn:microsoft.com/office/officeart/2011/layout/CircleProcess"/>
    <dgm:cxn modelId="{C4900695-729D-4D67-B5F6-721577BDEB89}" type="presParOf" srcId="{A388BF67-9F0D-40C2-803F-56FDDF44E052}" destId="{B0A08A0C-40E8-4190-945C-6F5EF25FD558}" srcOrd="16" destOrd="0" presId="urn:microsoft.com/office/officeart/2011/layout/CircleProcess"/>
    <dgm:cxn modelId="{F818423F-589C-459F-9738-7D60A94A3F70}" type="presParOf" srcId="{B0A08A0C-40E8-4190-945C-6F5EF25FD558}" destId="{70AE6A05-C38E-4EE1-AE48-E5310A27AEF3}" srcOrd="0" destOrd="0" presId="urn:microsoft.com/office/officeart/2011/layout/CircleProcess"/>
    <dgm:cxn modelId="{D61099D2-5CA2-4EB4-90DB-03FA5049CF16}" type="presParOf" srcId="{A388BF67-9F0D-40C2-803F-56FDDF44E052}" destId="{0622FE7C-8850-4E3A-B94C-EBAB758D3D2D}" srcOrd="17" destOrd="0" presId="urn:microsoft.com/office/officeart/2011/layout/CircleProcess"/>
    <dgm:cxn modelId="{105C2B71-3AD2-4EF0-8DA2-2DD0BF135BFC}" type="presParOf" srcId="{A388BF67-9F0D-40C2-803F-56FDDF44E052}" destId="{5FD559ED-C999-4040-BF28-D79048C2CB7D}" srcOrd="18" destOrd="0" presId="urn:microsoft.com/office/officeart/2011/layout/CircleProcess"/>
    <dgm:cxn modelId="{294F32F3-463C-45B8-A77B-BC26F5F89414}" type="presParOf" srcId="{5FD559ED-C999-4040-BF28-D79048C2CB7D}" destId="{810174AD-AD8B-438C-A1D8-C1C4B8894518}" srcOrd="0" destOrd="0" presId="urn:microsoft.com/office/officeart/2011/layout/CircleProcess"/>
    <dgm:cxn modelId="{8490E056-F79B-424D-8438-205B4114FE6A}" type="presParOf" srcId="{A388BF67-9F0D-40C2-803F-56FDDF44E052}" destId="{2DE40E24-D160-4C84-BEC0-54DF7F201A07}" srcOrd="19" destOrd="0" presId="urn:microsoft.com/office/officeart/2011/layout/CircleProcess"/>
    <dgm:cxn modelId="{CABB8E33-EC92-4D67-A95B-96DBC57CE04F}" type="presParOf" srcId="{2DE40E24-D160-4C84-BEC0-54DF7F201A07}" destId="{8DB328F2-6E2F-4758-B019-321341563ADE}" srcOrd="0" destOrd="0" presId="urn:microsoft.com/office/officeart/2011/layout/CircleProcess"/>
    <dgm:cxn modelId="{D5F960CA-6A74-4F4F-A9A0-641063F53B21}" type="presParOf" srcId="{A388BF67-9F0D-40C2-803F-56FDDF44E052}" destId="{1037FCEC-7765-4CB1-A757-78ADB8DB659F}" srcOrd="20" destOrd="0" presId="urn:microsoft.com/office/officeart/2011/layout/CircleProcess"/>
    <dgm:cxn modelId="{28C4B196-0F99-40D6-8CCA-815DA0DC2922}" type="presParOf" srcId="{A388BF67-9F0D-40C2-803F-56FDDF44E052}" destId="{239D1D6B-40D3-4482-AB57-6D1C94318507}" srcOrd="21" destOrd="0" presId="urn:microsoft.com/office/officeart/2011/layout/CircleProcess"/>
    <dgm:cxn modelId="{A8FAD42A-A586-4182-9221-917FED9C9425}" type="presParOf" srcId="{239D1D6B-40D3-4482-AB57-6D1C94318507}" destId="{4C06DCBE-1A5B-463C-9494-8AD1012D5A56}" srcOrd="0" destOrd="0" presId="urn:microsoft.com/office/officeart/2011/layout/CircleProcess"/>
    <dgm:cxn modelId="{066EEDBB-C1E8-47C4-863F-FB48A07017B6}" type="presParOf" srcId="{A388BF67-9F0D-40C2-803F-56FDDF44E052}" destId="{42AA7D05-0CE0-4A31-82FD-75DC018BB5F6}" srcOrd="22" destOrd="0" presId="urn:microsoft.com/office/officeart/2011/layout/CircleProcess"/>
    <dgm:cxn modelId="{F2FF8DBE-D422-4130-80E1-D435C43DCC3D}" type="presParOf" srcId="{42AA7D05-0CE0-4A31-82FD-75DC018BB5F6}" destId="{4810D1A2-DE21-4DC5-9F8D-39DADF56DD4C}" srcOrd="0" destOrd="0" presId="urn:microsoft.com/office/officeart/2011/layout/CircleProcess"/>
    <dgm:cxn modelId="{2B6003AE-EFC6-4140-BFF2-B84E98F3090B}" type="presParOf" srcId="{A388BF67-9F0D-40C2-803F-56FDDF44E052}" destId="{03BB8303-A12E-428F-98CC-19CEF31B709F}" srcOrd="23" destOrd="0" presId="urn:microsoft.com/office/officeart/2011/layout/CircleProcess"/>
    <dgm:cxn modelId="{61B5D92E-DDEB-47E1-B284-F7FEDDA0C1E9}" type="presParOf" srcId="{A388BF67-9F0D-40C2-803F-56FDDF44E052}" destId="{A2EFB819-56E4-4FBA-848E-C726796BFB76}" srcOrd="24" destOrd="0" presId="urn:microsoft.com/office/officeart/2011/layout/CircleProcess"/>
    <dgm:cxn modelId="{E70824BB-9FD2-4E72-9FD3-687E4A8A4803}" type="presParOf" srcId="{A2EFB819-56E4-4FBA-848E-C726796BFB76}" destId="{6B4844C3-9890-49C1-8541-E30CDDFEACBB}" srcOrd="0" destOrd="0" presId="urn:microsoft.com/office/officeart/2011/layout/CircleProcess"/>
    <dgm:cxn modelId="{7A785225-5E6C-4172-8C1B-28C40A541C15}" type="presParOf" srcId="{A388BF67-9F0D-40C2-803F-56FDDF44E052}" destId="{45CCC5C6-F841-4AA6-B35A-EAB2B259E9D2}" srcOrd="25" destOrd="0" presId="urn:microsoft.com/office/officeart/2011/layout/CircleProcess"/>
    <dgm:cxn modelId="{3820FD98-16DF-4DA1-9EFE-E47ACB78AD9F}" type="presParOf" srcId="{45CCC5C6-F841-4AA6-B35A-EAB2B259E9D2}" destId="{5E322C82-C065-4147-B66F-329DE9BAC5B4}" srcOrd="0" destOrd="0" presId="urn:microsoft.com/office/officeart/2011/layout/CircleProcess"/>
    <dgm:cxn modelId="{A6E1D170-191A-4614-B220-C0F7996EA458}" type="presParOf" srcId="{A388BF67-9F0D-40C2-803F-56FDDF44E052}" destId="{A3498FD4-99C2-46F9-937A-DCA9D00A6E45}" srcOrd="26"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D4A5E-7048-4097-8875-C132580AA5F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7892E2DD-FBBC-4359-93EB-9B33F2C3FA2E}">
      <dgm:prSet phldrT="[Text]" custT="1"/>
      <dgm:spPr/>
      <dgm:t>
        <a:bodyPr/>
        <a:lstStyle/>
        <a:p>
          <a:pPr>
            <a:buNone/>
          </a:pPr>
          <a:r>
            <a:rPr lang="en-US" sz="2400" dirty="0">
              <a:solidFill>
                <a:schemeClr val="tx1"/>
              </a:solidFill>
              <a:effectLst>
                <a:outerShdw blurRad="38100" dist="38100" dir="2700000" algn="tl">
                  <a:srgbClr val="000000">
                    <a:alpha val="43137"/>
                  </a:srgbClr>
                </a:outerShdw>
              </a:effectLst>
            </a:rPr>
            <a:t>Draft and review POSH policy with IC.</a:t>
          </a:r>
          <a:endParaRPr lang="en-IN" sz="2400" dirty="0">
            <a:solidFill>
              <a:schemeClr val="tx1"/>
            </a:solidFill>
          </a:endParaRPr>
        </a:p>
      </dgm:t>
    </dgm:pt>
    <dgm:pt modelId="{2761DA75-0280-4FA2-837B-58BB512F8E0E}" type="parTrans" cxnId="{6482EBAC-A4AF-4A98-B858-AC3AC6BFF234}">
      <dgm:prSet/>
      <dgm:spPr/>
      <dgm:t>
        <a:bodyPr/>
        <a:lstStyle/>
        <a:p>
          <a:endParaRPr lang="en-IN"/>
        </a:p>
      </dgm:t>
    </dgm:pt>
    <dgm:pt modelId="{72E4E1AA-2C61-4191-A8F9-AE6C60C30F29}" type="sibTrans" cxnId="{6482EBAC-A4AF-4A98-B858-AC3AC6BFF234}">
      <dgm:prSet/>
      <dgm:spPr/>
      <dgm:t>
        <a:bodyPr/>
        <a:lstStyle/>
        <a:p>
          <a:endParaRPr lang="en-IN"/>
        </a:p>
      </dgm:t>
    </dgm:pt>
    <dgm:pt modelId="{31D52CFC-8C6C-4A6D-B406-E00B488DC7F4}">
      <dgm:prSet phldrT="[Text]" custT="1"/>
      <dgm:spPr/>
      <dgm:t>
        <a:bodyPr/>
        <a:lstStyle/>
        <a:p>
          <a:pPr>
            <a:buNone/>
          </a:pPr>
          <a:r>
            <a:rPr lang="en-US" sz="2400" dirty="0">
              <a:solidFill>
                <a:schemeClr val="tx1"/>
              </a:solidFill>
              <a:effectLst>
                <a:outerShdw blurRad="38100" dist="38100" dir="2700000" algn="tl">
                  <a:srgbClr val="000000">
                    <a:alpha val="43137"/>
                  </a:srgbClr>
                </a:outerShdw>
              </a:effectLst>
            </a:rPr>
            <a:t>Investigate harassment complaints for neutrality</a:t>
          </a:r>
          <a:r>
            <a:rPr lang="en-US" sz="2000" dirty="0">
              <a:solidFill>
                <a:schemeClr val="tx1"/>
              </a:solidFill>
              <a:effectLst>
                <a:outerShdw blurRad="38100" dist="38100" dir="2700000" algn="tl">
                  <a:srgbClr val="000000">
                    <a:alpha val="43137"/>
                  </a:srgbClr>
                </a:outerShdw>
              </a:effectLst>
            </a:rPr>
            <a:t>.</a:t>
          </a:r>
          <a:endParaRPr lang="en-IN" sz="2000" dirty="0">
            <a:solidFill>
              <a:schemeClr val="tx1"/>
            </a:solidFill>
          </a:endParaRPr>
        </a:p>
      </dgm:t>
    </dgm:pt>
    <dgm:pt modelId="{CEE96099-BAC0-4CBA-A418-5BB24A0234CE}" type="parTrans" cxnId="{E43E3538-06AA-4FDE-95D0-5F2AAF27F277}">
      <dgm:prSet/>
      <dgm:spPr/>
      <dgm:t>
        <a:bodyPr/>
        <a:lstStyle/>
        <a:p>
          <a:endParaRPr lang="en-IN"/>
        </a:p>
      </dgm:t>
    </dgm:pt>
    <dgm:pt modelId="{C1864B8E-7FAD-46B6-9DF4-220736192031}" type="sibTrans" cxnId="{E43E3538-06AA-4FDE-95D0-5F2AAF27F277}">
      <dgm:prSet/>
      <dgm:spPr/>
      <dgm:t>
        <a:bodyPr/>
        <a:lstStyle/>
        <a:p>
          <a:endParaRPr lang="en-IN"/>
        </a:p>
      </dgm:t>
    </dgm:pt>
    <dgm:pt modelId="{4A15387B-BC0C-459C-B3AA-A49528402E84}">
      <dgm:prSet phldrT="[Text]" custT="1"/>
      <dgm:spPr/>
      <dgm:t>
        <a:bodyPr/>
        <a:lstStyle/>
        <a:p>
          <a:r>
            <a:rPr lang="en-US" sz="2400" dirty="0">
              <a:solidFill>
                <a:schemeClr val="tx1"/>
              </a:solidFill>
              <a:effectLst>
                <a:outerShdw blurRad="38100" dist="38100" dir="2700000" algn="tl">
                  <a:srgbClr val="000000">
                    <a:alpha val="43137"/>
                  </a:srgbClr>
                </a:outerShdw>
              </a:effectLst>
            </a:rPr>
            <a:t>Attend IC meetings &amp; record minutes</a:t>
          </a:r>
          <a:endParaRPr lang="en-IN" sz="2400" dirty="0">
            <a:solidFill>
              <a:schemeClr val="tx1"/>
            </a:solidFill>
          </a:endParaRPr>
        </a:p>
      </dgm:t>
    </dgm:pt>
    <dgm:pt modelId="{80B58851-F242-4D89-AEAA-0B267B66D183}" type="parTrans" cxnId="{174DCEE6-6D27-49EE-89BF-DE869D16FAC3}">
      <dgm:prSet/>
      <dgm:spPr/>
      <dgm:t>
        <a:bodyPr/>
        <a:lstStyle/>
        <a:p>
          <a:endParaRPr lang="en-IN"/>
        </a:p>
      </dgm:t>
    </dgm:pt>
    <dgm:pt modelId="{C93511E1-8872-4981-A664-E2660DF3A77D}" type="sibTrans" cxnId="{174DCEE6-6D27-49EE-89BF-DE869D16FAC3}">
      <dgm:prSet/>
      <dgm:spPr/>
      <dgm:t>
        <a:bodyPr/>
        <a:lstStyle/>
        <a:p>
          <a:endParaRPr lang="en-IN"/>
        </a:p>
      </dgm:t>
    </dgm:pt>
    <dgm:pt modelId="{9BD0B964-87B2-44E1-8DE3-A7E526A140B0}">
      <dgm:prSet phldrT="[Text]" custT="1"/>
      <dgm:spPr/>
      <dgm:t>
        <a:bodyPr/>
        <a:lstStyle/>
        <a:p>
          <a:r>
            <a:rPr lang="en-US" sz="2400" dirty="0">
              <a:solidFill>
                <a:schemeClr val="tx1"/>
              </a:solidFill>
              <a:effectLst>
                <a:outerShdw blurRad="38100" dist="38100" dir="2700000" algn="tl">
                  <a:srgbClr val="000000">
                    <a:alpha val="43137"/>
                  </a:srgbClr>
                </a:outerShdw>
              </a:effectLst>
            </a:rPr>
            <a:t>Contribute to the Annual Report</a:t>
          </a:r>
          <a:endParaRPr lang="en-IN" sz="2400" dirty="0">
            <a:solidFill>
              <a:schemeClr val="tx1"/>
            </a:solidFill>
          </a:endParaRPr>
        </a:p>
      </dgm:t>
    </dgm:pt>
    <dgm:pt modelId="{57823CDB-166A-465D-B3FC-B592E3ACF681}" type="parTrans" cxnId="{A360E570-880F-42F5-A902-35D9355FA649}">
      <dgm:prSet/>
      <dgm:spPr/>
      <dgm:t>
        <a:bodyPr/>
        <a:lstStyle/>
        <a:p>
          <a:endParaRPr lang="en-IN"/>
        </a:p>
      </dgm:t>
    </dgm:pt>
    <dgm:pt modelId="{A5F08AC7-7474-45DA-B0B1-349ED4C40927}" type="sibTrans" cxnId="{A360E570-880F-42F5-A902-35D9355FA649}">
      <dgm:prSet/>
      <dgm:spPr/>
      <dgm:t>
        <a:bodyPr/>
        <a:lstStyle/>
        <a:p>
          <a:endParaRPr lang="en-IN"/>
        </a:p>
      </dgm:t>
    </dgm:pt>
    <dgm:pt modelId="{E01F858C-9E4D-4C2B-BF02-5A9511902F69}" type="pres">
      <dgm:prSet presAssocID="{406D4A5E-7048-4097-8875-C132580AA5F8}" presName="linear" presStyleCnt="0">
        <dgm:presLayoutVars>
          <dgm:dir/>
          <dgm:animLvl val="lvl"/>
          <dgm:resizeHandles val="exact"/>
        </dgm:presLayoutVars>
      </dgm:prSet>
      <dgm:spPr/>
    </dgm:pt>
    <dgm:pt modelId="{ACCA5B04-36B4-4600-AF28-35B1BDF8FF57}" type="pres">
      <dgm:prSet presAssocID="{7892E2DD-FBBC-4359-93EB-9B33F2C3FA2E}" presName="parentLin" presStyleCnt="0"/>
      <dgm:spPr/>
    </dgm:pt>
    <dgm:pt modelId="{74A28950-B095-4CE9-B3BF-A836C0EA668A}" type="pres">
      <dgm:prSet presAssocID="{7892E2DD-FBBC-4359-93EB-9B33F2C3FA2E}" presName="parentLeftMargin" presStyleLbl="node1" presStyleIdx="0" presStyleCnt="4"/>
      <dgm:spPr/>
    </dgm:pt>
    <dgm:pt modelId="{858476E2-2FB8-4C92-9DBA-9B0E0D613F9E}" type="pres">
      <dgm:prSet presAssocID="{7892E2DD-FBBC-4359-93EB-9B33F2C3FA2E}" presName="parentText" presStyleLbl="node1" presStyleIdx="0" presStyleCnt="4">
        <dgm:presLayoutVars>
          <dgm:chMax val="0"/>
          <dgm:bulletEnabled val="1"/>
        </dgm:presLayoutVars>
      </dgm:prSet>
      <dgm:spPr/>
    </dgm:pt>
    <dgm:pt modelId="{24912D6A-C11E-4268-AEB3-52E3A6B848D4}" type="pres">
      <dgm:prSet presAssocID="{7892E2DD-FBBC-4359-93EB-9B33F2C3FA2E}" presName="negativeSpace" presStyleCnt="0"/>
      <dgm:spPr/>
    </dgm:pt>
    <dgm:pt modelId="{26935E03-7B6A-4F0A-84DE-00DB3AB06A02}" type="pres">
      <dgm:prSet presAssocID="{7892E2DD-FBBC-4359-93EB-9B33F2C3FA2E}" presName="childText" presStyleLbl="conFgAcc1" presStyleIdx="0" presStyleCnt="4">
        <dgm:presLayoutVars>
          <dgm:bulletEnabled val="1"/>
        </dgm:presLayoutVars>
      </dgm:prSet>
      <dgm:spPr/>
    </dgm:pt>
    <dgm:pt modelId="{C69FF249-B00B-4C34-93EC-FCFEF3FC65EA}" type="pres">
      <dgm:prSet presAssocID="{72E4E1AA-2C61-4191-A8F9-AE6C60C30F29}" presName="spaceBetweenRectangles" presStyleCnt="0"/>
      <dgm:spPr/>
    </dgm:pt>
    <dgm:pt modelId="{D6FA0426-5A02-4E55-9376-17B5FCB0C8CE}" type="pres">
      <dgm:prSet presAssocID="{31D52CFC-8C6C-4A6D-B406-E00B488DC7F4}" presName="parentLin" presStyleCnt="0"/>
      <dgm:spPr/>
    </dgm:pt>
    <dgm:pt modelId="{5A8554DA-FB26-4EBE-89FE-311D4795425B}" type="pres">
      <dgm:prSet presAssocID="{31D52CFC-8C6C-4A6D-B406-E00B488DC7F4}" presName="parentLeftMargin" presStyleLbl="node1" presStyleIdx="0" presStyleCnt="4"/>
      <dgm:spPr/>
    </dgm:pt>
    <dgm:pt modelId="{AC5C28A4-28A4-40B4-A293-C74054FFA0A3}" type="pres">
      <dgm:prSet presAssocID="{31D52CFC-8C6C-4A6D-B406-E00B488DC7F4}" presName="parentText" presStyleLbl="node1" presStyleIdx="1" presStyleCnt="4">
        <dgm:presLayoutVars>
          <dgm:chMax val="0"/>
          <dgm:bulletEnabled val="1"/>
        </dgm:presLayoutVars>
      </dgm:prSet>
      <dgm:spPr/>
    </dgm:pt>
    <dgm:pt modelId="{9EE28350-31A9-4FB1-8D51-2E8A1D31923C}" type="pres">
      <dgm:prSet presAssocID="{31D52CFC-8C6C-4A6D-B406-E00B488DC7F4}" presName="negativeSpace" presStyleCnt="0"/>
      <dgm:spPr/>
    </dgm:pt>
    <dgm:pt modelId="{ED45E5AF-9D00-4B2E-9542-754229FFC26F}" type="pres">
      <dgm:prSet presAssocID="{31D52CFC-8C6C-4A6D-B406-E00B488DC7F4}" presName="childText" presStyleLbl="conFgAcc1" presStyleIdx="1" presStyleCnt="4">
        <dgm:presLayoutVars>
          <dgm:bulletEnabled val="1"/>
        </dgm:presLayoutVars>
      </dgm:prSet>
      <dgm:spPr/>
    </dgm:pt>
    <dgm:pt modelId="{A15818FD-35A0-4A06-BDAC-076C45564A41}" type="pres">
      <dgm:prSet presAssocID="{C1864B8E-7FAD-46B6-9DF4-220736192031}" presName="spaceBetweenRectangles" presStyleCnt="0"/>
      <dgm:spPr/>
    </dgm:pt>
    <dgm:pt modelId="{8ED17D15-A920-4B65-8168-9F7CDE94F572}" type="pres">
      <dgm:prSet presAssocID="{4A15387B-BC0C-459C-B3AA-A49528402E84}" presName="parentLin" presStyleCnt="0"/>
      <dgm:spPr/>
    </dgm:pt>
    <dgm:pt modelId="{516DD1FF-38D7-47A0-9F54-0BCB6C2A1CBF}" type="pres">
      <dgm:prSet presAssocID="{4A15387B-BC0C-459C-B3AA-A49528402E84}" presName="parentLeftMargin" presStyleLbl="node1" presStyleIdx="1" presStyleCnt="4"/>
      <dgm:spPr/>
    </dgm:pt>
    <dgm:pt modelId="{485E606F-6865-4B5A-AB00-9A5C3C28FA58}" type="pres">
      <dgm:prSet presAssocID="{4A15387B-BC0C-459C-B3AA-A49528402E84}" presName="parentText" presStyleLbl="node1" presStyleIdx="2" presStyleCnt="4">
        <dgm:presLayoutVars>
          <dgm:chMax val="0"/>
          <dgm:bulletEnabled val="1"/>
        </dgm:presLayoutVars>
      </dgm:prSet>
      <dgm:spPr/>
    </dgm:pt>
    <dgm:pt modelId="{81729CCE-4433-43C8-ABC8-6AA02A9D40CD}" type="pres">
      <dgm:prSet presAssocID="{4A15387B-BC0C-459C-B3AA-A49528402E84}" presName="negativeSpace" presStyleCnt="0"/>
      <dgm:spPr/>
    </dgm:pt>
    <dgm:pt modelId="{8C565B5B-78D0-4719-ACA7-2CB5E1662E58}" type="pres">
      <dgm:prSet presAssocID="{4A15387B-BC0C-459C-B3AA-A49528402E84}" presName="childText" presStyleLbl="conFgAcc1" presStyleIdx="2" presStyleCnt="4">
        <dgm:presLayoutVars>
          <dgm:bulletEnabled val="1"/>
        </dgm:presLayoutVars>
      </dgm:prSet>
      <dgm:spPr/>
    </dgm:pt>
    <dgm:pt modelId="{9B6035C1-5CA6-4BC9-8E17-3A47F693289A}" type="pres">
      <dgm:prSet presAssocID="{C93511E1-8872-4981-A664-E2660DF3A77D}" presName="spaceBetweenRectangles" presStyleCnt="0"/>
      <dgm:spPr/>
    </dgm:pt>
    <dgm:pt modelId="{DF43F126-09F0-499B-9150-C8F4CCAF901C}" type="pres">
      <dgm:prSet presAssocID="{9BD0B964-87B2-44E1-8DE3-A7E526A140B0}" presName="parentLin" presStyleCnt="0"/>
      <dgm:spPr/>
    </dgm:pt>
    <dgm:pt modelId="{9D3203A8-22CF-451D-8353-7F53F188F0F8}" type="pres">
      <dgm:prSet presAssocID="{9BD0B964-87B2-44E1-8DE3-A7E526A140B0}" presName="parentLeftMargin" presStyleLbl="node1" presStyleIdx="2" presStyleCnt="4"/>
      <dgm:spPr/>
    </dgm:pt>
    <dgm:pt modelId="{3371EFDF-3B7A-4B76-BFE1-12E4E0DFBA00}" type="pres">
      <dgm:prSet presAssocID="{9BD0B964-87B2-44E1-8DE3-A7E526A140B0}" presName="parentText" presStyleLbl="node1" presStyleIdx="3" presStyleCnt="4">
        <dgm:presLayoutVars>
          <dgm:chMax val="0"/>
          <dgm:bulletEnabled val="1"/>
        </dgm:presLayoutVars>
      </dgm:prSet>
      <dgm:spPr/>
    </dgm:pt>
    <dgm:pt modelId="{5EA1F131-D333-43AF-A59B-916B8EB15AD3}" type="pres">
      <dgm:prSet presAssocID="{9BD0B964-87B2-44E1-8DE3-A7E526A140B0}" presName="negativeSpace" presStyleCnt="0"/>
      <dgm:spPr/>
    </dgm:pt>
    <dgm:pt modelId="{0E201738-0552-4175-AA14-7B4708DDD2B2}" type="pres">
      <dgm:prSet presAssocID="{9BD0B964-87B2-44E1-8DE3-A7E526A140B0}" presName="childText" presStyleLbl="conFgAcc1" presStyleIdx="3" presStyleCnt="4">
        <dgm:presLayoutVars>
          <dgm:bulletEnabled val="1"/>
        </dgm:presLayoutVars>
      </dgm:prSet>
      <dgm:spPr/>
    </dgm:pt>
  </dgm:ptLst>
  <dgm:cxnLst>
    <dgm:cxn modelId="{95B2B402-D2FE-4823-8953-AD2D92735923}" type="presOf" srcId="{4A15387B-BC0C-459C-B3AA-A49528402E84}" destId="{485E606F-6865-4B5A-AB00-9A5C3C28FA58}" srcOrd="1" destOrd="0" presId="urn:microsoft.com/office/officeart/2005/8/layout/list1"/>
    <dgm:cxn modelId="{8A02EC21-F3FA-4713-8CAC-80180EEACBB2}" type="presOf" srcId="{31D52CFC-8C6C-4A6D-B406-E00B488DC7F4}" destId="{5A8554DA-FB26-4EBE-89FE-311D4795425B}" srcOrd="0" destOrd="0" presId="urn:microsoft.com/office/officeart/2005/8/layout/list1"/>
    <dgm:cxn modelId="{DCCB1A29-476D-40CB-8484-E6CED71B26E4}" type="presOf" srcId="{9BD0B964-87B2-44E1-8DE3-A7E526A140B0}" destId="{9D3203A8-22CF-451D-8353-7F53F188F0F8}" srcOrd="0" destOrd="0" presId="urn:microsoft.com/office/officeart/2005/8/layout/list1"/>
    <dgm:cxn modelId="{E43E3538-06AA-4FDE-95D0-5F2AAF27F277}" srcId="{406D4A5E-7048-4097-8875-C132580AA5F8}" destId="{31D52CFC-8C6C-4A6D-B406-E00B488DC7F4}" srcOrd="1" destOrd="0" parTransId="{CEE96099-BAC0-4CBA-A418-5BB24A0234CE}" sibTransId="{C1864B8E-7FAD-46B6-9DF4-220736192031}"/>
    <dgm:cxn modelId="{4E018B3E-9FAE-4ABD-B1A9-859DE8825489}" type="presOf" srcId="{9BD0B964-87B2-44E1-8DE3-A7E526A140B0}" destId="{3371EFDF-3B7A-4B76-BFE1-12E4E0DFBA00}" srcOrd="1" destOrd="0" presId="urn:microsoft.com/office/officeart/2005/8/layout/list1"/>
    <dgm:cxn modelId="{63172967-5D36-4795-9D8A-B2E8874BE512}" type="presOf" srcId="{7892E2DD-FBBC-4359-93EB-9B33F2C3FA2E}" destId="{74A28950-B095-4CE9-B3BF-A836C0EA668A}" srcOrd="0" destOrd="0" presId="urn:microsoft.com/office/officeart/2005/8/layout/list1"/>
    <dgm:cxn modelId="{5E704550-ADAF-4B92-B063-4F6390C8F0EA}" type="presOf" srcId="{7892E2DD-FBBC-4359-93EB-9B33F2C3FA2E}" destId="{858476E2-2FB8-4C92-9DBA-9B0E0D613F9E}" srcOrd="1" destOrd="0" presId="urn:microsoft.com/office/officeart/2005/8/layout/list1"/>
    <dgm:cxn modelId="{A360E570-880F-42F5-A902-35D9355FA649}" srcId="{406D4A5E-7048-4097-8875-C132580AA5F8}" destId="{9BD0B964-87B2-44E1-8DE3-A7E526A140B0}" srcOrd="3" destOrd="0" parTransId="{57823CDB-166A-465D-B3FC-B592E3ACF681}" sibTransId="{A5F08AC7-7474-45DA-B0B1-349ED4C40927}"/>
    <dgm:cxn modelId="{35B91297-178E-4265-843D-40F3C6B74712}" type="presOf" srcId="{31D52CFC-8C6C-4A6D-B406-E00B488DC7F4}" destId="{AC5C28A4-28A4-40B4-A293-C74054FFA0A3}" srcOrd="1" destOrd="0" presId="urn:microsoft.com/office/officeart/2005/8/layout/list1"/>
    <dgm:cxn modelId="{6482EBAC-A4AF-4A98-B858-AC3AC6BFF234}" srcId="{406D4A5E-7048-4097-8875-C132580AA5F8}" destId="{7892E2DD-FBBC-4359-93EB-9B33F2C3FA2E}" srcOrd="0" destOrd="0" parTransId="{2761DA75-0280-4FA2-837B-58BB512F8E0E}" sibTransId="{72E4E1AA-2C61-4191-A8F9-AE6C60C30F29}"/>
    <dgm:cxn modelId="{D72601D2-755A-4862-B951-ACBF7E7D5301}" type="presOf" srcId="{406D4A5E-7048-4097-8875-C132580AA5F8}" destId="{E01F858C-9E4D-4C2B-BF02-5A9511902F69}" srcOrd="0" destOrd="0" presId="urn:microsoft.com/office/officeart/2005/8/layout/list1"/>
    <dgm:cxn modelId="{E36474D2-D78A-4988-A617-CC935FD34889}" type="presOf" srcId="{4A15387B-BC0C-459C-B3AA-A49528402E84}" destId="{516DD1FF-38D7-47A0-9F54-0BCB6C2A1CBF}" srcOrd="0" destOrd="0" presId="urn:microsoft.com/office/officeart/2005/8/layout/list1"/>
    <dgm:cxn modelId="{174DCEE6-6D27-49EE-89BF-DE869D16FAC3}" srcId="{406D4A5E-7048-4097-8875-C132580AA5F8}" destId="{4A15387B-BC0C-459C-B3AA-A49528402E84}" srcOrd="2" destOrd="0" parTransId="{80B58851-F242-4D89-AEAA-0B267B66D183}" sibTransId="{C93511E1-8872-4981-A664-E2660DF3A77D}"/>
    <dgm:cxn modelId="{70DC57C2-4B6B-4D6A-BF24-D2853ACC9FEB}" type="presParOf" srcId="{E01F858C-9E4D-4C2B-BF02-5A9511902F69}" destId="{ACCA5B04-36B4-4600-AF28-35B1BDF8FF57}" srcOrd="0" destOrd="0" presId="urn:microsoft.com/office/officeart/2005/8/layout/list1"/>
    <dgm:cxn modelId="{3B29C06C-DC1E-424B-A3FC-10A6DA3ACD2C}" type="presParOf" srcId="{ACCA5B04-36B4-4600-AF28-35B1BDF8FF57}" destId="{74A28950-B095-4CE9-B3BF-A836C0EA668A}" srcOrd="0" destOrd="0" presId="urn:microsoft.com/office/officeart/2005/8/layout/list1"/>
    <dgm:cxn modelId="{7D4FFAE1-5196-48DB-8A3A-80FBD0A1D723}" type="presParOf" srcId="{ACCA5B04-36B4-4600-AF28-35B1BDF8FF57}" destId="{858476E2-2FB8-4C92-9DBA-9B0E0D613F9E}" srcOrd="1" destOrd="0" presId="urn:microsoft.com/office/officeart/2005/8/layout/list1"/>
    <dgm:cxn modelId="{472E44A9-541F-4FD7-B65D-0DAC3D39E3DD}" type="presParOf" srcId="{E01F858C-9E4D-4C2B-BF02-5A9511902F69}" destId="{24912D6A-C11E-4268-AEB3-52E3A6B848D4}" srcOrd="1" destOrd="0" presId="urn:microsoft.com/office/officeart/2005/8/layout/list1"/>
    <dgm:cxn modelId="{C9C821ED-0806-4964-87A5-F4A849EF099E}" type="presParOf" srcId="{E01F858C-9E4D-4C2B-BF02-5A9511902F69}" destId="{26935E03-7B6A-4F0A-84DE-00DB3AB06A02}" srcOrd="2" destOrd="0" presId="urn:microsoft.com/office/officeart/2005/8/layout/list1"/>
    <dgm:cxn modelId="{4A32BC1E-860A-4D40-9049-EF9E913876FB}" type="presParOf" srcId="{E01F858C-9E4D-4C2B-BF02-5A9511902F69}" destId="{C69FF249-B00B-4C34-93EC-FCFEF3FC65EA}" srcOrd="3" destOrd="0" presId="urn:microsoft.com/office/officeart/2005/8/layout/list1"/>
    <dgm:cxn modelId="{449D0910-97B7-43D7-9359-72774880D70A}" type="presParOf" srcId="{E01F858C-9E4D-4C2B-BF02-5A9511902F69}" destId="{D6FA0426-5A02-4E55-9376-17B5FCB0C8CE}" srcOrd="4" destOrd="0" presId="urn:microsoft.com/office/officeart/2005/8/layout/list1"/>
    <dgm:cxn modelId="{EBA50C10-C859-43D0-A2A0-38D80D376F7B}" type="presParOf" srcId="{D6FA0426-5A02-4E55-9376-17B5FCB0C8CE}" destId="{5A8554DA-FB26-4EBE-89FE-311D4795425B}" srcOrd="0" destOrd="0" presId="urn:microsoft.com/office/officeart/2005/8/layout/list1"/>
    <dgm:cxn modelId="{D668B180-A6FB-4FD8-9D2B-5639FF4BD62C}" type="presParOf" srcId="{D6FA0426-5A02-4E55-9376-17B5FCB0C8CE}" destId="{AC5C28A4-28A4-40B4-A293-C74054FFA0A3}" srcOrd="1" destOrd="0" presId="urn:microsoft.com/office/officeart/2005/8/layout/list1"/>
    <dgm:cxn modelId="{3C2E771F-F9C5-4D2F-A0E7-434DF6425A4F}" type="presParOf" srcId="{E01F858C-9E4D-4C2B-BF02-5A9511902F69}" destId="{9EE28350-31A9-4FB1-8D51-2E8A1D31923C}" srcOrd="5" destOrd="0" presId="urn:microsoft.com/office/officeart/2005/8/layout/list1"/>
    <dgm:cxn modelId="{433129E6-6153-4EFD-91E0-702E5C2AAC38}" type="presParOf" srcId="{E01F858C-9E4D-4C2B-BF02-5A9511902F69}" destId="{ED45E5AF-9D00-4B2E-9542-754229FFC26F}" srcOrd="6" destOrd="0" presId="urn:microsoft.com/office/officeart/2005/8/layout/list1"/>
    <dgm:cxn modelId="{EDC168E8-CA52-4506-9726-737FDA4AEEDF}" type="presParOf" srcId="{E01F858C-9E4D-4C2B-BF02-5A9511902F69}" destId="{A15818FD-35A0-4A06-BDAC-076C45564A41}" srcOrd="7" destOrd="0" presId="urn:microsoft.com/office/officeart/2005/8/layout/list1"/>
    <dgm:cxn modelId="{EE88D9B5-20E3-4034-86BF-3BFC51FF7C8D}" type="presParOf" srcId="{E01F858C-9E4D-4C2B-BF02-5A9511902F69}" destId="{8ED17D15-A920-4B65-8168-9F7CDE94F572}" srcOrd="8" destOrd="0" presId="urn:microsoft.com/office/officeart/2005/8/layout/list1"/>
    <dgm:cxn modelId="{4A7F0E09-343C-45A0-8FB3-612B377720F3}" type="presParOf" srcId="{8ED17D15-A920-4B65-8168-9F7CDE94F572}" destId="{516DD1FF-38D7-47A0-9F54-0BCB6C2A1CBF}" srcOrd="0" destOrd="0" presId="urn:microsoft.com/office/officeart/2005/8/layout/list1"/>
    <dgm:cxn modelId="{022FC388-7A52-471D-A31F-49B961A431B4}" type="presParOf" srcId="{8ED17D15-A920-4B65-8168-9F7CDE94F572}" destId="{485E606F-6865-4B5A-AB00-9A5C3C28FA58}" srcOrd="1" destOrd="0" presId="urn:microsoft.com/office/officeart/2005/8/layout/list1"/>
    <dgm:cxn modelId="{4104FDE4-5260-4CEE-871B-5D873DFA3E34}" type="presParOf" srcId="{E01F858C-9E4D-4C2B-BF02-5A9511902F69}" destId="{81729CCE-4433-43C8-ABC8-6AA02A9D40CD}" srcOrd="9" destOrd="0" presId="urn:microsoft.com/office/officeart/2005/8/layout/list1"/>
    <dgm:cxn modelId="{D8B386B7-75EE-4B2C-80D3-0444B933155D}" type="presParOf" srcId="{E01F858C-9E4D-4C2B-BF02-5A9511902F69}" destId="{8C565B5B-78D0-4719-ACA7-2CB5E1662E58}" srcOrd="10" destOrd="0" presId="urn:microsoft.com/office/officeart/2005/8/layout/list1"/>
    <dgm:cxn modelId="{27CBAF45-AA9A-43CD-A88C-98AB7ECC059C}" type="presParOf" srcId="{E01F858C-9E4D-4C2B-BF02-5A9511902F69}" destId="{9B6035C1-5CA6-4BC9-8E17-3A47F693289A}" srcOrd="11" destOrd="0" presId="urn:microsoft.com/office/officeart/2005/8/layout/list1"/>
    <dgm:cxn modelId="{5D63D95A-4509-4C91-9707-4430F3713935}" type="presParOf" srcId="{E01F858C-9E4D-4C2B-BF02-5A9511902F69}" destId="{DF43F126-09F0-499B-9150-C8F4CCAF901C}" srcOrd="12" destOrd="0" presId="urn:microsoft.com/office/officeart/2005/8/layout/list1"/>
    <dgm:cxn modelId="{CBC8DB20-DAB7-4CF2-AFBB-D24B12B32227}" type="presParOf" srcId="{DF43F126-09F0-499B-9150-C8F4CCAF901C}" destId="{9D3203A8-22CF-451D-8353-7F53F188F0F8}" srcOrd="0" destOrd="0" presId="urn:microsoft.com/office/officeart/2005/8/layout/list1"/>
    <dgm:cxn modelId="{261A19E5-C2C5-44D9-A739-E0F4D462A7D1}" type="presParOf" srcId="{DF43F126-09F0-499B-9150-C8F4CCAF901C}" destId="{3371EFDF-3B7A-4B76-BFE1-12E4E0DFBA00}" srcOrd="1" destOrd="0" presId="urn:microsoft.com/office/officeart/2005/8/layout/list1"/>
    <dgm:cxn modelId="{B44A4BD0-9319-46C5-97B0-D7FB8E5BC834}" type="presParOf" srcId="{E01F858C-9E4D-4C2B-BF02-5A9511902F69}" destId="{5EA1F131-D333-43AF-A59B-916B8EB15AD3}" srcOrd="13" destOrd="0" presId="urn:microsoft.com/office/officeart/2005/8/layout/list1"/>
    <dgm:cxn modelId="{C35FB4E8-516B-41D8-AB38-D402FCDEBA6B}" type="presParOf" srcId="{E01F858C-9E4D-4C2B-BF02-5A9511902F69}" destId="{0E201738-0552-4175-AA14-7B4708DDD2B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C60EF-5B1A-4CA6-8A59-3FF8CC3C4A07}"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IN"/>
        </a:p>
      </dgm:t>
    </dgm:pt>
    <dgm:pt modelId="{FE0B624D-C6D8-4E3D-94F6-940CB7D98A59}">
      <dgm:prSet custT="1"/>
      <dgm:spPr>
        <a:noFill/>
        <a:ln w="28575">
          <a:solidFill>
            <a:srgbClr val="FFC000"/>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Receipt of Complaint</a:t>
          </a:r>
          <a:endParaRPr lang="en-IN" sz="1800" dirty="0">
            <a:solidFill>
              <a:schemeClr val="tx1"/>
            </a:solidFill>
            <a:effectLst/>
          </a:endParaRPr>
        </a:p>
      </dgm:t>
    </dgm:pt>
    <dgm:pt modelId="{939BB76D-E130-4682-AE27-682F68F2FEBA}" type="parTrans" cxnId="{1508BFF9-79B9-4C1D-8C85-0890607BBF8B}">
      <dgm:prSet/>
      <dgm:spPr/>
      <dgm:t>
        <a:bodyPr/>
        <a:lstStyle/>
        <a:p>
          <a:endParaRPr lang="en-IN">
            <a:solidFill>
              <a:schemeClr val="tx1"/>
            </a:solidFill>
            <a:effectLst>
              <a:outerShdw blurRad="38100" dist="38100" dir="2700000" algn="tl">
                <a:srgbClr val="000000">
                  <a:alpha val="43137"/>
                </a:srgbClr>
              </a:outerShdw>
            </a:effectLst>
          </a:endParaRPr>
        </a:p>
      </dgm:t>
    </dgm:pt>
    <dgm:pt modelId="{C7EBBD1B-7E1A-4A22-A00E-1F285CB7DBA9}" type="sibTrans" cxnId="{1508BFF9-79B9-4C1D-8C85-0890607BBF8B}">
      <dgm:prSet/>
      <dgm:spPr>
        <a:ln w="28575">
          <a:solidFill>
            <a:srgbClr val="FFC000"/>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3AFADA5B-B950-4553-B3C9-6DC7196601D5}">
      <dgm:prSet custT="1"/>
      <dgm:spPr>
        <a:noFill/>
        <a:ln w="28575">
          <a:solidFill>
            <a:srgbClr val="F4FA0A"/>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Formation of Inquiry Committee</a:t>
          </a:r>
          <a:endParaRPr lang="en-IN" sz="1800" dirty="0">
            <a:solidFill>
              <a:schemeClr val="tx1"/>
            </a:solidFill>
            <a:effectLst/>
          </a:endParaRPr>
        </a:p>
      </dgm:t>
    </dgm:pt>
    <dgm:pt modelId="{08A2A4F6-BEEA-4CB1-9856-B2CAFA376D06}" type="parTrans" cxnId="{80BE0903-E98A-48EE-92E3-F11B61E86253}">
      <dgm:prSet/>
      <dgm:spPr/>
      <dgm:t>
        <a:bodyPr/>
        <a:lstStyle/>
        <a:p>
          <a:endParaRPr lang="en-IN">
            <a:solidFill>
              <a:schemeClr val="tx1"/>
            </a:solidFill>
            <a:effectLst>
              <a:outerShdw blurRad="38100" dist="38100" dir="2700000" algn="tl">
                <a:srgbClr val="000000">
                  <a:alpha val="43137"/>
                </a:srgbClr>
              </a:outerShdw>
            </a:effectLst>
          </a:endParaRPr>
        </a:p>
      </dgm:t>
    </dgm:pt>
    <dgm:pt modelId="{BCB091B7-E1FB-4F0A-848C-BF15CE282B38}" type="sibTrans" cxnId="{80BE0903-E98A-48EE-92E3-F11B61E86253}">
      <dgm:prSet/>
      <dgm:spPr>
        <a:ln w="28575">
          <a:solidFill>
            <a:srgbClr val="F4FA0A"/>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AA0E9DF4-FFE1-4C3A-A12F-EF00B6E2D272}">
      <dgm:prSet custT="1"/>
      <dgm:spPr>
        <a:noFill/>
        <a:ln w="28575">
          <a:solidFill>
            <a:srgbClr val="B2F514"/>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Notice to Respondent</a:t>
          </a:r>
          <a:endParaRPr lang="en-IN" sz="1800" dirty="0">
            <a:solidFill>
              <a:schemeClr val="tx1"/>
            </a:solidFill>
            <a:effectLst/>
          </a:endParaRPr>
        </a:p>
      </dgm:t>
    </dgm:pt>
    <dgm:pt modelId="{8DD2E0C2-54A0-42FF-A32D-135332FC1638}" type="parTrans" cxnId="{90AE533E-AF55-478D-B53A-360795A12824}">
      <dgm:prSet/>
      <dgm:spPr/>
      <dgm:t>
        <a:bodyPr/>
        <a:lstStyle/>
        <a:p>
          <a:endParaRPr lang="en-IN">
            <a:solidFill>
              <a:schemeClr val="tx1"/>
            </a:solidFill>
            <a:effectLst>
              <a:outerShdw blurRad="38100" dist="38100" dir="2700000" algn="tl">
                <a:srgbClr val="000000">
                  <a:alpha val="43137"/>
                </a:srgbClr>
              </a:outerShdw>
            </a:effectLst>
          </a:endParaRPr>
        </a:p>
      </dgm:t>
    </dgm:pt>
    <dgm:pt modelId="{F5BBE0D1-9F2E-4179-A640-A2E0F06EA896}" type="sibTrans" cxnId="{90AE533E-AF55-478D-B53A-360795A12824}">
      <dgm:prSet/>
      <dgm:spPr>
        <a:ln w="28575">
          <a:solidFill>
            <a:srgbClr val="B2F514"/>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3912508F-558E-4E46-B35C-3EB7469177B4}">
      <dgm:prSet custT="1"/>
      <dgm:spPr>
        <a:noFill/>
        <a:ln w="28575">
          <a:solidFill>
            <a:srgbClr val="78F01D"/>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Plead guilty or innocent </a:t>
          </a:r>
          <a:endParaRPr lang="en-IN" sz="1800" dirty="0">
            <a:solidFill>
              <a:schemeClr val="tx1"/>
            </a:solidFill>
            <a:effectLst/>
          </a:endParaRPr>
        </a:p>
      </dgm:t>
    </dgm:pt>
    <dgm:pt modelId="{87D3BEEE-BE96-47B4-80E9-130F121400C7}" type="parTrans" cxnId="{1BC1B3D0-0910-44AB-81C0-6BFF6CE0BB66}">
      <dgm:prSet/>
      <dgm:spPr/>
      <dgm:t>
        <a:bodyPr/>
        <a:lstStyle/>
        <a:p>
          <a:endParaRPr lang="en-IN">
            <a:solidFill>
              <a:schemeClr val="tx1"/>
            </a:solidFill>
            <a:effectLst>
              <a:outerShdw blurRad="38100" dist="38100" dir="2700000" algn="tl">
                <a:srgbClr val="000000">
                  <a:alpha val="43137"/>
                </a:srgbClr>
              </a:outerShdw>
            </a:effectLst>
          </a:endParaRPr>
        </a:p>
      </dgm:t>
    </dgm:pt>
    <dgm:pt modelId="{66E1BD09-BD0C-4BE1-A80C-AF55AB169AF1}" type="sibTrans" cxnId="{1BC1B3D0-0910-44AB-81C0-6BFF6CE0BB66}">
      <dgm:prSet/>
      <dgm:spPr>
        <a:ln w="28575">
          <a:solidFill>
            <a:srgbClr val="78F01D"/>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10EFF2F6-F6CF-4608-8637-5E8F605E8C70}">
      <dgm:prSet custT="1"/>
      <dgm:spPr>
        <a:noFill/>
        <a:ln w="28575">
          <a:solidFill>
            <a:srgbClr val="17CF2D"/>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Evidence Gathering</a:t>
          </a:r>
          <a:endParaRPr lang="en-IN" sz="1800" dirty="0">
            <a:solidFill>
              <a:schemeClr val="tx1"/>
            </a:solidFill>
            <a:effectLst/>
          </a:endParaRPr>
        </a:p>
      </dgm:t>
    </dgm:pt>
    <dgm:pt modelId="{34F5B383-EADE-4176-AB9F-39D823EE7E93}" type="parTrans" cxnId="{3C687583-BE5B-4088-BFE0-A97E0A4BC925}">
      <dgm:prSet/>
      <dgm:spPr/>
      <dgm:t>
        <a:bodyPr/>
        <a:lstStyle/>
        <a:p>
          <a:endParaRPr lang="en-IN">
            <a:solidFill>
              <a:schemeClr val="tx1"/>
            </a:solidFill>
            <a:effectLst>
              <a:outerShdw blurRad="38100" dist="38100" dir="2700000" algn="tl">
                <a:srgbClr val="000000">
                  <a:alpha val="43137"/>
                </a:srgbClr>
              </a:outerShdw>
            </a:effectLst>
          </a:endParaRPr>
        </a:p>
      </dgm:t>
    </dgm:pt>
    <dgm:pt modelId="{39DBBED6-52DA-442B-B66C-8D041DCDC155}" type="sibTrans" cxnId="{3C687583-BE5B-4088-BFE0-A97E0A4BC925}">
      <dgm:prSet/>
      <dgm:spPr>
        <a:ln w="28575">
          <a:solidFill>
            <a:srgbClr val="17CF2D"/>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F36F9547-DF24-44CC-91E8-3CFA3BA3426F}">
      <dgm:prSet custT="1"/>
      <dgm:spPr>
        <a:noFill/>
        <a:ln w="28575">
          <a:solidFill>
            <a:srgbClr val="30E845"/>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Complainant's Testimony</a:t>
          </a:r>
          <a:endParaRPr lang="en-IN" sz="1800" dirty="0">
            <a:solidFill>
              <a:schemeClr val="tx1"/>
            </a:solidFill>
            <a:effectLst/>
          </a:endParaRPr>
        </a:p>
      </dgm:t>
    </dgm:pt>
    <dgm:pt modelId="{41BCC42F-DDAC-4C47-A434-A32F38D74CBD}" type="parTrans" cxnId="{61A10F50-2D6C-4961-8A08-0175A171E9BA}">
      <dgm:prSet/>
      <dgm:spPr/>
      <dgm:t>
        <a:bodyPr/>
        <a:lstStyle/>
        <a:p>
          <a:endParaRPr lang="en-IN">
            <a:solidFill>
              <a:schemeClr val="tx1"/>
            </a:solidFill>
            <a:effectLst>
              <a:outerShdw blurRad="38100" dist="38100" dir="2700000" algn="tl">
                <a:srgbClr val="000000">
                  <a:alpha val="43137"/>
                </a:srgbClr>
              </a:outerShdw>
            </a:effectLst>
          </a:endParaRPr>
        </a:p>
      </dgm:t>
    </dgm:pt>
    <dgm:pt modelId="{530634CD-B195-4703-8019-6B5DA2C4D52A}" type="sibTrans" cxnId="{61A10F50-2D6C-4961-8A08-0175A171E9BA}">
      <dgm:prSet/>
      <dgm:spPr>
        <a:ln w="28575">
          <a:solidFill>
            <a:srgbClr val="30E845"/>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1334CA40-FC0A-4694-84AD-4C4555A390E3}">
      <dgm:prSet custT="1"/>
      <dgm:spPr>
        <a:noFill/>
        <a:ln w="28575">
          <a:solidFill>
            <a:srgbClr val="39E37B"/>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Respondent's Testimony</a:t>
          </a:r>
          <a:endParaRPr lang="en-IN" sz="1800" dirty="0">
            <a:solidFill>
              <a:schemeClr val="tx1"/>
            </a:solidFill>
            <a:effectLst/>
          </a:endParaRPr>
        </a:p>
      </dgm:t>
    </dgm:pt>
    <dgm:pt modelId="{73BE4C35-60AC-4A8D-BACC-371F5F2FD1F1}" type="parTrans" cxnId="{675A5EE3-8131-4FB7-8778-58F446403DD9}">
      <dgm:prSet/>
      <dgm:spPr/>
      <dgm:t>
        <a:bodyPr/>
        <a:lstStyle/>
        <a:p>
          <a:endParaRPr lang="en-IN">
            <a:solidFill>
              <a:schemeClr val="tx1"/>
            </a:solidFill>
            <a:effectLst>
              <a:outerShdw blurRad="38100" dist="38100" dir="2700000" algn="tl">
                <a:srgbClr val="000000">
                  <a:alpha val="43137"/>
                </a:srgbClr>
              </a:outerShdw>
            </a:effectLst>
          </a:endParaRPr>
        </a:p>
      </dgm:t>
    </dgm:pt>
    <dgm:pt modelId="{71337673-93FA-49A9-A296-47BD586A4859}" type="sibTrans" cxnId="{675A5EE3-8131-4FB7-8778-58F446403DD9}">
      <dgm:prSet/>
      <dgm:spPr>
        <a:ln w="28575">
          <a:solidFill>
            <a:srgbClr val="39E37B"/>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BAC01EBA-B316-4BCF-B3B3-55397BC25E7D}">
      <dgm:prSet custT="1"/>
      <dgm:spPr>
        <a:noFill/>
        <a:ln w="28575">
          <a:solidFill>
            <a:srgbClr val="42E0AA"/>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Witness Statements</a:t>
          </a:r>
          <a:endParaRPr lang="en-IN" sz="1800" dirty="0">
            <a:solidFill>
              <a:schemeClr val="tx1"/>
            </a:solidFill>
            <a:effectLst/>
          </a:endParaRPr>
        </a:p>
      </dgm:t>
    </dgm:pt>
    <dgm:pt modelId="{442C1259-AFE2-42C9-A846-694B8BC161BC}" type="parTrans" cxnId="{1D102839-2495-4583-BCDE-48F7A9F61312}">
      <dgm:prSet/>
      <dgm:spPr/>
      <dgm:t>
        <a:bodyPr/>
        <a:lstStyle/>
        <a:p>
          <a:endParaRPr lang="en-IN">
            <a:solidFill>
              <a:schemeClr val="tx1"/>
            </a:solidFill>
            <a:effectLst>
              <a:outerShdw blurRad="38100" dist="38100" dir="2700000" algn="tl">
                <a:srgbClr val="000000">
                  <a:alpha val="43137"/>
                </a:srgbClr>
              </a:outerShdw>
            </a:effectLst>
          </a:endParaRPr>
        </a:p>
      </dgm:t>
    </dgm:pt>
    <dgm:pt modelId="{AFED3963-F0E9-4016-B210-C9D0E438F531}" type="sibTrans" cxnId="{1D102839-2495-4583-BCDE-48F7A9F61312}">
      <dgm:prSet/>
      <dgm:spPr>
        <a:ln w="28575">
          <a:solidFill>
            <a:srgbClr val="42E0AA"/>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5E65A7A9-1150-491E-A751-6DDF8DE7315A}">
      <dgm:prSet custT="1"/>
      <dgm:spPr>
        <a:noFill/>
        <a:ln w="28575">
          <a:solidFill>
            <a:srgbClr val="4ADCD2"/>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Collation of Evidence</a:t>
          </a:r>
          <a:endParaRPr lang="en-IN" sz="1800" dirty="0">
            <a:solidFill>
              <a:schemeClr val="tx1"/>
            </a:solidFill>
            <a:effectLst/>
          </a:endParaRPr>
        </a:p>
      </dgm:t>
    </dgm:pt>
    <dgm:pt modelId="{C1DF37A1-1535-420A-BB1D-FC36B718F0C8}" type="parTrans" cxnId="{DEB56E66-A697-4503-BFCE-BC7AF5B2ED5D}">
      <dgm:prSet/>
      <dgm:spPr/>
      <dgm:t>
        <a:bodyPr/>
        <a:lstStyle/>
        <a:p>
          <a:endParaRPr lang="en-IN">
            <a:solidFill>
              <a:schemeClr val="tx1"/>
            </a:solidFill>
            <a:effectLst>
              <a:outerShdw blurRad="38100" dist="38100" dir="2700000" algn="tl">
                <a:srgbClr val="000000">
                  <a:alpha val="43137"/>
                </a:srgbClr>
              </a:outerShdw>
            </a:effectLst>
          </a:endParaRPr>
        </a:p>
      </dgm:t>
    </dgm:pt>
    <dgm:pt modelId="{B2BDE40B-3371-4398-9629-734AB3312672}" type="sibTrans" cxnId="{DEB56E66-A697-4503-BFCE-BC7AF5B2ED5D}">
      <dgm:prSet/>
      <dgm:spPr>
        <a:ln w="28575">
          <a:solidFill>
            <a:srgbClr val="4ADCD2"/>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0E648616-5C33-4D52-A1AA-6557F0C8D14A}">
      <dgm:prSet custT="1"/>
      <dgm:spPr>
        <a:noFill/>
        <a:ln w="28575">
          <a:solidFill>
            <a:srgbClr val="53BDD8"/>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Findings &amp; Report Preparation</a:t>
          </a:r>
          <a:endParaRPr lang="en-IN" sz="1800" dirty="0">
            <a:solidFill>
              <a:schemeClr val="tx1"/>
            </a:solidFill>
            <a:effectLst/>
          </a:endParaRPr>
        </a:p>
      </dgm:t>
    </dgm:pt>
    <dgm:pt modelId="{7839C2CF-F140-4C9D-B740-82B28F4BBCE9}" type="parTrans" cxnId="{61F3A6E2-A750-4CD3-A601-AA021C9F5386}">
      <dgm:prSet/>
      <dgm:spPr/>
      <dgm:t>
        <a:bodyPr/>
        <a:lstStyle/>
        <a:p>
          <a:endParaRPr lang="en-IN">
            <a:solidFill>
              <a:schemeClr val="tx1"/>
            </a:solidFill>
            <a:effectLst>
              <a:outerShdw blurRad="38100" dist="38100" dir="2700000" algn="tl">
                <a:srgbClr val="000000">
                  <a:alpha val="43137"/>
                </a:srgbClr>
              </a:outerShdw>
            </a:effectLst>
          </a:endParaRPr>
        </a:p>
      </dgm:t>
    </dgm:pt>
    <dgm:pt modelId="{0A20941E-AC45-4974-BF0F-AF2292733B19}" type="sibTrans" cxnId="{61F3A6E2-A750-4CD3-A601-AA021C9F5386}">
      <dgm:prSet/>
      <dgm:spPr>
        <a:ln w="28575">
          <a:solidFill>
            <a:srgbClr val="53BDD8"/>
          </a:solidFill>
        </a:ln>
        <a:effectLst>
          <a:outerShdw blurRad="38100" dist="38100" dir="10800000" algn="br" rotWithShape="0">
            <a:prstClr val="black">
              <a:alpha val="40000"/>
            </a:prstClr>
          </a:outerShdw>
        </a:effectLst>
      </dgm:spPr>
      <dgm:t>
        <a:bodyPr/>
        <a:lstStyle/>
        <a:p>
          <a:endParaRPr lang="en-IN">
            <a:solidFill>
              <a:schemeClr val="tx1"/>
            </a:solidFill>
            <a:effectLst>
              <a:outerShdw blurRad="38100" dist="38100" dir="2700000" algn="tl">
                <a:srgbClr val="000000">
                  <a:alpha val="43137"/>
                </a:srgbClr>
              </a:outerShdw>
            </a:effectLst>
          </a:endParaRPr>
        </a:p>
      </dgm:t>
    </dgm:pt>
    <dgm:pt modelId="{78E5173A-4343-4200-A8A4-7B741CACCB4C}">
      <dgm:prSet custT="1"/>
      <dgm:spPr>
        <a:noFill/>
        <a:ln w="28575">
          <a:solidFill>
            <a:srgbClr val="0099CC"/>
          </a:solidFill>
        </a:ln>
        <a:effectLst>
          <a:outerShdw blurRad="38100" dist="38100" dir="10800000" algn="br" rotWithShape="0">
            <a:prstClr val="black">
              <a:alpha val="40000"/>
            </a:prstClr>
          </a:outerShdw>
        </a:effectLst>
      </dgm:spPr>
      <dgm:t>
        <a:bodyPr/>
        <a:lstStyle/>
        <a:p>
          <a:r>
            <a:rPr lang="en-US" sz="1800" dirty="0">
              <a:solidFill>
                <a:schemeClr val="tx1"/>
              </a:solidFill>
              <a:effectLst/>
            </a:rPr>
            <a:t>Recommendations</a:t>
          </a:r>
          <a:endParaRPr lang="en-IN" sz="1800" dirty="0">
            <a:solidFill>
              <a:schemeClr val="tx1"/>
            </a:solidFill>
            <a:effectLst/>
          </a:endParaRPr>
        </a:p>
      </dgm:t>
    </dgm:pt>
    <dgm:pt modelId="{94931517-A310-49C9-ABF3-17E393CB7215}" type="parTrans" cxnId="{71FF4D7C-78BE-45FB-B4E6-34C824D56BEB}">
      <dgm:prSet/>
      <dgm:spPr/>
      <dgm:t>
        <a:bodyPr/>
        <a:lstStyle/>
        <a:p>
          <a:endParaRPr lang="en-IN">
            <a:solidFill>
              <a:schemeClr val="tx1"/>
            </a:solidFill>
            <a:effectLst>
              <a:outerShdw blurRad="38100" dist="38100" dir="2700000" algn="tl">
                <a:srgbClr val="000000">
                  <a:alpha val="43137"/>
                </a:srgbClr>
              </a:outerShdw>
            </a:effectLst>
          </a:endParaRPr>
        </a:p>
      </dgm:t>
    </dgm:pt>
    <dgm:pt modelId="{FC75C21E-BC89-4605-AA64-77C6399C9CAB}" type="sibTrans" cxnId="{71FF4D7C-78BE-45FB-B4E6-34C824D56BEB}">
      <dgm:prSet/>
      <dgm:spPr/>
      <dgm:t>
        <a:bodyPr/>
        <a:lstStyle/>
        <a:p>
          <a:endParaRPr lang="en-IN">
            <a:solidFill>
              <a:schemeClr val="tx1"/>
            </a:solidFill>
            <a:effectLst>
              <a:outerShdw blurRad="38100" dist="38100" dir="2700000" algn="tl">
                <a:srgbClr val="000000">
                  <a:alpha val="43137"/>
                </a:srgbClr>
              </a:outerShdw>
            </a:effectLst>
          </a:endParaRPr>
        </a:p>
      </dgm:t>
    </dgm:pt>
    <dgm:pt modelId="{234C0613-BC43-416D-8D6A-95899BF8B2FE}" type="pres">
      <dgm:prSet presAssocID="{7AAC60EF-5B1A-4CA6-8A59-3FF8CC3C4A07}" presName="Name0" presStyleCnt="0">
        <dgm:presLayoutVars>
          <dgm:dir/>
          <dgm:resizeHandles val="exact"/>
        </dgm:presLayoutVars>
      </dgm:prSet>
      <dgm:spPr/>
    </dgm:pt>
    <dgm:pt modelId="{EA48C8F6-2AEC-4976-8B4D-5A0636B3F393}" type="pres">
      <dgm:prSet presAssocID="{FE0B624D-C6D8-4E3D-94F6-940CB7D98A59}" presName="node" presStyleLbl="node1" presStyleIdx="0" presStyleCnt="11" custScaleY="69523" custLinFactNeighborY="-17775">
        <dgm:presLayoutVars>
          <dgm:bulletEnabled val="1"/>
        </dgm:presLayoutVars>
      </dgm:prSet>
      <dgm:spPr>
        <a:prstGeom prst="roundRect">
          <a:avLst/>
        </a:prstGeom>
      </dgm:spPr>
    </dgm:pt>
    <dgm:pt modelId="{838A94E4-3BB6-49F4-8209-5949AD58B794}" type="pres">
      <dgm:prSet presAssocID="{C7EBBD1B-7E1A-4A22-A00E-1F285CB7DBA9}" presName="sibTrans" presStyleLbl="sibTrans1D1" presStyleIdx="0" presStyleCnt="10"/>
      <dgm:spPr/>
    </dgm:pt>
    <dgm:pt modelId="{D55D8A20-EDFB-4797-826F-01F583CFD61B}" type="pres">
      <dgm:prSet presAssocID="{C7EBBD1B-7E1A-4A22-A00E-1F285CB7DBA9}" presName="connectorText" presStyleLbl="sibTrans1D1" presStyleIdx="0" presStyleCnt="10"/>
      <dgm:spPr/>
    </dgm:pt>
    <dgm:pt modelId="{5C106338-C48E-46AC-B02A-449A063050CA}" type="pres">
      <dgm:prSet presAssocID="{3AFADA5B-B950-4553-B3C9-6DC7196601D5}" presName="node" presStyleLbl="node1" presStyleIdx="1" presStyleCnt="11" custScaleY="69523" custLinFactNeighborY="-17775">
        <dgm:presLayoutVars>
          <dgm:bulletEnabled val="1"/>
        </dgm:presLayoutVars>
      </dgm:prSet>
      <dgm:spPr>
        <a:prstGeom prst="roundRect">
          <a:avLst/>
        </a:prstGeom>
      </dgm:spPr>
    </dgm:pt>
    <dgm:pt modelId="{2ADC703B-B5D9-4747-A415-795E9E494ACC}" type="pres">
      <dgm:prSet presAssocID="{BCB091B7-E1FB-4F0A-848C-BF15CE282B38}" presName="sibTrans" presStyleLbl="sibTrans1D1" presStyleIdx="1" presStyleCnt="10"/>
      <dgm:spPr/>
    </dgm:pt>
    <dgm:pt modelId="{C9F0DAC8-0FC8-4E15-89AC-B8DF52FEA95C}" type="pres">
      <dgm:prSet presAssocID="{BCB091B7-E1FB-4F0A-848C-BF15CE282B38}" presName="connectorText" presStyleLbl="sibTrans1D1" presStyleIdx="1" presStyleCnt="10"/>
      <dgm:spPr/>
    </dgm:pt>
    <dgm:pt modelId="{8D987708-9B90-432C-8A97-2FFC90F1ECCE}" type="pres">
      <dgm:prSet presAssocID="{AA0E9DF4-FFE1-4C3A-A12F-EF00B6E2D272}" presName="node" presStyleLbl="node1" presStyleIdx="2" presStyleCnt="11" custScaleY="69523" custLinFactNeighborY="-17775">
        <dgm:presLayoutVars>
          <dgm:bulletEnabled val="1"/>
        </dgm:presLayoutVars>
      </dgm:prSet>
      <dgm:spPr>
        <a:prstGeom prst="roundRect">
          <a:avLst/>
        </a:prstGeom>
      </dgm:spPr>
    </dgm:pt>
    <dgm:pt modelId="{1D567DE3-0BEF-437A-931A-757179EDD4BD}" type="pres">
      <dgm:prSet presAssocID="{F5BBE0D1-9F2E-4179-A640-A2E0F06EA896}" presName="sibTrans" presStyleLbl="sibTrans1D1" presStyleIdx="2" presStyleCnt="10"/>
      <dgm:spPr/>
    </dgm:pt>
    <dgm:pt modelId="{1EA5412F-4126-4BB5-B0A0-495B7A5973AA}" type="pres">
      <dgm:prSet presAssocID="{F5BBE0D1-9F2E-4179-A640-A2E0F06EA896}" presName="connectorText" presStyleLbl="sibTrans1D1" presStyleIdx="2" presStyleCnt="10"/>
      <dgm:spPr/>
    </dgm:pt>
    <dgm:pt modelId="{72093C99-AAE7-411F-8657-45D5F3DBBCDE}" type="pres">
      <dgm:prSet presAssocID="{3912508F-558E-4E46-B35C-3EB7469177B4}" presName="node" presStyleLbl="node1" presStyleIdx="3" presStyleCnt="11" custScaleY="69523" custLinFactNeighborY="-17775">
        <dgm:presLayoutVars>
          <dgm:bulletEnabled val="1"/>
        </dgm:presLayoutVars>
      </dgm:prSet>
      <dgm:spPr>
        <a:prstGeom prst="roundRect">
          <a:avLst/>
        </a:prstGeom>
      </dgm:spPr>
    </dgm:pt>
    <dgm:pt modelId="{AB99EBA5-A1A1-4A8F-8341-BC7FF53A1928}" type="pres">
      <dgm:prSet presAssocID="{66E1BD09-BD0C-4BE1-A80C-AF55AB169AF1}" presName="sibTrans" presStyleLbl="sibTrans1D1" presStyleIdx="3" presStyleCnt="10"/>
      <dgm:spPr/>
    </dgm:pt>
    <dgm:pt modelId="{F23DF989-F4DD-4143-A088-A068B870D06B}" type="pres">
      <dgm:prSet presAssocID="{66E1BD09-BD0C-4BE1-A80C-AF55AB169AF1}" presName="connectorText" presStyleLbl="sibTrans1D1" presStyleIdx="3" presStyleCnt="10"/>
      <dgm:spPr/>
    </dgm:pt>
    <dgm:pt modelId="{699F6446-DAC9-4550-8233-94DA3186E8C6}" type="pres">
      <dgm:prSet presAssocID="{10EFF2F6-F6CF-4608-8637-5E8F605E8C70}" presName="node" presStyleLbl="node1" presStyleIdx="4" presStyleCnt="11" custScaleY="69523">
        <dgm:presLayoutVars>
          <dgm:bulletEnabled val="1"/>
        </dgm:presLayoutVars>
      </dgm:prSet>
      <dgm:spPr>
        <a:prstGeom prst="roundRect">
          <a:avLst/>
        </a:prstGeom>
      </dgm:spPr>
    </dgm:pt>
    <dgm:pt modelId="{D62C1AFA-CF30-4205-AB64-9FC46EAAAD5B}" type="pres">
      <dgm:prSet presAssocID="{39DBBED6-52DA-442B-B66C-8D041DCDC155}" presName="sibTrans" presStyleLbl="sibTrans1D1" presStyleIdx="4" presStyleCnt="10"/>
      <dgm:spPr/>
    </dgm:pt>
    <dgm:pt modelId="{825D071D-B0DA-4FD1-B562-03D64A67CFA5}" type="pres">
      <dgm:prSet presAssocID="{39DBBED6-52DA-442B-B66C-8D041DCDC155}" presName="connectorText" presStyleLbl="sibTrans1D1" presStyleIdx="4" presStyleCnt="10"/>
      <dgm:spPr/>
    </dgm:pt>
    <dgm:pt modelId="{9A076885-8F21-47D5-8639-F24D71A7C369}" type="pres">
      <dgm:prSet presAssocID="{F36F9547-DF24-44CC-91E8-3CFA3BA3426F}" presName="node" presStyleLbl="node1" presStyleIdx="5" presStyleCnt="11" custScaleY="69523">
        <dgm:presLayoutVars>
          <dgm:bulletEnabled val="1"/>
        </dgm:presLayoutVars>
      </dgm:prSet>
      <dgm:spPr>
        <a:prstGeom prst="roundRect">
          <a:avLst/>
        </a:prstGeom>
      </dgm:spPr>
    </dgm:pt>
    <dgm:pt modelId="{80C227C9-89D9-4B07-8CF7-189826A5A5D1}" type="pres">
      <dgm:prSet presAssocID="{530634CD-B195-4703-8019-6B5DA2C4D52A}" presName="sibTrans" presStyleLbl="sibTrans1D1" presStyleIdx="5" presStyleCnt="10"/>
      <dgm:spPr/>
    </dgm:pt>
    <dgm:pt modelId="{51F1D8CD-4FFF-4C6D-93E9-D9E5DC2C7FE7}" type="pres">
      <dgm:prSet presAssocID="{530634CD-B195-4703-8019-6B5DA2C4D52A}" presName="connectorText" presStyleLbl="sibTrans1D1" presStyleIdx="5" presStyleCnt="10"/>
      <dgm:spPr/>
    </dgm:pt>
    <dgm:pt modelId="{7B5A24C3-1A9A-4464-BC00-46A1E91F324E}" type="pres">
      <dgm:prSet presAssocID="{1334CA40-FC0A-4694-84AD-4C4555A390E3}" presName="node" presStyleLbl="node1" presStyleIdx="6" presStyleCnt="11" custScaleY="69523">
        <dgm:presLayoutVars>
          <dgm:bulletEnabled val="1"/>
        </dgm:presLayoutVars>
      </dgm:prSet>
      <dgm:spPr>
        <a:prstGeom prst="roundRect">
          <a:avLst/>
        </a:prstGeom>
      </dgm:spPr>
    </dgm:pt>
    <dgm:pt modelId="{6E2D1484-7537-4EC7-B9E1-FD9FD7723514}" type="pres">
      <dgm:prSet presAssocID="{71337673-93FA-49A9-A296-47BD586A4859}" presName="sibTrans" presStyleLbl="sibTrans1D1" presStyleIdx="6" presStyleCnt="10"/>
      <dgm:spPr/>
    </dgm:pt>
    <dgm:pt modelId="{695E8D61-CCBC-4B2B-8B90-2F9FC69098E2}" type="pres">
      <dgm:prSet presAssocID="{71337673-93FA-49A9-A296-47BD586A4859}" presName="connectorText" presStyleLbl="sibTrans1D1" presStyleIdx="6" presStyleCnt="10"/>
      <dgm:spPr/>
    </dgm:pt>
    <dgm:pt modelId="{2F1147E7-2EB6-4459-93A1-DFCFCD020C43}" type="pres">
      <dgm:prSet presAssocID="{BAC01EBA-B316-4BCF-B3B3-55397BC25E7D}" presName="node" presStyleLbl="node1" presStyleIdx="7" presStyleCnt="11" custScaleY="69523">
        <dgm:presLayoutVars>
          <dgm:bulletEnabled val="1"/>
        </dgm:presLayoutVars>
      </dgm:prSet>
      <dgm:spPr>
        <a:prstGeom prst="roundRect">
          <a:avLst/>
        </a:prstGeom>
      </dgm:spPr>
    </dgm:pt>
    <dgm:pt modelId="{A6AA680D-9751-450A-9B69-08DCAF2D6A36}" type="pres">
      <dgm:prSet presAssocID="{AFED3963-F0E9-4016-B210-C9D0E438F531}" presName="sibTrans" presStyleLbl="sibTrans1D1" presStyleIdx="7" presStyleCnt="10"/>
      <dgm:spPr/>
    </dgm:pt>
    <dgm:pt modelId="{54835B8E-E178-401A-BBA3-4AB3C17F32B2}" type="pres">
      <dgm:prSet presAssocID="{AFED3963-F0E9-4016-B210-C9D0E438F531}" presName="connectorText" presStyleLbl="sibTrans1D1" presStyleIdx="7" presStyleCnt="10"/>
      <dgm:spPr/>
    </dgm:pt>
    <dgm:pt modelId="{44BE7C2F-6B81-40EB-B964-CA42D95D4855}" type="pres">
      <dgm:prSet presAssocID="{5E65A7A9-1150-491E-A751-6DDF8DE7315A}" presName="node" presStyleLbl="node1" presStyleIdx="8" presStyleCnt="11" custScaleY="69523" custLinFactNeighborX="60456" custLinFactNeighborY="18486">
        <dgm:presLayoutVars>
          <dgm:bulletEnabled val="1"/>
        </dgm:presLayoutVars>
      </dgm:prSet>
      <dgm:spPr>
        <a:prstGeom prst="roundRect">
          <a:avLst/>
        </a:prstGeom>
      </dgm:spPr>
    </dgm:pt>
    <dgm:pt modelId="{F36B96EF-3487-459B-A216-4B76453DF698}" type="pres">
      <dgm:prSet presAssocID="{B2BDE40B-3371-4398-9629-734AB3312672}" presName="sibTrans" presStyleLbl="sibTrans1D1" presStyleIdx="8" presStyleCnt="10"/>
      <dgm:spPr/>
    </dgm:pt>
    <dgm:pt modelId="{34355A91-4597-4523-9440-C5066BA21824}" type="pres">
      <dgm:prSet presAssocID="{B2BDE40B-3371-4398-9629-734AB3312672}" presName="connectorText" presStyleLbl="sibTrans1D1" presStyleIdx="8" presStyleCnt="10"/>
      <dgm:spPr/>
    </dgm:pt>
    <dgm:pt modelId="{69F33185-EF4B-4A43-8ED5-E5C4B1FEF5F2}" type="pres">
      <dgm:prSet presAssocID="{0E648616-5C33-4D52-A1AA-6557F0C8D14A}" presName="node" presStyleLbl="node1" presStyleIdx="9" presStyleCnt="11" custScaleY="69523" custLinFactNeighborX="60456" custLinFactNeighborY="18486">
        <dgm:presLayoutVars>
          <dgm:bulletEnabled val="1"/>
        </dgm:presLayoutVars>
      </dgm:prSet>
      <dgm:spPr>
        <a:prstGeom prst="roundRect">
          <a:avLst/>
        </a:prstGeom>
      </dgm:spPr>
    </dgm:pt>
    <dgm:pt modelId="{C16DCA95-F021-433F-A0A2-3102793C5255}" type="pres">
      <dgm:prSet presAssocID="{0A20941E-AC45-4974-BF0F-AF2292733B19}" presName="sibTrans" presStyleLbl="sibTrans1D1" presStyleIdx="9" presStyleCnt="10"/>
      <dgm:spPr/>
    </dgm:pt>
    <dgm:pt modelId="{935EC869-1637-4FF7-B9E5-A37BBAB2E177}" type="pres">
      <dgm:prSet presAssocID="{0A20941E-AC45-4974-BF0F-AF2292733B19}" presName="connectorText" presStyleLbl="sibTrans1D1" presStyleIdx="9" presStyleCnt="10"/>
      <dgm:spPr/>
    </dgm:pt>
    <dgm:pt modelId="{C461A434-B5CA-4B4E-8695-586B63D3FBF5}" type="pres">
      <dgm:prSet presAssocID="{78E5173A-4343-4200-A8A4-7B741CACCB4C}" presName="node" presStyleLbl="node1" presStyleIdx="10" presStyleCnt="11" custScaleY="69523" custLinFactNeighborX="60456" custLinFactNeighborY="18486">
        <dgm:presLayoutVars>
          <dgm:bulletEnabled val="1"/>
        </dgm:presLayoutVars>
      </dgm:prSet>
      <dgm:spPr>
        <a:prstGeom prst="roundRect">
          <a:avLst/>
        </a:prstGeom>
      </dgm:spPr>
    </dgm:pt>
  </dgm:ptLst>
  <dgm:cxnLst>
    <dgm:cxn modelId="{80BE0903-E98A-48EE-92E3-F11B61E86253}" srcId="{7AAC60EF-5B1A-4CA6-8A59-3FF8CC3C4A07}" destId="{3AFADA5B-B950-4553-B3C9-6DC7196601D5}" srcOrd="1" destOrd="0" parTransId="{08A2A4F6-BEEA-4CB1-9856-B2CAFA376D06}" sibTransId="{BCB091B7-E1FB-4F0A-848C-BF15CE282B38}"/>
    <dgm:cxn modelId="{3C40910A-CA06-422B-A2FD-2C5C8B9710B4}" type="presOf" srcId="{F5BBE0D1-9F2E-4179-A640-A2E0F06EA896}" destId="{1EA5412F-4126-4BB5-B0A0-495B7A5973AA}" srcOrd="1" destOrd="0" presId="urn:microsoft.com/office/officeart/2005/8/layout/bProcess3"/>
    <dgm:cxn modelId="{9F35840D-3C8B-40F4-A931-DD5CFAA1FEBA}" type="presOf" srcId="{B2BDE40B-3371-4398-9629-734AB3312672}" destId="{34355A91-4597-4523-9440-C5066BA21824}" srcOrd="1" destOrd="0" presId="urn:microsoft.com/office/officeart/2005/8/layout/bProcess3"/>
    <dgm:cxn modelId="{3710A310-E188-4675-9F4B-5B24C5AFAB19}" type="presOf" srcId="{39DBBED6-52DA-442B-B66C-8D041DCDC155}" destId="{D62C1AFA-CF30-4205-AB64-9FC46EAAAD5B}" srcOrd="0" destOrd="0" presId="urn:microsoft.com/office/officeart/2005/8/layout/bProcess3"/>
    <dgm:cxn modelId="{6D239112-F4D6-47C9-9C51-8AFCC4AA9BCE}" type="presOf" srcId="{C7EBBD1B-7E1A-4A22-A00E-1F285CB7DBA9}" destId="{838A94E4-3BB6-49F4-8209-5949AD58B794}" srcOrd="0" destOrd="0" presId="urn:microsoft.com/office/officeart/2005/8/layout/bProcess3"/>
    <dgm:cxn modelId="{1EC20116-C874-4D6D-B3FA-5DBAB65B4317}" type="presOf" srcId="{66E1BD09-BD0C-4BE1-A80C-AF55AB169AF1}" destId="{F23DF989-F4DD-4143-A088-A068B870D06B}" srcOrd="1" destOrd="0" presId="urn:microsoft.com/office/officeart/2005/8/layout/bProcess3"/>
    <dgm:cxn modelId="{1F0D2E2C-57DC-425E-A951-BC89ACAC169C}" type="presOf" srcId="{AFED3963-F0E9-4016-B210-C9D0E438F531}" destId="{A6AA680D-9751-450A-9B69-08DCAF2D6A36}" srcOrd="0" destOrd="0" presId="urn:microsoft.com/office/officeart/2005/8/layout/bProcess3"/>
    <dgm:cxn modelId="{7CE8CB2C-815D-447E-BA39-47D87F9AB1A1}" type="presOf" srcId="{5E65A7A9-1150-491E-A751-6DDF8DE7315A}" destId="{44BE7C2F-6B81-40EB-B964-CA42D95D4855}" srcOrd="0" destOrd="0" presId="urn:microsoft.com/office/officeart/2005/8/layout/bProcess3"/>
    <dgm:cxn modelId="{78F3E02F-FA35-4105-A96B-09EFF70859E9}" type="presOf" srcId="{66E1BD09-BD0C-4BE1-A80C-AF55AB169AF1}" destId="{AB99EBA5-A1A1-4A8F-8341-BC7FF53A1928}" srcOrd="0" destOrd="0" presId="urn:microsoft.com/office/officeart/2005/8/layout/bProcess3"/>
    <dgm:cxn modelId="{1D102839-2495-4583-BCDE-48F7A9F61312}" srcId="{7AAC60EF-5B1A-4CA6-8A59-3FF8CC3C4A07}" destId="{BAC01EBA-B316-4BCF-B3B3-55397BC25E7D}" srcOrd="7" destOrd="0" parTransId="{442C1259-AFE2-42C9-A846-694B8BC161BC}" sibTransId="{AFED3963-F0E9-4016-B210-C9D0E438F531}"/>
    <dgm:cxn modelId="{90AE533E-AF55-478D-B53A-360795A12824}" srcId="{7AAC60EF-5B1A-4CA6-8A59-3FF8CC3C4A07}" destId="{AA0E9DF4-FFE1-4C3A-A12F-EF00B6E2D272}" srcOrd="2" destOrd="0" parTransId="{8DD2E0C2-54A0-42FF-A32D-135332FC1638}" sibTransId="{F5BBE0D1-9F2E-4179-A640-A2E0F06EA896}"/>
    <dgm:cxn modelId="{14609C3E-0657-48F8-A6B5-CF1B8F80C177}" type="presOf" srcId="{0A20941E-AC45-4974-BF0F-AF2292733B19}" destId="{935EC869-1637-4FF7-B9E5-A37BBAB2E177}" srcOrd="1" destOrd="0" presId="urn:microsoft.com/office/officeart/2005/8/layout/bProcess3"/>
    <dgm:cxn modelId="{A90C3E3F-F561-4BDC-8B75-386DEF6F0B59}" type="presOf" srcId="{3AFADA5B-B950-4553-B3C9-6DC7196601D5}" destId="{5C106338-C48E-46AC-B02A-449A063050CA}" srcOrd="0" destOrd="0" presId="urn:microsoft.com/office/officeart/2005/8/layout/bProcess3"/>
    <dgm:cxn modelId="{D18F8741-0616-4036-B7DF-92D509929ADD}" type="presOf" srcId="{FE0B624D-C6D8-4E3D-94F6-940CB7D98A59}" destId="{EA48C8F6-2AEC-4976-8B4D-5A0636B3F393}" srcOrd="0" destOrd="0" presId="urn:microsoft.com/office/officeart/2005/8/layout/bProcess3"/>
    <dgm:cxn modelId="{DEB56E66-A697-4503-BFCE-BC7AF5B2ED5D}" srcId="{7AAC60EF-5B1A-4CA6-8A59-3FF8CC3C4A07}" destId="{5E65A7A9-1150-491E-A751-6DDF8DE7315A}" srcOrd="8" destOrd="0" parTransId="{C1DF37A1-1535-420A-BB1D-FC36B718F0C8}" sibTransId="{B2BDE40B-3371-4398-9629-734AB3312672}"/>
    <dgm:cxn modelId="{326F2767-2FF0-4FAE-B70B-4721F4FACBEE}" type="presOf" srcId="{71337673-93FA-49A9-A296-47BD586A4859}" destId="{695E8D61-CCBC-4B2B-8B90-2F9FC69098E2}" srcOrd="1" destOrd="0" presId="urn:microsoft.com/office/officeart/2005/8/layout/bProcess3"/>
    <dgm:cxn modelId="{B36C2849-F1C0-4E7E-9209-EB8C66A41374}" type="presOf" srcId="{F36F9547-DF24-44CC-91E8-3CFA3BA3426F}" destId="{9A076885-8F21-47D5-8639-F24D71A7C369}" srcOrd="0" destOrd="0" presId="urn:microsoft.com/office/officeart/2005/8/layout/bProcess3"/>
    <dgm:cxn modelId="{34E0506E-F124-4220-BCA3-5B70883896A4}" type="presOf" srcId="{10EFF2F6-F6CF-4608-8637-5E8F605E8C70}" destId="{699F6446-DAC9-4550-8233-94DA3186E8C6}" srcOrd="0" destOrd="0" presId="urn:microsoft.com/office/officeart/2005/8/layout/bProcess3"/>
    <dgm:cxn modelId="{61A10F50-2D6C-4961-8A08-0175A171E9BA}" srcId="{7AAC60EF-5B1A-4CA6-8A59-3FF8CC3C4A07}" destId="{F36F9547-DF24-44CC-91E8-3CFA3BA3426F}" srcOrd="5" destOrd="0" parTransId="{41BCC42F-DDAC-4C47-A434-A32F38D74CBD}" sibTransId="{530634CD-B195-4703-8019-6B5DA2C4D52A}"/>
    <dgm:cxn modelId="{ACD03756-6423-4219-BD14-3ADF0D0B1315}" type="presOf" srcId="{78E5173A-4343-4200-A8A4-7B741CACCB4C}" destId="{C461A434-B5CA-4B4E-8695-586B63D3FBF5}" srcOrd="0" destOrd="0" presId="urn:microsoft.com/office/officeart/2005/8/layout/bProcess3"/>
    <dgm:cxn modelId="{72BF7876-5281-42D7-96ED-15D4048E3CB4}" type="presOf" srcId="{B2BDE40B-3371-4398-9629-734AB3312672}" destId="{F36B96EF-3487-459B-A216-4B76453DF698}" srcOrd="0" destOrd="0" presId="urn:microsoft.com/office/officeart/2005/8/layout/bProcess3"/>
    <dgm:cxn modelId="{5A692E78-5057-45B9-8561-9AA21513594F}" type="presOf" srcId="{0E648616-5C33-4D52-A1AA-6557F0C8D14A}" destId="{69F33185-EF4B-4A43-8ED5-E5C4B1FEF5F2}" srcOrd="0" destOrd="0" presId="urn:microsoft.com/office/officeart/2005/8/layout/bProcess3"/>
    <dgm:cxn modelId="{457BED7B-C377-4C11-B85D-034AC40CB713}" type="presOf" srcId="{C7EBBD1B-7E1A-4A22-A00E-1F285CB7DBA9}" destId="{D55D8A20-EDFB-4797-826F-01F583CFD61B}" srcOrd="1" destOrd="0" presId="urn:microsoft.com/office/officeart/2005/8/layout/bProcess3"/>
    <dgm:cxn modelId="{71FF4D7C-78BE-45FB-B4E6-34C824D56BEB}" srcId="{7AAC60EF-5B1A-4CA6-8A59-3FF8CC3C4A07}" destId="{78E5173A-4343-4200-A8A4-7B741CACCB4C}" srcOrd="10" destOrd="0" parTransId="{94931517-A310-49C9-ABF3-17E393CB7215}" sibTransId="{FC75C21E-BC89-4605-AA64-77C6399C9CAB}"/>
    <dgm:cxn modelId="{2381C67C-C7F9-4B29-B697-A4FDC7B41A1B}" type="presOf" srcId="{530634CD-B195-4703-8019-6B5DA2C4D52A}" destId="{51F1D8CD-4FFF-4C6D-93E9-D9E5DC2C7FE7}" srcOrd="1" destOrd="0" presId="urn:microsoft.com/office/officeart/2005/8/layout/bProcess3"/>
    <dgm:cxn modelId="{3C687583-BE5B-4088-BFE0-A97E0A4BC925}" srcId="{7AAC60EF-5B1A-4CA6-8A59-3FF8CC3C4A07}" destId="{10EFF2F6-F6CF-4608-8637-5E8F605E8C70}" srcOrd="4" destOrd="0" parTransId="{34F5B383-EADE-4176-AB9F-39D823EE7E93}" sibTransId="{39DBBED6-52DA-442B-B66C-8D041DCDC155}"/>
    <dgm:cxn modelId="{EB9F0388-618D-40B1-A35F-4E81CA45EAE4}" type="presOf" srcId="{F5BBE0D1-9F2E-4179-A640-A2E0F06EA896}" destId="{1D567DE3-0BEF-437A-931A-757179EDD4BD}" srcOrd="0" destOrd="0" presId="urn:microsoft.com/office/officeart/2005/8/layout/bProcess3"/>
    <dgm:cxn modelId="{31D0048B-B107-4C41-8EB4-A239117B4BA7}" type="presOf" srcId="{3912508F-558E-4E46-B35C-3EB7469177B4}" destId="{72093C99-AAE7-411F-8657-45D5F3DBBCDE}" srcOrd="0" destOrd="0" presId="urn:microsoft.com/office/officeart/2005/8/layout/bProcess3"/>
    <dgm:cxn modelId="{CC13CA91-F384-4843-92D3-A1FDA2B863AF}" type="presOf" srcId="{AFED3963-F0E9-4016-B210-C9D0E438F531}" destId="{54835B8E-E178-401A-BBA3-4AB3C17F32B2}" srcOrd="1" destOrd="0" presId="urn:microsoft.com/office/officeart/2005/8/layout/bProcess3"/>
    <dgm:cxn modelId="{4F1249AD-B416-49F2-AF9B-C6ABDEEAC637}" type="presOf" srcId="{0A20941E-AC45-4974-BF0F-AF2292733B19}" destId="{C16DCA95-F021-433F-A0A2-3102793C5255}" srcOrd="0" destOrd="0" presId="urn:microsoft.com/office/officeart/2005/8/layout/bProcess3"/>
    <dgm:cxn modelId="{B82452B0-26B8-499F-8E2F-D3AAF34B1121}" type="presOf" srcId="{1334CA40-FC0A-4694-84AD-4C4555A390E3}" destId="{7B5A24C3-1A9A-4464-BC00-46A1E91F324E}" srcOrd="0" destOrd="0" presId="urn:microsoft.com/office/officeart/2005/8/layout/bProcess3"/>
    <dgm:cxn modelId="{E46279B2-EB3A-4747-9482-5B36ECA8C3CE}" type="presOf" srcId="{7AAC60EF-5B1A-4CA6-8A59-3FF8CC3C4A07}" destId="{234C0613-BC43-416D-8D6A-95899BF8B2FE}" srcOrd="0" destOrd="0" presId="urn:microsoft.com/office/officeart/2005/8/layout/bProcess3"/>
    <dgm:cxn modelId="{1BC1B3D0-0910-44AB-81C0-6BFF6CE0BB66}" srcId="{7AAC60EF-5B1A-4CA6-8A59-3FF8CC3C4A07}" destId="{3912508F-558E-4E46-B35C-3EB7469177B4}" srcOrd="3" destOrd="0" parTransId="{87D3BEEE-BE96-47B4-80E9-130F121400C7}" sibTransId="{66E1BD09-BD0C-4BE1-A80C-AF55AB169AF1}"/>
    <dgm:cxn modelId="{4C9AF2E0-E31B-4D1B-84ED-77534ED174BE}" type="presOf" srcId="{BCB091B7-E1FB-4F0A-848C-BF15CE282B38}" destId="{2ADC703B-B5D9-4747-A415-795E9E494ACC}" srcOrd="0" destOrd="0" presId="urn:microsoft.com/office/officeart/2005/8/layout/bProcess3"/>
    <dgm:cxn modelId="{8F4E9EE2-777C-473E-9CA0-472B1D059C35}" type="presOf" srcId="{530634CD-B195-4703-8019-6B5DA2C4D52A}" destId="{80C227C9-89D9-4B07-8CF7-189826A5A5D1}" srcOrd="0" destOrd="0" presId="urn:microsoft.com/office/officeart/2005/8/layout/bProcess3"/>
    <dgm:cxn modelId="{61F3A6E2-A750-4CD3-A601-AA021C9F5386}" srcId="{7AAC60EF-5B1A-4CA6-8A59-3FF8CC3C4A07}" destId="{0E648616-5C33-4D52-A1AA-6557F0C8D14A}" srcOrd="9" destOrd="0" parTransId="{7839C2CF-F140-4C9D-B740-82B28F4BBCE9}" sibTransId="{0A20941E-AC45-4974-BF0F-AF2292733B19}"/>
    <dgm:cxn modelId="{675A5EE3-8131-4FB7-8778-58F446403DD9}" srcId="{7AAC60EF-5B1A-4CA6-8A59-3FF8CC3C4A07}" destId="{1334CA40-FC0A-4694-84AD-4C4555A390E3}" srcOrd="6" destOrd="0" parTransId="{73BE4C35-60AC-4A8D-BACC-371F5F2FD1F1}" sibTransId="{71337673-93FA-49A9-A296-47BD586A4859}"/>
    <dgm:cxn modelId="{DFF61EE5-EB7B-41B9-8EB5-7FE221CCA7DF}" type="presOf" srcId="{BAC01EBA-B316-4BCF-B3B3-55397BC25E7D}" destId="{2F1147E7-2EB6-4459-93A1-DFCFCD020C43}" srcOrd="0" destOrd="0" presId="urn:microsoft.com/office/officeart/2005/8/layout/bProcess3"/>
    <dgm:cxn modelId="{4B6132E9-3F2E-4461-9D7B-D8A9CAA4C373}" type="presOf" srcId="{39DBBED6-52DA-442B-B66C-8D041DCDC155}" destId="{825D071D-B0DA-4FD1-B562-03D64A67CFA5}" srcOrd="1" destOrd="0" presId="urn:microsoft.com/office/officeart/2005/8/layout/bProcess3"/>
    <dgm:cxn modelId="{2156A0E9-A2E3-43B1-996D-392FBD6A3EEC}" type="presOf" srcId="{AA0E9DF4-FFE1-4C3A-A12F-EF00B6E2D272}" destId="{8D987708-9B90-432C-8A97-2FFC90F1ECCE}" srcOrd="0" destOrd="0" presId="urn:microsoft.com/office/officeart/2005/8/layout/bProcess3"/>
    <dgm:cxn modelId="{286217EA-8EA7-40C4-888E-0C2C92E932BC}" type="presOf" srcId="{71337673-93FA-49A9-A296-47BD586A4859}" destId="{6E2D1484-7537-4EC7-B9E1-FD9FD7723514}" srcOrd="0" destOrd="0" presId="urn:microsoft.com/office/officeart/2005/8/layout/bProcess3"/>
    <dgm:cxn modelId="{7CA6CBF2-4426-49B7-AD41-D1301D6485CD}" type="presOf" srcId="{BCB091B7-E1FB-4F0A-848C-BF15CE282B38}" destId="{C9F0DAC8-0FC8-4E15-89AC-B8DF52FEA95C}" srcOrd="1" destOrd="0" presId="urn:microsoft.com/office/officeart/2005/8/layout/bProcess3"/>
    <dgm:cxn modelId="{1508BFF9-79B9-4C1D-8C85-0890607BBF8B}" srcId="{7AAC60EF-5B1A-4CA6-8A59-3FF8CC3C4A07}" destId="{FE0B624D-C6D8-4E3D-94F6-940CB7D98A59}" srcOrd="0" destOrd="0" parTransId="{939BB76D-E130-4682-AE27-682F68F2FEBA}" sibTransId="{C7EBBD1B-7E1A-4A22-A00E-1F285CB7DBA9}"/>
    <dgm:cxn modelId="{9D533A90-3EDA-457B-A61F-105D87467CC1}" type="presParOf" srcId="{234C0613-BC43-416D-8D6A-95899BF8B2FE}" destId="{EA48C8F6-2AEC-4976-8B4D-5A0636B3F393}" srcOrd="0" destOrd="0" presId="urn:microsoft.com/office/officeart/2005/8/layout/bProcess3"/>
    <dgm:cxn modelId="{6ED52864-E642-48DF-B345-7E8D311FEDE7}" type="presParOf" srcId="{234C0613-BC43-416D-8D6A-95899BF8B2FE}" destId="{838A94E4-3BB6-49F4-8209-5949AD58B794}" srcOrd="1" destOrd="0" presId="urn:microsoft.com/office/officeart/2005/8/layout/bProcess3"/>
    <dgm:cxn modelId="{2DFAD608-31A1-4A36-B779-EF01B3A2FB4F}" type="presParOf" srcId="{838A94E4-3BB6-49F4-8209-5949AD58B794}" destId="{D55D8A20-EDFB-4797-826F-01F583CFD61B}" srcOrd="0" destOrd="0" presId="urn:microsoft.com/office/officeart/2005/8/layout/bProcess3"/>
    <dgm:cxn modelId="{0AD35BC7-2303-495E-AE8E-537A1C530919}" type="presParOf" srcId="{234C0613-BC43-416D-8D6A-95899BF8B2FE}" destId="{5C106338-C48E-46AC-B02A-449A063050CA}" srcOrd="2" destOrd="0" presId="urn:microsoft.com/office/officeart/2005/8/layout/bProcess3"/>
    <dgm:cxn modelId="{33251F84-7C28-43CB-900E-0C80086CB422}" type="presParOf" srcId="{234C0613-BC43-416D-8D6A-95899BF8B2FE}" destId="{2ADC703B-B5D9-4747-A415-795E9E494ACC}" srcOrd="3" destOrd="0" presId="urn:microsoft.com/office/officeart/2005/8/layout/bProcess3"/>
    <dgm:cxn modelId="{4B915EEC-5DA8-434B-9A4D-E76A040791DB}" type="presParOf" srcId="{2ADC703B-B5D9-4747-A415-795E9E494ACC}" destId="{C9F0DAC8-0FC8-4E15-89AC-B8DF52FEA95C}" srcOrd="0" destOrd="0" presId="urn:microsoft.com/office/officeart/2005/8/layout/bProcess3"/>
    <dgm:cxn modelId="{E3B66840-6E80-49AA-A83D-761F4AEE1C12}" type="presParOf" srcId="{234C0613-BC43-416D-8D6A-95899BF8B2FE}" destId="{8D987708-9B90-432C-8A97-2FFC90F1ECCE}" srcOrd="4" destOrd="0" presId="urn:microsoft.com/office/officeart/2005/8/layout/bProcess3"/>
    <dgm:cxn modelId="{6E91E8E6-7117-46C1-9AEC-A830D4E96CBC}" type="presParOf" srcId="{234C0613-BC43-416D-8D6A-95899BF8B2FE}" destId="{1D567DE3-0BEF-437A-931A-757179EDD4BD}" srcOrd="5" destOrd="0" presId="urn:microsoft.com/office/officeart/2005/8/layout/bProcess3"/>
    <dgm:cxn modelId="{6F4B6F2D-9DA5-4F6E-ADCD-8928A6EB9DD6}" type="presParOf" srcId="{1D567DE3-0BEF-437A-931A-757179EDD4BD}" destId="{1EA5412F-4126-4BB5-B0A0-495B7A5973AA}" srcOrd="0" destOrd="0" presId="urn:microsoft.com/office/officeart/2005/8/layout/bProcess3"/>
    <dgm:cxn modelId="{52028F40-AE63-419A-8610-097B86741480}" type="presParOf" srcId="{234C0613-BC43-416D-8D6A-95899BF8B2FE}" destId="{72093C99-AAE7-411F-8657-45D5F3DBBCDE}" srcOrd="6" destOrd="0" presId="urn:microsoft.com/office/officeart/2005/8/layout/bProcess3"/>
    <dgm:cxn modelId="{41DCE4C2-25DA-49CE-B2B1-FCFAA4F0E19F}" type="presParOf" srcId="{234C0613-BC43-416D-8D6A-95899BF8B2FE}" destId="{AB99EBA5-A1A1-4A8F-8341-BC7FF53A1928}" srcOrd="7" destOrd="0" presId="urn:microsoft.com/office/officeart/2005/8/layout/bProcess3"/>
    <dgm:cxn modelId="{E397D693-DF28-486C-9C99-8179B070045A}" type="presParOf" srcId="{AB99EBA5-A1A1-4A8F-8341-BC7FF53A1928}" destId="{F23DF989-F4DD-4143-A088-A068B870D06B}" srcOrd="0" destOrd="0" presId="urn:microsoft.com/office/officeart/2005/8/layout/bProcess3"/>
    <dgm:cxn modelId="{6DF55315-2319-48F0-B635-82FACAA52418}" type="presParOf" srcId="{234C0613-BC43-416D-8D6A-95899BF8B2FE}" destId="{699F6446-DAC9-4550-8233-94DA3186E8C6}" srcOrd="8" destOrd="0" presId="urn:microsoft.com/office/officeart/2005/8/layout/bProcess3"/>
    <dgm:cxn modelId="{3B0FB9CD-5A2B-4358-8695-76120EC8F042}" type="presParOf" srcId="{234C0613-BC43-416D-8D6A-95899BF8B2FE}" destId="{D62C1AFA-CF30-4205-AB64-9FC46EAAAD5B}" srcOrd="9" destOrd="0" presId="urn:microsoft.com/office/officeart/2005/8/layout/bProcess3"/>
    <dgm:cxn modelId="{DA74B083-6A0E-419F-870C-BD03CB2F6414}" type="presParOf" srcId="{D62C1AFA-CF30-4205-AB64-9FC46EAAAD5B}" destId="{825D071D-B0DA-4FD1-B562-03D64A67CFA5}" srcOrd="0" destOrd="0" presId="urn:microsoft.com/office/officeart/2005/8/layout/bProcess3"/>
    <dgm:cxn modelId="{2D9F21D4-5AC4-499D-BC3F-0919D2C973DD}" type="presParOf" srcId="{234C0613-BC43-416D-8D6A-95899BF8B2FE}" destId="{9A076885-8F21-47D5-8639-F24D71A7C369}" srcOrd="10" destOrd="0" presId="urn:microsoft.com/office/officeart/2005/8/layout/bProcess3"/>
    <dgm:cxn modelId="{00489C86-EF27-4D21-8454-806608117B89}" type="presParOf" srcId="{234C0613-BC43-416D-8D6A-95899BF8B2FE}" destId="{80C227C9-89D9-4B07-8CF7-189826A5A5D1}" srcOrd="11" destOrd="0" presId="urn:microsoft.com/office/officeart/2005/8/layout/bProcess3"/>
    <dgm:cxn modelId="{D0A8569B-16BF-4FF6-A067-EC4C26C0652A}" type="presParOf" srcId="{80C227C9-89D9-4B07-8CF7-189826A5A5D1}" destId="{51F1D8CD-4FFF-4C6D-93E9-D9E5DC2C7FE7}" srcOrd="0" destOrd="0" presId="urn:microsoft.com/office/officeart/2005/8/layout/bProcess3"/>
    <dgm:cxn modelId="{B9901246-F1FD-4EC1-9157-F9BF9123581A}" type="presParOf" srcId="{234C0613-BC43-416D-8D6A-95899BF8B2FE}" destId="{7B5A24C3-1A9A-4464-BC00-46A1E91F324E}" srcOrd="12" destOrd="0" presId="urn:microsoft.com/office/officeart/2005/8/layout/bProcess3"/>
    <dgm:cxn modelId="{1B34F2E2-69CE-42E4-A153-FA624E9C1855}" type="presParOf" srcId="{234C0613-BC43-416D-8D6A-95899BF8B2FE}" destId="{6E2D1484-7537-4EC7-B9E1-FD9FD7723514}" srcOrd="13" destOrd="0" presId="urn:microsoft.com/office/officeart/2005/8/layout/bProcess3"/>
    <dgm:cxn modelId="{8C479802-9A66-4B2F-906C-1BFC6BAD0BCD}" type="presParOf" srcId="{6E2D1484-7537-4EC7-B9E1-FD9FD7723514}" destId="{695E8D61-CCBC-4B2B-8B90-2F9FC69098E2}" srcOrd="0" destOrd="0" presId="urn:microsoft.com/office/officeart/2005/8/layout/bProcess3"/>
    <dgm:cxn modelId="{36C1A4E5-2FE7-4218-90C6-DF8A0C6456B3}" type="presParOf" srcId="{234C0613-BC43-416D-8D6A-95899BF8B2FE}" destId="{2F1147E7-2EB6-4459-93A1-DFCFCD020C43}" srcOrd="14" destOrd="0" presId="urn:microsoft.com/office/officeart/2005/8/layout/bProcess3"/>
    <dgm:cxn modelId="{02FEAFE9-6C22-4BC4-BF88-3469733B7736}" type="presParOf" srcId="{234C0613-BC43-416D-8D6A-95899BF8B2FE}" destId="{A6AA680D-9751-450A-9B69-08DCAF2D6A36}" srcOrd="15" destOrd="0" presId="urn:microsoft.com/office/officeart/2005/8/layout/bProcess3"/>
    <dgm:cxn modelId="{2936818B-5CD8-4A94-9FFA-7DCB1EE21FB6}" type="presParOf" srcId="{A6AA680D-9751-450A-9B69-08DCAF2D6A36}" destId="{54835B8E-E178-401A-BBA3-4AB3C17F32B2}" srcOrd="0" destOrd="0" presId="urn:microsoft.com/office/officeart/2005/8/layout/bProcess3"/>
    <dgm:cxn modelId="{79B2C643-F402-4C83-94AA-B4F2513CC215}" type="presParOf" srcId="{234C0613-BC43-416D-8D6A-95899BF8B2FE}" destId="{44BE7C2F-6B81-40EB-B964-CA42D95D4855}" srcOrd="16" destOrd="0" presId="urn:microsoft.com/office/officeart/2005/8/layout/bProcess3"/>
    <dgm:cxn modelId="{4FCA926E-BF8E-4A54-B353-439EEA50638C}" type="presParOf" srcId="{234C0613-BC43-416D-8D6A-95899BF8B2FE}" destId="{F36B96EF-3487-459B-A216-4B76453DF698}" srcOrd="17" destOrd="0" presId="urn:microsoft.com/office/officeart/2005/8/layout/bProcess3"/>
    <dgm:cxn modelId="{729EF89F-B71F-41EB-B712-1236DC7C3B3B}" type="presParOf" srcId="{F36B96EF-3487-459B-A216-4B76453DF698}" destId="{34355A91-4597-4523-9440-C5066BA21824}" srcOrd="0" destOrd="0" presId="urn:microsoft.com/office/officeart/2005/8/layout/bProcess3"/>
    <dgm:cxn modelId="{C6979BBC-82BF-4CC3-9B77-8E5A0DA57E13}" type="presParOf" srcId="{234C0613-BC43-416D-8D6A-95899BF8B2FE}" destId="{69F33185-EF4B-4A43-8ED5-E5C4B1FEF5F2}" srcOrd="18" destOrd="0" presId="urn:microsoft.com/office/officeart/2005/8/layout/bProcess3"/>
    <dgm:cxn modelId="{FEF658B7-CBFC-4642-9D8B-01A9F3ECA6A2}" type="presParOf" srcId="{234C0613-BC43-416D-8D6A-95899BF8B2FE}" destId="{C16DCA95-F021-433F-A0A2-3102793C5255}" srcOrd="19" destOrd="0" presId="urn:microsoft.com/office/officeart/2005/8/layout/bProcess3"/>
    <dgm:cxn modelId="{75151CC0-6854-42FD-8BFD-B57BA5E5937D}" type="presParOf" srcId="{C16DCA95-F021-433F-A0A2-3102793C5255}" destId="{935EC869-1637-4FF7-B9E5-A37BBAB2E177}" srcOrd="0" destOrd="0" presId="urn:microsoft.com/office/officeart/2005/8/layout/bProcess3"/>
    <dgm:cxn modelId="{FB92041C-E809-4CC8-8FA8-4D9A0C61822D}" type="presParOf" srcId="{234C0613-BC43-416D-8D6A-95899BF8B2FE}" destId="{C461A434-B5CA-4B4E-8695-586B63D3FBF5}"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57474D-AD29-4C57-8E66-D1B8921B1FAA}"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IN"/>
        </a:p>
      </dgm:t>
    </dgm:pt>
    <dgm:pt modelId="{11338AA6-5EB2-4D1A-B077-2EE698A9111E}">
      <dgm:prSet custT="1"/>
      <dgm:spPr/>
      <dgm:t>
        <a:bodyPr/>
        <a:lstStyle/>
        <a:p>
          <a:r>
            <a:rPr lang="en-US" sz="1400" b="1" dirty="0">
              <a:solidFill>
                <a:schemeClr val="bg1"/>
              </a:solidFill>
              <a:effectLst>
                <a:outerShdw blurRad="38100" dist="38100" dir="2700000" algn="tl">
                  <a:srgbClr val="000000">
                    <a:alpha val="43137"/>
                  </a:srgbClr>
                </a:outerShdw>
              </a:effectLst>
            </a:rPr>
            <a:t>Internal Committee Primary Action</a:t>
          </a:r>
          <a:endParaRPr lang="en-IN" sz="1400" b="1" dirty="0">
            <a:solidFill>
              <a:schemeClr val="bg1"/>
            </a:solidFill>
            <a:effectLst>
              <a:outerShdw blurRad="38100" dist="38100" dir="2700000" algn="tl">
                <a:srgbClr val="000000">
                  <a:alpha val="43137"/>
                </a:srgbClr>
              </a:outerShdw>
            </a:effectLst>
          </a:endParaRPr>
        </a:p>
      </dgm:t>
    </dgm:pt>
    <dgm:pt modelId="{864C8854-EF0D-4565-8495-E5690A6EC720}" type="parTrans" cxnId="{29D0D20C-7BF8-4B69-A6E1-EBEA687F9554}">
      <dgm:prSet/>
      <dgm:spPr/>
      <dgm:t>
        <a:bodyPr/>
        <a:lstStyle/>
        <a:p>
          <a:endParaRPr lang="en-IN">
            <a:solidFill>
              <a:schemeClr val="tx1"/>
            </a:solidFill>
            <a:effectLst>
              <a:outerShdw blurRad="38100" dist="38100" dir="2700000" algn="tl">
                <a:srgbClr val="000000">
                  <a:alpha val="43137"/>
                </a:srgbClr>
              </a:outerShdw>
            </a:effectLst>
          </a:endParaRPr>
        </a:p>
      </dgm:t>
    </dgm:pt>
    <dgm:pt modelId="{FC8335BD-FAB4-4968-B03D-C0D1339FF052}" type="sibTrans" cxnId="{29D0D20C-7BF8-4B69-A6E1-EBEA687F9554}">
      <dgm:prSet/>
      <dgm:spPr/>
      <dgm:t>
        <a:bodyPr/>
        <a:lstStyle/>
        <a:p>
          <a:endParaRPr lang="en-IN">
            <a:solidFill>
              <a:schemeClr val="tx1"/>
            </a:solidFill>
            <a:effectLst>
              <a:outerShdw blurRad="38100" dist="38100" dir="2700000" algn="tl">
                <a:srgbClr val="000000">
                  <a:alpha val="43137"/>
                </a:srgbClr>
              </a:outerShdw>
            </a:effectLst>
          </a:endParaRPr>
        </a:p>
      </dgm:t>
    </dgm:pt>
    <dgm:pt modelId="{78E0268C-DC56-447D-B249-113159BEA064}">
      <dgm:prSet custT="1"/>
      <dgm:spPr>
        <a:solidFill>
          <a:srgbClr val="FFD08B"/>
        </a:solidFill>
      </dgm:spPr>
      <dgm:t>
        <a:bodyPr/>
        <a:lstStyle/>
        <a:p>
          <a:r>
            <a:rPr lang="en-US" sz="1400" dirty="0">
              <a:solidFill>
                <a:schemeClr val="tx1"/>
              </a:solidFill>
              <a:effectLst>
                <a:outerShdw blurRad="38100" dist="38100" dir="2700000" algn="tl">
                  <a:srgbClr val="000000">
                    <a:alpha val="43137"/>
                  </a:srgbClr>
                </a:outerShdw>
              </a:effectLst>
            </a:rPr>
            <a:t>Document Verification</a:t>
          </a:r>
          <a:endParaRPr lang="en-IN" sz="1400" dirty="0">
            <a:solidFill>
              <a:schemeClr val="tx1"/>
            </a:solidFill>
            <a:effectLst>
              <a:outerShdw blurRad="38100" dist="38100" dir="2700000" algn="tl">
                <a:srgbClr val="000000">
                  <a:alpha val="43137"/>
                </a:srgbClr>
              </a:outerShdw>
            </a:effectLst>
          </a:endParaRPr>
        </a:p>
      </dgm:t>
    </dgm:pt>
    <dgm:pt modelId="{DC76BD1D-AD8A-4F6E-B780-6C1ECC728D57}" type="parTrans" cxnId="{67947DCC-A18F-4ADB-B615-49D5E12E663B}">
      <dgm:prSet/>
      <dgm:spPr/>
      <dgm:t>
        <a:bodyPr/>
        <a:lstStyle/>
        <a:p>
          <a:endParaRPr lang="en-IN">
            <a:solidFill>
              <a:schemeClr val="tx1"/>
            </a:solidFill>
            <a:effectLst>
              <a:outerShdw blurRad="38100" dist="38100" dir="2700000" algn="tl">
                <a:srgbClr val="000000">
                  <a:alpha val="43137"/>
                </a:srgbClr>
              </a:outerShdw>
            </a:effectLst>
          </a:endParaRPr>
        </a:p>
      </dgm:t>
    </dgm:pt>
    <dgm:pt modelId="{DAFDE126-7C1D-4CA5-93A8-095CCE791CBF}" type="sibTrans" cxnId="{67947DCC-A18F-4ADB-B615-49D5E12E663B}">
      <dgm:prSet/>
      <dgm:spPr/>
      <dgm:t>
        <a:bodyPr/>
        <a:lstStyle/>
        <a:p>
          <a:endParaRPr lang="en-IN">
            <a:solidFill>
              <a:schemeClr val="tx1"/>
            </a:solidFill>
            <a:effectLst>
              <a:outerShdw blurRad="38100" dist="38100" dir="2700000" algn="tl">
                <a:srgbClr val="000000">
                  <a:alpha val="43137"/>
                </a:srgbClr>
              </a:outerShdw>
            </a:effectLst>
          </a:endParaRPr>
        </a:p>
      </dgm:t>
    </dgm:pt>
    <dgm:pt modelId="{A772320E-0B26-40B9-AF8F-1783EA9D3740}">
      <dgm:prSet custT="1"/>
      <dgm:spPr>
        <a:solidFill>
          <a:srgbClr val="FFD08B"/>
        </a:solidFill>
      </dgm:spPr>
      <dgm:t>
        <a:bodyPr/>
        <a:lstStyle/>
        <a:p>
          <a:r>
            <a:rPr lang="en-US" sz="1400" dirty="0">
              <a:solidFill>
                <a:schemeClr val="tx1"/>
              </a:solidFill>
              <a:effectLst>
                <a:outerShdw blurRad="38100" dist="38100" dir="2700000" algn="tl">
                  <a:srgbClr val="000000">
                    <a:alpha val="43137"/>
                  </a:srgbClr>
                </a:outerShdw>
              </a:effectLst>
            </a:rPr>
            <a:t>Complainant &amp; Respondent Interviews</a:t>
          </a:r>
          <a:endParaRPr lang="en-IN" sz="1400" dirty="0">
            <a:solidFill>
              <a:schemeClr val="tx1"/>
            </a:solidFill>
            <a:effectLst>
              <a:outerShdw blurRad="38100" dist="38100" dir="2700000" algn="tl">
                <a:srgbClr val="000000">
                  <a:alpha val="43137"/>
                </a:srgbClr>
              </a:outerShdw>
            </a:effectLst>
          </a:endParaRPr>
        </a:p>
      </dgm:t>
    </dgm:pt>
    <dgm:pt modelId="{BDE6BD83-6FB5-4958-91FC-88F51000A2F7}" type="parTrans" cxnId="{AE1659A9-F065-4265-97C7-9F01300C9492}">
      <dgm:prSet/>
      <dgm:spPr/>
      <dgm:t>
        <a:bodyPr/>
        <a:lstStyle/>
        <a:p>
          <a:endParaRPr lang="en-IN">
            <a:solidFill>
              <a:schemeClr val="tx1"/>
            </a:solidFill>
            <a:effectLst>
              <a:outerShdw blurRad="38100" dist="38100" dir="2700000" algn="tl">
                <a:srgbClr val="000000">
                  <a:alpha val="43137"/>
                </a:srgbClr>
              </a:outerShdw>
            </a:effectLst>
          </a:endParaRPr>
        </a:p>
      </dgm:t>
    </dgm:pt>
    <dgm:pt modelId="{AA882D55-8F2F-486F-9A10-208BD63CC48E}" type="sibTrans" cxnId="{AE1659A9-F065-4265-97C7-9F01300C9492}">
      <dgm:prSet/>
      <dgm:spPr/>
      <dgm:t>
        <a:bodyPr/>
        <a:lstStyle/>
        <a:p>
          <a:endParaRPr lang="en-IN">
            <a:solidFill>
              <a:schemeClr val="tx1"/>
            </a:solidFill>
            <a:effectLst>
              <a:outerShdw blurRad="38100" dist="38100" dir="2700000" algn="tl">
                <a:srgbClr val="000000">
                  <a:alpha val="43137"/>
                </a:srgbClr>
              </a:outerShdw>
            </a:effectLst>
          </a:endParaRPr>
        </a:p>
      </dgm:t>
    </dgm:pt>
    <dgm:pt modelId="{A0302F37-0E72-4178-87EF-BBB0C9C27C0B}">
      <dgm:prSet custT="1"/>
      <dgm:spPr>
        <a:solidFill>
          <a:srgbClr val="FFD08B"/>
        </a:solidFill>
      </dgm:spPr>
      <dgm:t>
        <a:bodyPr/>
        <a:lstStyle/>
        <a:p>
          <a:r>
            <a:rPr lang="en-US" sz="1400" dirty="0">
              <a:solidFill>
                <a:schemeClr val="tx1"/>
              </a:solidFill>
              <a:effectLst>
                <a:outerShdw blurRad="38100" dist="38100" dir="2700000" algn="tl">
                  <a:srgbClr val="000000">
                    <a:alpha val="43137"/>
                  </a:srgbClr>
                </a:outerShdw>
              </a:effectLst>
            </a:rPr>
            <a:t>Cross-Examination</a:t>
          </a:r>
          <a:endParaRPr lang="en-IN" sz="1400" dirty="0">
            <a:solidFill>
              <a:schemeClr val="tx1"/>
            </a:solidFill>
            <a:effectLst>
              <a:outerShdw blurRad="38100" dist="38100" dir="2700000" algn="tl">
                <a:srgbClr val="000000">
                  <a:alpha val="43137"/>
                </a:srgbClr>
              </a:outerShdw>
            </a:effectLst>
          </a:endParaRPr>
        </a:p>
      </dgm:t>
    </dgm:pt>
    <dgm:pt modelId="{2455569A-AE89-4461-877C-B2DE16493199}" type="parTrans" cxnId="{CA91EB82-24E1-4159-A38B-8009BA51DE06}">
      <dgm:prSet/>
      <dgm:spPr/>
      <dgm:t>
        <a:bodyPr/>
        <a:lstStyle/>
        <a:p>
          <a:endParaRPr lang="en-IN">
            <a:solidFill>
              <a:schemeClr val="tx1"/>
            </a:solidFill>
            <a:effectLst>
              <a:outerShdw blurRad="38100" dist="38100" dir="2700000" algn="tl">
                <a:srgbClr val="000000">
                  <a:alpha val="43137"/>
                </a:srgbClr>
              </a:outerShdw>
            </a:effectLst>
          </a:endParaRPr>
        </a:p>
      </dgm:t>
    </dgm:pt>
    <dgm:pt modelId="{95591122-C363-43C3-B87F-5B3B2F7768C1}" type="sibTrans" cxnId="{CA91EB82-24E1-4159-A38B-8009BA51DE06}">
      <dgm:prSet/>
      <dgm:spPr/>
      <dgm:t>
        <a:bodyPr/>
        <a:lstStyle/>
        <a:p>
          <a:endParaRPr lang="en-IN">
            <a:solidFill>
              <a:schemeClr val="tx1"/>
            </a:solidFill>
            <a:effectLst>
              <a:outerShdw blurRad="38100" dist="38100" dir="2700000" algn="tl">
                <a:srgbClr val="000000">
                  <a:alpha val="43137"/>
                </a:srgbClr>
              </a:outerShdw>
            </a:effectLst>
          </a:endParaRPr>
        </a:p>
      </dgm:t>
    </dgm:pt>
    <dgm:pt modelId="{E0E1478A-0FF4-4111-B7BF-729951493A2E}">
      <dgm:prSet custT="1"/>
      <dgm:spPr>
        <a:solidFill>
          <a:srgbClr val="FFD08B"/>
        </a:solidFill>
      </dgm:spPr>
      <dgm:t>
        <a:bodyPr/>
        <a:lstStyle/>
        <a:p>
          <a:r>
            <a:rPr lang="en-US" sz="1400" dirty="0">
              <a:solidFill>
                <a:schemeClr val="tx1"/>
              </a:solidFill>
              <a:effectLst>
                <a:outerShdw blurRad="38100" dist="38100" dir="2700000" algn="tl">
                  <a:srgbClr val="000000">
                    <a:alpha val="43137"/>
                  </a:srgbClr>
                </a:outerShdw>
              </a:effectLst>
            </a:rPr>
            <a:t>Re-Examination</a:t>
          </a:r>
          <a:endParaRPr lang="en-IN" sz="1400" dirty="0">
            <a:solidFill>
              <a:schemeClr val="tx1"/>
            </a:solidFill>
            <a:effectLst>
              <a:outerShdw blurRad="38100" dist="38100" dir="2700000" algn="tl">
                <a:srgbClr val="000000">
                  <a:alpha val="43137"/>
                </a:srgbClr>
              </a:outerShdw>
            </a:effectLst>
          </a:endParaRPr>
        </a:p>
      </dgm:t>
    </dgm:pt>
    <dgm:pt modelId="{F4CB8B83-5041-4B09-AC6A-E272915C51F7}" type="parTrans" cxnId="{71A2BBEC-F390-4E3F-A4FD-E7DA591D2EBE}">
      <dgm:prSet/>
      <dgm:spPr/>
      <dgm:t>
        <a:bodyPr/>
        <a:lstStyle/>
        <a:p>
          <a:endParaRPr lang="en-IN">
            <a:solidFill>
              <a:schemeClr val="tx1"/>
            </a:solidFill>
            <a:effectLst>
              <a:outerShdw blurRad="38100" dist="38100" dir="2700000" algn="tl">
                <a:srgbClr val="000000">
                  <a:alpha val="43137"/>
                </a:srgbClr>
              </a:outerShdw>
            </a:effectLst>
          </a:endParaRPr>
        </a:p>
      </dgm:t>
    </dgm:pt>
    <dgm:pt modelId="{B22F8877-B731-45EE-9FCE-658799427CF9}" type="sibTrans" cxnId="{71A2BBEC-F390-4E3F-A4FD-E7DA591D2EBE}">
      <dgm:prSet/>
      <dgm:spPr/>
      <dgm:t>
        <a:bodyPr/>
        <a:lstStyle/>
        <a:p>
          <a:endParaRPr lang="en-IN">
            <a:solidFill>
              <a:schemeClr val="tx1"/>
            </a:solidFill>
            <a:effectLst>
              <a:outerShdw blurRad="38100" dist="38100" dir="2700000" algn="tl">
                <a:srgbClr val="000000">
                  <a:alpha val="43137"/>
                </a:srgbClr>
              </a:outerShdw>
            </a:effectLst>
          </a:endParaRPr>
        </a:p>
      </dgm:t>
    </dgm:pt>
    <dgm:pt modelId="{841A2C99-B926-4560-A486-ABD70E4CB907}">
      <dgm:prSet custT="1"/>
      <dgm:spPr>
        <a:solidFill>
          <a:srgbClr val="FFD08B"/>
        </a:solidFill>
      </dgm:spPr>
      <dgm:t>
        <a:bodyPr/>
        <a:lstStyle/>
        <a:p>
          <a:r>
            <a:rPr lang="en-US" sz="1400" dirty="0">
              <a:solidFill>
                <a:schemeClr val="tx1"/>
              </a:solidFill>
              <a:effectLst>
                <a:outerShdw blurRad="38100" dist="38100" dir="2700000" algn="tl">
                  <a:srgbClr val="000000">
                    <a:alpha val="43137"/>
                  </a:srgbClr>
                </a:outerShdw>
              </a:effectLst>
            </a:rPr>
            <a:t>Witness Examination &amp; Cross-Examination</a:t>
          </a:r>
          <a:endParaRPr lang="en-IN" sz="1400" dirty="0">
            <a:solidFill>
              <a:schemeClr val="tx1"/>
            </a:solidFill>
            <a:effectLst>
              <a:outerShdw blurRad="38100" dist="38100" dir="2700000" algn="tl">
                <a:srgbClr val="000000">
                  <a:alpha val="43137"/>
                </a:srgbClr>
              </a:outerShdw>
            </a:effectLst>
          </a:endParaRPr>
        </a:p>
      </dgm:t>
    </dgm:pt>
    <dgm:pt modelId="{19DB06EF-85EC-49C8-9CE4-D3445CD9935A}" type="parTrans" cxnId="{571D21A3-1959-42EA-91AC-32AFC7D411DB}">
      <dgm:prSet/>
      <dgm:spPr/>
      <dgm:t>
        <a:bodyPr/>
        <a:lstStyle/>
        <a:p>
          <a:endParaRPr lang="en-IN">
            <a:solidFill>
              <a:schemeClr val="tx1"/>
            </a:solidFill>
            <a:effectLst>
              <a:outerShdw blurRad="38100" dist="38100" dir="2700000" algn="tl">
                <a:srgbClr val="000000">
                  <a:alpha val="43137"/>
                </a:srgbClr>
              </a:outerShdw>
            </a:effectLst>
          </a:endParaRPr>
        </a:p>
      </dgm:t>
    </dgm:pt>
    <dgm:pt modelId="{FF3C69EF-12C6-48FA-A08B-E712BAD924F0}" type="sibTrans" cxnId="{571D21A3-1959-42EA-91AC-32AFC7D411DB}">
      <dgm:prSet/>
      <dgm:spPr/>
      <dgm:t>
        <a:bodyPr/>
        <a:lstStyle/>
        <a:p>
          <a:endParaRPr lang="en-IN">
            <a:solidFill>
              <a:schemeClr val="tx1"/>
            </a:solidFill>
            <a:effectLst>
              <a:outerShdw blurRad="38100" dist="38100" dir="2700000" algn="tl">
                <a:srgbClr val="000000">
                  <a:alpha val="43137"/>
                </a:srgbClr>
              </a:outerShdw>
            </a:effectLst>
          </a:endParaRPr>
        </a:p>
      </dgm:t>
    </dgm:pt>
    <dgm:pt modelId="{E36C09D7-4FFF-4717-912C-837766CC1AC1}">
      <dgm:prSet custT="1"/>
      <dgm:spPr>
        <a:solidFill>
          <a:srgbClr val="FFD08B"/>
        </a:solidFill>
      </dgm:spPr>
      <dgm:t>
        <a:bodyPr/>
        <a:lstStyle/>
        <a:p>
          <a:r>
            <a:rPr lang="en-US" sz="1400" dirty="0">
              <a:solidFill>
                <a:schemeClr val="tx1"/>
              </a:solidFill>
              <a:effectLst>
                <a:outerShdw blurRad="38100" dist="38100" dir="2700000" algn="tl">
                  <a:srgbClr val="000000">
                    <a:alpha val="43137"/>
                  </a:srgbClr>
                </a:outerShdw>
              </a:effectLst>
            </a:rPr>
            <a:t>Findings</a:t>
          </a:r>
          <a:endParaRPr lang="en-IN" sz="1600" dirty="0">
            <a:solidFill>
              <a:schemeClr val="tx1"/>
            </a:solidFill>
            <a:effectLst>
              <a:outerShdw blurRad="38100" dist="38100" dir="2700000" algn="tl">
                <a:srgbClr val="000000">
                  <a:alpha val="43137"/>
                </a:srgbClr>
              </a:outerShdw>
            </a:effectLst>
          </a:endParaRPr>
        </a:p>
      </dgm:t>
    </dgm:pt>
    <dgm:pt modelId="{8F49C9A3-E798-43B9-966B-E7D037F4CC93}" type="parTrans" cxnId="{FD532EDF-6F1D-421B-88D6-CCA5D0FCAC16}">
      <dgm:prSet/>
      <dgm:spPr/>
      <dgm:t>
        <a:bodyPr/>
        <a:lstStyle/>
        <a:p>
          <a:endParaRPr lang="en-IN">
            <a:solidFill>
              <a:schemeClr val="tx1"/>
            </a:solidFill>
            <a:effectLst>
              <a:outerShdw blurRad="38100" dist="38100" dir="2700000" algn="tl">
                <a:srgbClr val="000000">
                  <a:alpha val="43137"/>
                </a:srgbClr>
              </a:outerShdw>
            </a:effectLst>
          </a:endParaRPr>
        </a:p>
      </dgm:t>
    </dgm:pt>
    <dgm:pt modelId="{74CDFD28-4756-438D-A777-DAC5931961DA}" type="sibTrans" cxnId="{FD532EDF-6F1D-421B-88D6-CCA5D0FCAC16}">
      <dgm:prSet/>
      <dgm:spPr/>
      <dgm:t>
        <a:bodyPr/>
        <a:lstStyle/>
        <a:p>
          <a:endParaRPr lang="en-IN">
            <a:solidFill>
              <a:schemeClr val="tx1"/>
            </a:solidFill>
            <a:effectLst>
              <a:outerShdw blurRad="38100" dist="38100" dir="2700000" algn="tl">
                <a:srgbClr val="000000">
                  <a:alpha val="43137"/>
                </a:srgbClr>
              </a:outerShdw>
            </a:effectLst>
          </a:endParaRPr>
        </a:p>
      </dgm:t>
    </dgm:pt>
    <dgm:pt modelId="{1A688113-50DE-4FEA-B25F-4BD355C91A32}" type="pres">
      <dgm:prSet presAssocID="{2257474D-AD29-4C57-8E66-D1B8921B1FAA}" presName="hierChild1" presStyleCnt="0">
        <dgm:presLayoutVars>
          <dgm:orgChart val="1"/>
          <dgm:chPref val="1"/>
          <dgm:dir/>
          <dgm:animOne val="branch"/>
          <dgm:animLvl val="lvl"/>
          <dgm:resizeHandles/>
        </dgm:presLayoutVars>
      </dgm:prSet>
      <dgm:spPr/>
    </dgm:pt>
    <dgm:pt modelId="{7252A4F9-9D73-4C30-AE1E-1F23C63FE5B3}" type="pres">
      <dgm:prSet presAssocID="{11338AA6-5EB2-4D1A-B077-2EE698A9111E}" presName="hierRoot1" presStyleCnt="0">
        <dgm:presLayoutVars>
          <dgm:hierBranch val="init"/>
        </dgm:presLayoutVars>
      </dgm:prSet>
      <dgm:spPr/>
    </dgm:pt>
    <dgm:pt modelId="{5587A051-89A5-494E-A8B7-2B89EDCCB3F0}" type="pres">
      <dgm:prSet presAssocID="{11338AA6-5EB2-4D1A-B077-2EE698A9111E}" presName="rootComposite1" presStyleCnt="0"/>
      <dgm:spPr/>
    </dgm:pt>
    <dgm:pt modelId="{DA33819D-4C4E-42F6-8269-503B26F2369F}" type="pres">
      <dgm:prSet presAssocID="{11338AA6-5EB2-4D1A-B077-2EE698A9111E}" presName="rootText1" presStyleLbl="node0" presStyleIdx="0" presStyleCnt="1" custScaleX="99284" custScaleY="101565" custLinFactNeighborY="-41056">
        <dgm:presLayoutVars>
          <dgm:chPref val="3"/>
        </dgm:presLayoutVars>
      </dgm:prSet>
      <dgm:spPr>
        <a:prstGeom prst="roundRect">
          <a:avLst/>
        </a:prstGeom>
      </dgm:spPr>
    </dgm:pt>
    <dgm:pt modelId="{FFBA4EB9-F894-47B5-B3DD-055F3CB42BB5}" type="pres">
      <dgm:prSet presAssocID="{11338AA6-5EB2-4D1A-B077-2EE698A9111E}" presName="rootConnector1" presStyleLbl="node1" presStyleIdx="0" presStyleCnt="0"/>
      <dgm:spPr/>
    </dgm:pt>
    <dgm:pt modelId="{ED1D53B3-1830-4E29-8479-A52BCC2E0CF6}" type="pres">
      <dgm:prSet presAssocID="{11338AA6-5EB2-4D1A-B077-2EE698A9111E}" presName="hierChild2" presStyleCnt="0"/>
      <dgm:spPr/>
    </dgm:pt>
    <dgm:pt modelId="{BC649FF5-4160-4DC8-8568-8FDD2E7060BA}" type="pres">
      <dgm:prSet presAssocID="{DC76BD1D-AD8A-4F6E-B780-6C1ECC728D57}" presName="Name37" presStyleLbl="parChTrans1D2" presStyleIdx="0" presStyleCnt="6"/>
      <dgm:spPr/>
    </dgm:pt>
    <dgm:pt modelId="{1157A523-D1EB-44EC-B35F-9E333D7D592E}" type="pres">
      <dgm:prSet presAssocID="{78E0268C-DC56-447D-B249-113159BEA064}" presName="hierRoot2" presStyleCnt="0">
        <dgm:presLayoutVars>
          <dgm:hierBranch val="init"/>
        </dgm:presLayoutVars>
      </dgm:prSet>
      <dgm:spPr/>
    </dgm:pt>
    <dgm:pt modelId="{EACB9A32-24A9-440B-806B-A57383F2EAB1}" type="pres">
      <dgm:prSet presAssocID="{78E0268C-DC56-447D-B249-113159BEA064}" presName="rootComposite" presStyleCnt="0"/>
      <dgm:spPr/>
    </dgm:pt>
    <dgm:pt modelId="{D23EDC38-78BD-42CF-B331-2259B304A7F1}" type="pres">
      <dgm:prSet presAssocID="{78E0268C-DC56-447D-B249-113159BEA064}" presName="rootText" presStyleLbl="node2" presStyleIdx="0" presStyleCnt="6" custScaleX="99284" custScaleY="101565">
        <dgm:presLayoutVars>
          <dgm:chPref val="3"/>
        </dgm:presLayoutVars>
      </dgm:prSet>
      <dgm:spPr>
        <a:prstGeom prst="roundRect">
          <a:avLst/>
        </a:prstGeom>
      </dgm:spPr>
    </dgm:pt>
    <dgm:pt modelId="{BE7BAA0F-4EE3-4149-AFAF-0EAE8A472C16}" type="pres">
      <dgm:prSet presAssocID="{78E0268C-DC56-447D-B249-113159BEA064}" presName="rootConnector" presStyleLbl="node2" presStyleIdx="0" presStyleCnt="6"/>
      <dgm:spPr/>
    </dgm:pt>
    <dgm:pt modelId="{38FA7A25-465E-40FD-A001-89CDEB5619F7}" type="pres">
      <dgm:prSet presAssocID="{78E0268C-DC56-447D-B249-113159BEA064}" presName="hierChild4" presStyleCnt="0"/>
      <dgm:spPr/>
    </dgm:pt>
    <dgm:pt modelId="{4C544FD0-F40E-4D38-8A49-370AA8393E4D}" type="pres">
      <dgm:prSet presAssocID="{78E0268C-DC56-447D-B249-113159BEA064}" presName="hierChild5" presStyleCnt="0"/>
      <dgm:spPr/>
    </dgm:pt>
    <dgm:pt modelId="{12794BAF-D8DB-4C6E-912A-A7839A21C179}" type="pres">
      <dgm:prSet presAssocID="{BDE6BD83-6FB5-4958-91FC-88F51000A2F7}" presName="Name37" presStyleLbl="parChTrans1D2" presStyleIdx="1" presStyleCnt="6"/>
      <dgm:spPr/>
    </dgm:pt>
    <dgm:pt modelId="{02F4340E-3E54-499C-927D-3A10085E325E}" type="pres">
      <dgm:prSet presAssocID="{A772320E-0B26-40B9-AF8F-1783EA9D3740}" presName="hierRoot2" presStyleCnt="0">
        <dgm:presLayoutVars>
          <dgm:hierBranch val="init"/>
        </dgm:presLayoutVars>
      </dgm:prSet>
      <dgm:spPr/>
    </dgm:pt>
    <dgm:pt modelId="{F0A3B427-C0A6-4ED2-A195-C371121671F0}" type="pres">
      <dgm:prSet presAssocID="{A772320E-0B26-40B9-AF8F-1783EA9D3740}" presName="rootComposite" presStyleCnt="0"/>
      <dgm:spPr/>
    </dgm:pt>
    <dgm:pt modelId="{159A5F72-FECD-4E95-9FA5-527F5762124B}" type="pres">
      <dgm:prSet presAssocID="{A772320E-0B26-40B9-AF8F-1783EA9D3740}" presName="rootText" presStyleLbl="node2" presStyleIdx="1" presStyleCnt="6" custScaleX="99284" custScaleY="101565">
        <dgm:presLayoutVars>
          <dgm:chPref val="3"/>
        </dgm:presLayoutVars>
      </dgm:prSet>
      <dgm:spPr>
        <a:prstGeom prst="roundRect">
          <a:avLst/>
        </a:prstGeom>
      </dgm:spPr>
    </dgm:pt>
    <dgm:pt modelId="{EADAF2C9-32E1-4DC3-BE5B-13F388C18403}" type="pres">
      <dgm:prSet presAssocID="{A772320E-0B26-40B9-AF8F-1783EA9D3740}" presName="rootConnector" presStyleLbl="node2" presStyleIdx="1" presStyleCnt="6"/>
      <dgm:spPr/>
    </dgm:pt>
    <dgm:pt modelId="{B9317E3C-DF23-4048-AB7F-FCCC8E53FEDA}" type="pres">
      <dgm:prSet presAssocID="{A772320E-0B26-40B9-AF8F-1783EA9D3740}" presName="hierChild4" presStyleCnt="0"/>
      <dgm:spPr/>
    </dgm:pt>
    <dgm:pt modelId="{7C6FC1D0-BBB0-49A4-8F9C-5923E68D19A2}" type="pres">
      <dgm:prSet presAssocID="{A772320E-0B26-40B9-AF8F-1783EA9D3740}" presName="hierChild5" presStyleCnt="0"/>
      <dgm:spPr/>
    </dgm:pt>
    <dgm:pt modelId="{C9FF7BFC-A1ED-48D9-B9FE-F57CC77320C4}" type="pres">
      <dgm:prSet presAssocID="{2455569A-AE89-4461-877C-B2DE16493199}" presName="Name37" presStyleLbl="parChTrans1D2" presStyleIdx="2" presStyleCnt="6"/>
      <dgm:spPr/>
    </dgm:pt>
    <dgm:pt modelId="{FF4C7B66-FB45-41A5-99A8-15886DDE3884}" type="pres">
      <dgm:prSet presAssocID="{A0302F37-0E72-4178-87EF-BBB0C9C27C0B}" presName="hierRoot2" presStyleCnt="0">
        <dgm:presLayoutVars>
          <dgm:hierBranch val="init"/>
        </dgm:presLayoutVars>
      </dgm:prSet>
      <dgm:spPr/>
    </dgm:pt>
    <dgm:pt modelId="{9C9102D3-6227-4916-962D-85B449DAC7DA}" type="pres">
      <dgm:prSet presAssocID="{A0302F37-0E72-4178-87EF-BBB0C9C27C0B}" presName="rootComposite" presStyleCnt="0"/>
      <dgm:spPr/>
    </dgm:pt>
    <dgm:pt modelId="{0E1BB3C5-EF1A-4410-A72F-5A78F5680E0D}" type="pres">
      <dgm:prSet presAssocID="{A0302F37-0E72-4178-87EF-BBB0C9C27C0B}" presName="rootText" presStyleLbl="node2" presStyleIdx="2" presStyleCnt="6" custScaleX="99284" custScaleY="101565">
        <dgm:presLayoutVars>
          <dgm:chPref val="3"/>
        </dgm:presLayoutVars>
      </dgm:prSet>
      <dgm:spPr>
        <a:prstGeom prst="roundRect">
          <a:avLst/>
        </a:prstGeom>
      </dgm:spPr>
    </dgm:pt>
    <dgm:pt modelId="{DABB51BD-9D4A-4A42-A1BE-EAFC7DF8B0D4}" type="pres">
      <dgm:prSet presAssocID="{A0302F37-0E72-4178-87EF-BBB0C9C27C0B}" presName="rootConnector" presStyleLbl="node2" presStyleIdx="2" presStyleCnt="6"/>
      <dgm:spPr/>
    </dgm:pt>
    <dgm:pt modelId="{D3240E11-86BC-428E-9266-430FEA0E88F3}" type="pres">
      <dgm:prSet presAssocID="{A0302F37-0E72-4178-87EF-BBB0C9C27C0B}" presName="hierChild4" presStyleCnt="0"/>
      <dgm:spPr/>
    </dgm:pt>
    <dgm:pt modelId="{CC1E88B5-D15E-462C-82F2-CD95025E5993}" type="pres">
      <dgm:prSet presAssocID="{A0302F37-0E72-4178-87EF-BBB0C9C27C0B}" presName="hierChild5" presStyleCnt="0"/>
      <dgm:spPr/>
    </dgm:pt>
    <dgm:pt modelId="{46942C70-4EC5-4CE8-A9A8-CDB1D90B520C}" type="pres">
      <dgm:prSet presAssocID="{F4CB8B83-5041-4B09-AC6A-E272915C51F7}" presName="Name37" presStyleLbl="parChTrans1D2" presStyleIdx="3" presStyleCnt="6"/>
      <dgm:spPr/>
    </dgm:pt>
    <dgm:pt modelId="{8C561896-EF8A-4670-9585-8066F0DADB78}" type="pres">
      <dgm:prSet presAssocID="{E0E1478A-0FF4-4111-B7BF-729951493A2E}" presName="hierRoot2" presStyleCnt="0">
        <dgm:presLayoutVars>
          <dgm:hierBranch val="init"/>
        </dgm:presLayoutVars>
      </dgm:prSet>
      <dgm:spPr/>
    </dgm:pt>
    <dgm:pt modelId="{EBFCCC34-3D56-45C5-9F7B-6CE777FF44A2}" type="pres">
      <dgm:prSet presAssocID="{E0E1478A-0FF4-4111-B7BF-729951493A2E}" presName="rootComposite" presStyleCnt="0"/>
      <dgm:spPr/>
    </dgm:pt>
    <dgm:pt modelId="{2645C8DB-0A35-4CAF-8735-622D65251F0D}" type="pres">
      <dgm:prSet presAssocID="{E0E1478A-0FF4-4111-B7BF-729951493A2E}" presName="rootText" presStyleLbl="node2" presStyleIdx="3" presStyleCnt="6" custScaleX="99284" custScaleY="101565">
        <dgm:presLayoutVars>
          <dgm:chPref val="3"/>
        </dgm:presLayoutVars>
      </dgm:prSet>
      <dgm:spPr>
        <a:prstGeom prst="roundRect">
          <a:avLst/>
        </a:prstGeom>
      </dgm:spPr>
    </dgm:pt>
    <dgm:pt modelId="{88027ADA-0616-470B-9136-10892B7FB503}" type="pres">
      <dgm:prSet presAssocID="{E0E1478A-0FF4-4111-B7BF-729951493A2E}" presName="rootConnector" presStyleLbl="node2" presStyleIdx="3" presStyleCnt="6"/>
      <dgm:spPr/>
    </dgm:pt>
    <dgm:pt modelId="{763BE08C-31FE-4FC8-A803-F59456EFB47D}" type="pres">
      <dgm:prSet presAssocID="{E0E1478A-0FF4-4111-B7BF-729951493A2E}" presName="hierChild4" presStyleCnt="0"/>
      <dgm:spPr/>
    </dgm:pt>
    <dgm:pt modelId="{FB84E983-8A4E-441C-A2D5-2F5E6FD1F3A6}" type="pres">
      <dgm:prSet presAssocID="{E0E1478A-0FF4-4111-B7BF-729951493A2E}" presName="hierChild5" presStyleCnt="0"/>
      <dgm:spPr/>
    </dgm:pt>
    <dgm:pt modelId="{78559503-412A-48EC-821A-14B8A03B245F}" type="pres">
      <dgm:prSet presAssocID="{19DB06EF-85EC-49C8-9CE4-D3445CD9935A}" presName="Name37" presStyleLbl="parChTrans1D2" presStyleIdx="4" presStyleCnt="6"/>
      <dgm:spPr/>
    </dgm:pt>
    <dgm:pt modelId="{FBAEAEE6-FD97-40D2-AA17-EFAFE2C4649E}" type="pres">
      <dgm:prSet presAssocID="{841A2C99-B926-4560-A486-ABD70E4CB907}" presName="hierRoot2" presStyleCnt="0">
        <dgm:presLayoutVars>
          <dgm:hierBranch val="init"/>
        </dgm:presLayoutVars>
      </dgm:prSet>
      <dgm:spPr/>
    </dgm:pt>
    <dgm:pt modelId="{97A7C382-B313-497A-BD2E-548CCCC7560D}" type="pres">
      <dgm:prSet presAssocID="{841A2C99-B926-4560-A486-ABD70E4CB907}" presName="rootComposite" presStyleCnt="0"/>
      <dgm:spPr/>
    </dgm:pt>
    <dgm:pt modelId="{22602CCE-F058-4D31-AD0B-CAA137F1ABDF}" type="pres">
      <dgm:prSet presAssocID="{841A2C99-B926-4560-A486-ABD70E4CB907}" presName="rootText" presStyleLbl="node2" presStyleIdx="4" presStyleCnt="6" custScaleX="99284" custScaleY="101565">
        <dgm:presLayoutVars>
          <dgm:chPref val="3"/>
        </dgm:presLayoutVars>
      </dgm:prSet>
      <dgm:spPr>
        <a:prstGeom prst="roundRect">
          <a:avLst/>
        </a:prstGeom>
      </dgm:spPr>
    </dgm:pt>
    <dgm:pt modelId="{5CD7D5E4-5125-4107-80D1-6D2AD7263B95}" type="pres">
      <dgm:prSet presAssocID="{841A2C99-B926-4560-A486-ABD70E4CB907}" presName="rootConnector" presStyleLbl="node2" presStyleIdx="4" presStyleCnt="6"/>
      <dgm:spPr/>
    </dgm:pt>
    <dgm:pt modelId="{A36510A7-DC41-47CA-9982-2CFE8F529A9A}" type="pres">
      <dgm:prSet presAssocID="{841A2C99-B926-4560-A486-ABD70E4CB907}" presName="hierChild4" presStyleCnt="0"/>
      <dgm:spPr/>
    </dgm:pt>
    <dgm:pt modelId="{DAD9FA81-D70F-45B3-B865-DF1282307F93}" type="pres">
      <dgm:prSet presAssocID="{841A2C99-B926-4560-A486-ABD70E4CB907}" presName="hierChild5" presStyleCnt="0"/>
      <dgm:spPr/>
    </dgm:pt>
    <dgm:pt modelId="{CBA87F31-8B9C-4FD0-BB9A-65A5E9034783}" type="pres">
      <dgm:prSet presAssocID="{8F49C9A3-E798-43B9-966B-E7D037F4CC93}" presName="Name37" presStyleLbl="parChTrans1D2" presStyleIdx="5" presStyleCnt="6"/>
      <dgm:spPr/>
    </dgm:pt>
    <dgm:pt modelId="{7A96F4E8-EC81-49DD-BEA9-594561561E96}" type="pres">
      <dgm:prSet presAssocID="{E36C09D7-4FFF-4717-912C-837766CC1AC1}" presName="hierRoot2" presStyleCnt="0">
        <dgm:presLayoutVars>
          <dgm:hierBranch val="init"/>
        </dgm:presLayoutVars>
      </dgm:prSet>
      <dgm:spPr/>
    </dgm:pt>
    <dgm:pt modelId="{842CE978-26D9-42E6-875B-F14D8C45060F}" type="pres">
      <dgm:prSet presAssocID="{E36C09D7-4FFF-4717-912C-837766CC1AC1}" presName="rootComposite" presStyleCnt="0"/>
      <dgm:spPr/>
    </dgm:pt>
    <dgm:pt modelId="{36D4FE44-A6F7-423E-8CC2-6C98C7431302}" type="pres">
      <dgm:prSet presAssocID="{E36C09D7-4FFF-4717-912C-837766CC1AC1}" presName="rootText" presStyleLbl="node2" presStyleIdx="5" presStyleCnt="6" custScaleX="99284" custScaleY="101565">
        <dgm:presLayoutVars>
          <dgm:chPref val="3"/>
        </dgm:presLayoutVars>
      </dgm:prSet>
      <dgm:spPr>
        <a:prstGeom prst="roundRect">
          <a:avLst/>
        </a:prstGeom>
      </dgm:spPr>
    </dgm:pt>
    <dgm:pt modelId="{03A04A3B-7090-4ABC-9D08-850E513C06B1}" type="pres">
      <dgm:prSet presAssocID="{E36C09D7-4FFF-4717-912C-837766CC1AC1}" presName="rootConnector" presStyleLbl="node2" presStyleIdx="5" presStyleCnt="6"/>
      <dgm:spPr/>
    </dgm:pt>
    <dgm:pt modelId="{E30E2160-EA0E-428D-BCC5-75F536C4A95D}" type="pres">
      <dgm:prSet presAssocID="{E36C09D7-4FFF-4717-912C-837766CC1AC1}" presName="hierChild4" presStyleCnt="0"/>
      <dgm:spPr/>
    </dgm:pt>
    <dgm:pt modelId="{E346E5EB-DBB3-44E3-8FF0-864451D0F4A1}" type="pres">
      <dgm:prSet presAssocID="{E36C09D7-4FFF-4717-912C-837766CC1AC1}" presName="hierChild5" presStyleCnt="0"/>
      <dgm:spPr/>
    </dgm:pt>
    <dgm:pt modelId="{64C5C688-A479-435F-AC93-E61DA1929632}" type="pres">
      <dgm:prSet presAssocID="{11338AA6-5EB2-4D1A-B077-2EE698A9111E}" presName="hierChild3" presStyleCnt="0"/>
      <dgm:spPr/>
    </dgm:pt>
  </dgm:ptLst>
  <dgm:cxnLst>
    <dgm:cxn modelId="{79BCF905-87AA-49E5-9618-EB74A9FFF47C}" type="presOf" srcId="{E0E1478A-0FF4-4111-B7BF-729951493A2E}" destId="{88027ADA-0616-470B-9136-10892B7FB503}" srcOrd="1" destOrd="0" presId="urn:microsoft.com/office/officeart/2005/8/layout/orgChart1"/>
    <dgm:cxn modelId="{29D0D20C-7BF8-4B69-A6E1-EBEA687F9554}" srcId="{2257474D-AD29-4C57-8E66-D1B8921B1FAA}" destId="{11338AA6-5EB2-4D1A-B077-2EE698A9111E}" srcOrd="0" destOrd="0" parTransId="{864C8854-EF0D-4565-8495-E5690A6EC720}" sibTransId="{FC8335BD-FAB4-4968-B03D-C0D1339FF052}"/>
    <dgm:cxn modelId="{53869D11-EED2-4616-9D5A-86127E65952E}" type="presOf" srcId="{11338AA6-5EB2-4D1A-B077-2EE698A9111E}" destId="{DA33819D-4C4E-42F6-8269-503B26F2369F}" srcOrd="0" destOrd="0" presId="urn:microsoft.com/office/officeart/2005/8/layout/orgChart1"/>
    <dgm:cxn modelId="{CE051430-A1AC-4E70-B975-064347AAC76C}" type="presOf" srcId="{BDE6BD83-6FB5-4958-91FC-88F51000A2F7}" destId="{12794BAF-D8DB-4C6E-912A-A7839A21C179}" srcOrd="0" destOrd="0" presId="urn:microsoft.com/office/officeart/2005/8/layout/orgChart1"/>
    <dgm:cxn modelId="{5025E832-9B24-4414-91D8-FB453A9EB4CE}" type="presOf" srcId="{A0302F37-0E72-4178-87EF-BBB0C9C27C0B}" destId="{0E1BB3C5-EF1A-4410-A72F-5A78F5680E0D}" srcOrd="0" destOrd="0" presId="urn:microsoft.com/office/officeart/2005/8/layout/orgChart1"/>
    <dgm:cxn modelId="{A5163937-E0BA-45D8-9DBD-1BF532F50936}" type="presOf" srcId="{E36C09D7-4FFF-4717-912C-837766CC1AC1}" destId="{03A04A3B-7090-4ABC-9D08-850E513C06B1}" srcOrd="1" destOrd="0" presId="urn:microsoft.com/office/officeart/2005/8/layout/orgChart1"/>
    <dgm:cxn modelId="{5B48583B-A6E1-4355-9E2E-2CC44DC970C0}" type="presOf" srcId="{2455569A-AE89-4461-877C-B2DE16493199}" destId="{C9FF7BFC-A1ED-48D9-B9FE-F57CC77320C4}" srcOrd="0" destOrd="0" presId="urn:microsoft.com/office/officeart/2005/8/layout/orgChart1"/>
    <dgm:cxn modelId="{EDA17446-0395-40DD-A21C-602FC32FD070}" type="presOf" srcId="{E0E1478A-0FF4-4111-B7BF-729951493A2E}" destId="{2645C8DB-0A35-4CAF-8735-622D65251F0D}" srcOrd="0" destOrd="0" presId="urn:microsoft.com/office/officeart/2005/8/layout/orgChart1"/>
    <dgm:cxn modelId="{8C3DDC48-F4A6-4E55-91C8-D3D14CCB2D7C}" type="presOf" srcId="{A0302F37-0E72-4178-87EF-BBB0C9C27C0B}" destId="{DABB51BD-9D4A-4A42-A1BE-EAFC7DF8B0D4}" srcOrd="1" destOrd="0" presId="urn:microsoft.com/office/officeart/2005/8/layout/orgChart1"/>
    <dgm:cxn modelId="{BBC1A24F-20B8-4E2F-BC56-7865DD7C519E}" type="presOf" srcId="{841A2C99-B926-4560-A486-ABD70E4CB907}" destId="{22602CCE-F058-4D31-AD0B-CAA137F1ABDF}" srcOrd="0" destOrd="0" presId="urn:microsoft.com/office/officeart/2005/8/layout/orgChart1"/>
    <dgm:cxn modelId="{CA91EB82-24E1-4159-A38B-8009BA51DE06}" srcId="{11338AA6-5EB2-4D1A-B077-2EE698A9111E}" destId="{A0302F37-0E72-4178-87EF-BBB0C9C27C0B}" srcOrd="2" destOrd="0" parTransId="{2455569A-AE89-4461-877C-B2DE16493199}" sibTransId="{95591122-C363-43C3-B87F-5B3B2F7768C1}"/>
    <dgm:cxn modelId="{15E03F88-7C8A-402B-90A7-0408D18D1B60}" type="presOf" srcId="{2257474D-AD29-4C57-8E66-D1B8921B1FAA}" destId="{1A688113-50DE-4FEA-B25F-4BD355C91A32}" srcOrd="0" destOrd="0" presId="urn:microsoft.com/office/officeart/2005/8/layout/orgChart1"/>
    <dgm:cxn modelId="{DC32BF9F-6388-49EB-BE88-13E5ED98FD9E}" type="presOf" srcId="{8F49C9A3-E798-43B9-966B-E7D037F4CC93}" destId="{CBA87F31-8B9C-4FD0-BB9A-65A5E9034783}" srcOrd="0" destOrd="0" presId="urn:microsoft.com/office/officeart/2005/8/layout/orgChart1"/>
    <dgm:cxn modelId="{571D21A3-1959-42EA-91AC-32AFC7D411DB}" srcId="{11338AA6-5EB2-4D1A-B077-2EE698A9111E}" destId="{841A2C99-B926-4560-A486-ABD70E4CB907}" srcOrd="4" destOrd="0" parTransId="{19DB06EF-85EC-49C8-9CE4-D3445CD9935A}" sibTransId="{FF3C69EF-12C6-48FA-A08B-E712BAD924F0}"/>
    <dgm:cxn modelId="{C29424A5-879B-4690-BE3B-C0E4306D1698}" type="presOf" srcId="{A772320E-0B26-40B9-AF8F-1783EA9D3740}" destId="{EADAF2C9-32E1-4DC3-BE5B-13F388C18403}" srcOrd="1" destOrd="0" presId="urn:microsoft.com/office/officeart/2005/8/layout/orgChart1"/>
    <dgm:cxn modelId="{AE1659A9-F065-4265-97C7-9F01300C9492}" srcId="{11338AA6-5EB2-4D1A-B077-2EE698A9111E}" destId="{A772320E-0B26-40B9-AF8F-1783EA9D3740}" srcOrd="1" destOrd="0" parTransId="{BDE6BD83-6FB5-4958-91FC-88F51000A2F7}" sibTransId="{AA882D55-8F2F-486F-9A10-208BD63CC48E}"/>
    <dgm:cxn modelId="{454ED9B5-BA63-4933-8EFA-A6C39C63B6CD}" type="presOf" srcId="{19DB06EF-85EC-49C8-9CE4-D3445CD9935A}" destId="{78559503-412A-48EC-821A-14B8A03B245F}" srcOrd="0" destOrd="0" presId="urn:microsoft.com/office/officeart/2005/8/layout/orgChart1"/>
    <dgm:cxn modelId="{BF562DBA-E564-41EB-B4C7-2377F380B3C0}" type="presOf" srcId="{A772320E-0B26-40B9-AF8F-1783EA9D3740}" destId="{159A5F72-FECD-4E95-9FA5-527F5762124B}" srcOrd="0" destOrd="0" presId="urn:microsoft.com/office/officeart/2005/8/layout/orgChart1"/>
    <dgm:cxn modelId="{FBA75DBC-D0E7-433A-A4D9-7326DCFE2C16}" type="presOf" srcId="{F4CB8B83-5041-4B09-AC6A-E272915C51F7}" destId="{46942C70-4EC5-4CE8-A9A8-CDB1D90B520C}" srcOrd="0" destOrd="0" presId="urn:microsoft.com/office/officeart/2005/8/layout/orgChart1"/>
    <dgm:cxn modelId="{29A0D1C6-71D9-418A-9957-F6E9957A6DE6}" type="presOf" srcId="{78E0268C-DC56-447D-B249-113159BEA064}" destId="{BE7BAA0F-4EE3-4149-AFAF-0EAE8A472C16}" srcOrd="1" destOrd="0" presId="urn:microsoft.com/office/officeart/2005/8/layout/orgChart1"/>
    <dgm:cxn modelId="{67947DCC-A18F-4ADB-B615-49D5E12E663B}" srcId="{11338AA6-5EB2-4D1A-B077-2EE698A9111E}" destId="{78E0268C-DC56-447D-B249-113159BEA064}" srcOrd="0" destOrd="0" parTransId="{DC76BD1D-AD8A-4F6E-B780-6C1ECC728D57}" sibTransId="{DAFDE126-7C1D-4CA5-93A8-095CCE791CBF}"/>
    <dgm:cxn modelId="{69404BD2-C2C5-4A6C-9243-ED568FBC5488}" type="presOf" srcId="{11338AA6-5EB2-4D1A-B077-2EE698A9111E}" destId="{FFBA4EB9-F894-47B5-B3DD-055F3CB42BB5}" srcOrd="1" destOrd="0" presId="urn:microsoft.com/office/officeart/2005/8/layout/orgChart1"/>
    <dgm:cxn modelId="{5271AADC-ACCE-4E1C-B8A8-19586C29DEB1}" type="presOf" srcId="{841A2C99-B926-4560-A486-ABD70E4CB907}" destId="{5CD7D5E4-5125-4107-80D1-6D2AD7263B95}" srcOrd="1" destOrd="0" presId="urn:microsoft.com/office/officeart/2005/8/layout/orgChart1"/>
    <dgm:cxn modelId="{FD532EDF-6F1D-421B-88D6-CCA5D0FCAC16}" srcId="{11338AA6-5EB2-4D1A-B077-2EE698A9111E}" destId="{E36C09D7-4FFF-4717-912C-837766CC1AC1}" srcOrd="5" destOrd="0" parTransId="{8F49C9A3-E798-43B9-966B-E7D037F4CC93}" sibTransId="{74CDFD28-4756-438D-A777-DAC5931961DA}"/>
    <dgm:cxn modelId="{1B4CCEE2-7746-4D5E-8216-7F999E02D5D8}" type="presOf" srcId="{78E0268C-DC56-447D-B249-113159BEA064}" destId="{D23EDC38-78BD-42CF-B331-2259B304A7F1}" srcOrd="0" destOrd="0" presId="urn:microsoft.com/office/officeart/2005/8/layout/orgChart1"/>
    <dgm:cxn modelId="{FA2CDBE7-ADA0-4032-AC54-4895F2CC92FA}" type="presOf" srcId="{DC76BD1D-AD8A-4F6E-B780-6C1ECC728D57}" destId="{BC649FF5-4160-4DC8-8568-8FDD2E7060BA}" srcOrd="0" destOrd="0" presId="urn:microsoft.com/office/officeart/2005/8/layout/orgChart1"/>
    <dgm:cxn modelId="{71A2BBEC-F390-4E3F-A4FD-E7DA591D2EBE}" srcId="{11338AA6-5EB2-4D1A-B077-2EE698A9111E}" destId="{E0E1478A-0FF4-4111-B7BF-729951493A2E}" srcOrd="3" destOrd="0" parTransId="{F4CB8B83-5041-4B09-AC6A-E272915C51F7}" sibTransId="{B22F8877-B731-45EE-9FCE-658799427CF9}"/>
    <dgm:cxn modelId="{392517EF-073E-4321-89A3-BBBB86A83813}" type="presOf" srcId="{E36C09D7-4FFF-4717-912C-837766CC1AC1}" destId="{36D4FE44-A6F7-423E-8CC2-6C98C7431302}" srcOrd="0" destOrd="0" presId="urn:microsoft.com/office/officeart/2005/8/layout/orgChart1"/>
    <dgm:cxn modelId="{04E7320C-71EF-4394-8792-39A046A442DD}" type="presParOf" srcId="{1A688113-50DE-4FEA-B25F-4BD355C91A32}" destId="{7252A4F9-9D73-4C30-AE1E-1F23C63FE5B3}" srcOrd="0" destOrd="0" presId="urn:microsoft.com/office/officeart/2005/8/layout/orgChart1"/>
    <dgm:cxn modelId="{784C603B-C658-4ABA-8ACA-056FF79F4323}" type="presParOf" srcId="{7252A4F9-9D73-4C30-AE1E-1F23C63FE5B3}" destId="{5587A051-89A5-494E-A8B7-2B89EDCCB3F0}" srcOrd="0" destOrd="0" presId="urn:microsoft.com/office/officeart/2005/8/layout/orgChart1"/>
    <dgm:cxn modelId="{20654077-1916-40C4-8BBC-DE3FD13A6E8F}" type="presParOf" srcId="{5587A051-89A5-494E-A8B7-2B89EDCCB3F0}" destId="{DA33819D-4C4E-42F6-8269-503B26F2369F}" srcOrd="0" destOrd="0" presId="urn:microsoft.com/office/officeart/2005/8/layout/orgChart1"/>
    <dgm:cxn modelId="{86C7C590-B44D-4BE3-9D09-5E90E9B98C78}" type="presParOf" srcId="{5587A051-89A5-494E-A8B7-2B89EDCCB3F0}" destId="{FFBA4EB9-F894-47B5-B3DD-055F3CB42BB5}" srcOrd="1" destOrd="0" presId="urn:microsoft.com/office/officeart/2005/8/layout/orgChart1"/>
    <dgm:cxn modelId="{9AD2ED01-AE8D-4962-A9F7-E6B06D217D22}" type="presParOf" srcId="{7252A4F9-9D73-4C30-AE1E-1F23C63FE5B3}" destId="{ED1D53B3-1830-4E29-8479-A52BCC2E0CF6}" srcOrd="1" destOrd="0" presId="urn:microsoft.com/office/officeart/2005/8/layout/orgChart1"/>
    <dgm:cxn modelId="{D8D13A2A-63B1-46DF-91AC-FD95437F7850}" type="presParOf" srcId="{ED1D53B3-1830-4E29-8479-A52BCC2E0CF6}" destId="{BC649FF5-4160-4DC8-8568-8FDD2E7060BA}" srcOrd="0" destOrd="0" presId="urn:microsoft.com/office/officeart/2005/8/layout/orgChart1"/>
    <dgm:cxn modelId="{2C961A2F-C03F-410D-98FA-CBC24E7DA6DB}" type="presParOf" srcId="{ED1D53B3-1830-4E29-8479-A52BCC2E0CF6}" destId="{1157A523-D1EB-44EC-B35F-9E333D7D592E}" srcOrd="1" destOrd="0" presId="urn:microsoft.com/office/officeart/2005/8/layout/orgChart1"/>
    <dgm:cxn modelId="{C7938A39-9A38-4A22-806A-2BD8A5E3E684}" type="presParOf" srcId="{1157A523-D1EB-44EC-B35F-9E333D7D592E}" destId="{EACB9A32-24A9-440B-806B-A57383F2EAB1}" srcOrd="0" destOrd="0" presId="urn:microsoft.com/office/officeart/2005/8/layout/orgChart1"/>
    <dgm:cxn modelId="{A07162D1-60FE-442E-8082-7F3959F51107}" type="presParOf" srcId="{EACB9A32-24A9-440B-806B-A57383F2EAB1}" destId="{D23EDC38-78BD-42CF-B331-2259B304A7F1}" srcOrd="0" destOrd="0" presId="urn:microsoft.com/office/officeart/2005/8/layout/orgChart1"/>
    <dgm:cxn modelId="{FF36F83F-6053-469F-95AE-EE2050C09576}" type="presParOf" srcId="{EACB9A32-24A9-440B-806B-A57383F2EAB1}" destId="{BE7BAA0F-4EE3-4149-AFAF-0EAE8A472C16}" srcOrd="1" destOrd="0" presId="urn:microsoft.com/office/officeart/2005/8/layout/orgChart1"/>
    <dgm:cxn modelId="{1473493D-D49D-4324-A0DF-4B4246D284D0}" type="presParOf" srcId="{1157A523-D1EB-44EC-B35F-9E333D7D592E}" destId="{38FA7A25-465E-40FD-A001-89CDEB5619F7}" srcOrd="1" destOrd="0" presId="urn:microsoft.com/office/officeart/2005/8/layout/orgChart1"/>
    <dgm:cxn modelId="{65A1D378-4DAD-48FA-A93D-BC6126E3A22C}" type="presParOf" srcId="{1157A523-D1EB-44EC-B35F-9E333D7D592E}" destId="{4C544FD0-F40E-4D38-8A49-370AA8393E4D}" srcOrd="2" destOrd="0" presId="urn:microsoft.com/office/officeart/2005/8/layout/orgChart1"/>
    <dgm:cxn modelId="{BBBC54DC-469E-4CAC-9F0E-08F7725A6CA3}" type="presParOf" srcId="{ED1D53B3-1830-4E29-8479-A52BCC2E0CF6}" destId="{12794BAF-D8DB-4C6E-912A-A7839A21C179}" srcOrd="2" destOrd="0" presId="urn:microsoft.com/office/officeart/2005/8/layout/orgChart1"/>
    <dgm:cxn modelId="{6D68AF69-75E4-4559-B908-2979B3190903}" type="presParOf" srcId="{ED1D53B3-1830-4E29-8479-A52BCC2E0CF6}" destId="{02F4340E-3E54-499C-927D-3A10085E325E}" srcOrd="3" destOrd="0" presId="urn:microsoft.com/office/officeart/2005/8/layout/orgChart1"/>
    <dgm:cxn modelId="{90E58456-5D19-4AAA-B39E-BF1A59F42C31}" type="presParOf" srcId="{02F4340E-3E54-499C-927D-3A10085E325E}" destId="{F0A3B427-C0A6-4ED2-A195-C371121671F0}" srcOrd="0" destOrd="0" presId="urn:microsoft.com/office/officeart/2005/8/layout/orgChart1"/>
    <dgm:cxn modelId="{5229A015-0386-4151-BD51-12931DDBFA87}" type="presParOf" srcId="{F0A3B427-C0A6-4ED2-A195-C371121671F0}" destId="{159A5F72-FECD-4E95-9FA5-527F5762124B}" srcOrd="0" destOrd="0" presId="urn:microsoft.com/office/officeart/2005/8/layout/orgChart1"/>
    <dgm:cxn modelId="{D2DACF1D-D812-43D1-8824-C3AA27C2532A}" type="presParOf" srcId="{F0A3B427-C0A6-4ED2-A195-C371121671F0}" destId="{EADAF2C9-32E1-4DC3-BE5B-13F388C18403}" srcOrd="1" destOrd="0" presId="urn:microsoft.com/office/officeart/2005/8/layout/orgChart1"/>
    <dgm:cxn modelId="{7669D251-5206-4CC5-8AF7-95E4EC6D487E}" type="presParOf" srcId="{02F4340E-3E54-499C-927D-3A10085E325E}" destId="{B9317E3C-DF23-4048-AB7F-FCCC8E53FEDA}" srcOrd="1" destOrd="0" presId="urn:microsoft.com/office/officeart/2005/8/layout/orgChart1"/>
    <dgm:cxn modelId="{7DCCA0D6-F6E7-4C88-94F7-2310601F0EA7}" type="presParOf" srcId="{02F4340E-3E54-499C-927D-3A10085E325E}" destId="{7C6FC1D0-BBB0-49A4-8F9C-5923E68D19A2}" srcOrd="2" destOrd="0" presId="urn:microsoft.com/office/officeart/2005/8/layout/orgChart1"/>
    <dgm:cxn modelId="{EEECE300-2C5C-494B-988B-858A06662BBC}" type="presParOf" srcId="{ED1D53B3-1830-4E29-8479-A52BCC2E0CF6}" destId="{C9FF7BFC-A1ED-48D9-B9FE-F57CC77320C4}" srcOrd="4" destOrd="0" presId="urn:microsoft.com/office/officeart/2005/8/layout/orgChart1"/>
    <dgm:cxn modelId="{EF4DB996-DDD5-4642-BE9F-AD64E59F44CB}" type="presParOf" srcId="{ED1D53B3-1830-4E29-8479-A52BCC2E0CF6}" destId="{FF4C7B66-FB45-41A5-99A8-15886DDE3884}" srcOrd="5" destOrd="0" presId="urn:microsoft.com/office/officeart/2005/8/layout/orgChart1"/>
    <dgm:cxn modelId="{455C67E2-FB69-4440-9D7F-AF9E098F7CCC}" type="presParOf" srcId="{FF4C7B66-FB45-41A5-99A8-15886DDE3884}" destId="{9C9102D3-6227-4916-962D-85B449DAC7DA}" srcOrd="0" destOrd="0" presId="urn:microsoft.com/office/officeart/2005/8/layout/orgChart1"/>
    <dgm:cxn modelId="{8A5A75A0-D7E4-4688-BED5-B62FDCE319FB}" type="presParOf" srcId="{9C9102D3-6227-4916-962D-85B449DAC7DA}" destId="{0E1BB3C5-EF1A-4410-A72F-5A78F5680E0D}" srcOrd="0" destOrd="0" presId="urn:microsoft.com/office/officeart/2005/8/layout/orgChart1"/>
    <dgm:cxn modelId="{86FF29D2-4E39-4F67-83F6-A6E73F6E35CC}" type="presParOf" srcId="{9C9102D3-6227-4916-962D-85B449DAC7DA}" destId="{DABB51BD-9D4A-4A42-A1BE-EAFC7DF8B0D4}" srcOrd="1" destOrd="0" presId="urn:microsoft.com/office/officeart/2005/8/layout/orgChart1"/>
    <dgm:cxn modelId="{35AE919C-457B-47BC-9F7E-EFC56C72B19D}" type="presParOf" srcId="{FF4C7B66-FB45-41A5-99A8-15886DDE3884}" destId="{D3240E11-86BC-428E-9266-430FEA0E88F3}" srcOrd="1" destOrd="0" presId="urn:microsoft.com/office/officeart/2005/8/layout/orgChart1"/>
    <dgm:cxn modelId="{808136C7-EC94-4686-9F68-EBDF764AF06A}" type="presParOf" srcId="{FF4C7B66-FB45-41A5-99A8-15886DDE3884}" destId="{CC1E88B5-D15E-462C-82F2-CD95025E5993}" srcOrd="2" destOrd="0" presId="urn:microsoft.com/office/officeart/2005/8/layout/orgChart1"/>
    <dgm:cxn modelId="{D8028450-3C7E-4EFA-B223-26F10AD00F27}" type="presParOf" srcId="{ED1D53B3-1830-4E29-8479-A52BCC2E0CF6}" destId="{46942C70-4EC5-4CE8-A9A8-CDB1D90B520C}" srcOrd="6" destOrd="0" presId="urn:microsoft.com/office/officeart/2005/8/layout/orgChart1"/>
    <dgm:cxn modelId="{DEF12A2A-0FD5-4031-AE9A-6FD408F70D22}" type="presParOf" srcId="{ED1D53B3-1830-4E29-8479-A52BCC2E0CF6}" destId="{8C561896-EF8A-4670-9585-8066F0DADB78}" srcOrd="7" destOrd="0" presId="urn:microsoft.com/office/officeart/2005/8/layout/orgChart1"/>
    <dgm:cxn modelId="{7CEFF447-CE91-4C3A-B153-D8C130EDB2FE}" type="presParOf" srcId="{8C561896-EF8A-4670-9585-8066F0DADB78}" destId="{EBFCCC34-3D56-45C5-9F7B-6CE777FF44A2}" srcOrd="0" destOrd="0" presId="urn:microsoft.com/office/officeart/2005/8/layout/orgChart1"/>
    <dgm:cxn modelId="{7D05C8A2-8058-47B6-9C06-1D321062E57C}" type="presParOf" srcId="{EBFCCC34-3D56-45C5-9F7B-6CE777FF44A2}" destId="{2645C8DB-0A35-4CAF-8735-622D65251F0D}" srcOrd="0" destOrd="0" presId="urn:microsoft.com/office/officeart/2005/8/layout/orgChart1"/>
    <dgm:cxn modelId="{2C413CF9-90E6-4C1F-852B-3E0946199551}" type="presParOf" srcId="{EBFCCC34-3D56-45C5-9F7B-6CE777FF44A2}" destId="{88027ADA-0616-470B-9136-10892B7FB503}" srcOrd="1" destOrd="0" presId="urn:microsoft.com/office/officeart/2005/8/layout/orgChart1"/>
    <dgm:cxn modelId="{C44D7FA8-E250-4A4D-94DF-994BC2C4918A}" type="presParOf" srcId="{8C561896-EF8A-4670-9585-8066F0DADB78}" destId="{763BE08C-31FE-4FC8-A803-F59456EFB47D}" srcOrd="1" destOrd="0" presId="urn:microsoft.com/office/officeart/2005/8/layout/orgChart1"/>
    <dgm:cxn modelId="{0D17287A-7DCC-4ECB-93E5-5FF99A76487B}" type="presParOf" srcId="{8C561896-EF8A-4670-9585-8066F0DADB78}" destId="{FB84E983-8A4E-441C-A2D5-2F5E6FD1F3A6}" srcOrd="2" destOrd="0" presId="urn:microsoft.com/office/officeart/2005/8/layout/orgChart1"/>
    <dgm:cxn modelId="{911C8FC3-C630-4B7E-AE52-A2C59871A9DC}" type="presParOf" srcId="{ED1D53B3-1830-4E29-8479-A52BCC2E0CF6}" destId="{78559503-412A-48EC-821A-14B8A03B245F}" srcOrd="8" destOrd="0" presId="urn:microsoft.com/office/officeart/2005/8/layout/orgChart1"/>
    <dgm:cxn modelId="{79008A5F-C19B-4EA1-8368-7D27C7D318FA}" type="presParOf" srcId="{ED1D53B3-1830-4E29-8479-A52BCC2E0CF6}" destId="{FBAEAEE6-FD97-40D2-AA17-EFAFE2C4649E}" srcOrd="9" destOrd="0" presId="urn:microsoft.com/office/officeart/2005/8/layout/orgChart1"/>
    <dgm:cxn modelId="{10712B1D-7D40-4298-AF5D-F11117E6B662}" type="presParOf" srcId="{FBAEAEE6-FD97-40D2-AA17-EFAFE2C4649E}" destId="{97A7C382-B313-497A-BD2E-548CCCC7560D}" srcOrd="0" destOrd="0" presId="urn:microsoft.com/office/officeart/2005/8/layout/orgChart1"/>
    <dgm:cxn modelId="{01A9046A-A610-461D-8CB7-3547B5D61C14}" type="presParOf" srcId="{97A7C382-B313-497A-BD2E-548CCCC7560D}" destId="{22602CCE-F058-4D31-AD0B-CAA137F1ABDF}" srcOrd="0" destOrd="0" presId="urn:microsoft.com/office/officeart/2005/8/layout/orgChart1"/>
    <dgm:cxn modelId="{274B6860-A2F6-4DE1-9618-ACAE6C658963}" type="presParOf" srcId="{97A7C382-B313-497A-BD2E-548CCCC7560D}" destId="{5CD7D5E4-5125-4107-80D1-6D2AD7263B95}" srcOrd="1" destOrd="0" presId="urn:microsoft.com/office/officeart/2005/8/layout/orgChart1"/>
    <dgm:cxn modelId="{A78742B9-08A2-4426-83B3-58621F360667}" type="presParOf" srcId="{FBAEAEE6-FD97-40D2-AA17-EFAFE2C4649E}" destId="{A36510A7-DC41-47CA-9982-2CFE8F529A9A}" srcOrd="1" destOrd="0" presId="urn:microsoft.com/office/officeart/2005/8/layout/orgChart1"/>
    <dgm:cxn modelId="{3ADD03E6-3AB2-4F8B-A76F-8FEEA376C2D5}" type="presParOf" srcId="{FBAEAEE6-FD97-40D2-AA17-EFAFE2C4649E}" destId="{DAD9FA81-D70F-45B3-B865-DF1282307F93}" srcOrd="2" destOrd="0" presId="urn:microsoft.com/office/officeart/2005/8/layout/orgChart1"/>
    <dgm:cxn modelId="{F3F90E3E-7AE3-4DAB-B0B8-F09C98B2BB3D}" type="presParOf" srcId="{ED1D53B3-1830-4E29-8479-A52BCC2E0CF6}" destId="{CBA87F31-8B9C-4FD0-BB9A-65A5E9034783}" srcOrd="10" destOrd="0" presId="urn:microsoft.com/office/officeart/2005/8/layout/orgChart1"/>
    <dgm:cxn modelId="{A7300861-928C-485B-A4AD-E4D6CA6B9ED8}" type="presParOf" srcId="{ED1D53B3-1830-4E29-8479-A52BCC2E0CF6}" destId="{7A96F4E8-EC81-49DD-BEA9-594561561E96}" srcOrd="11" destOrd="0" presId="urn:microsoft.com/office/officeart/2005/8/layout/orgChart1"/>
    <dgm:cxn modelId="{70CE5BA6-4478-4FDE-B6C2-8719C5860FA4}" type="presParOf" srcId="{7A96F4E8-EC81-49DD-BEA9-594561561E96}" destId="{842CE978-26D9-42E6-875B-F14D8C45060F}" srcOrd="0" destOrd="0" presId="urn:microsoft.com/office/officeart/2005/8/layout/orgChart1"/>
    <dgm:cxn modelId="{1ADDB435-B766-4B41-A0B3-8A60A8E0A5B8}" type="presParOf" srcId="{842CE978-26D9-42E6-875B-F14D8C45060F}" destId="{36D4FE44-A6F7-423E-8CC2-6C98C7431302}" srcOrd="0" destOrd="0" presId="urn:microsoft.com/office/officeart/2005/8/layout/orgChart1"/>
    <dgm:cxn modelId="{495331CC-7380-4164-AA73-35B61FE601E1}" type="presParOf" srcId="{842CE978-26D9-42E6-875B-F14D8C45060F}" destId="{03A04A3B-7090-4ABC-9D08-850E513C06B1}" srcOrd="1" destOrd="0" presId="urn:microsoft.com/office/officeart/2005/8/layout/orgChart1"/>
    <dgm:cxn modelId="{2A6D1DA2-D161-4B2D-809F-D7500D509534}" type="presParOf" srcId="{7A96F4E8-EC81-49DD-BEA9-594561561E96}" destId="{E30E2160-EA0E-428D-BCC5-75F536C4A95D}" srcOrd="1" destOrd="0" presId="urn:microsoft.com/office/officeart/2005/8/layout/orgChart1"/>
    <dgm:cxn modelId="{B26B9A70-9555-49AD-BEB3-148C9CFBF5BA}" type="presParOf" srcId="{7A96F4E8-EC81-49DD-BEA9-594561561E96}" destId="{E346E5EB-DBB3-44E3-8FF0-864451D0F4A1}" srcOrd="2" destOrd="0" presId="urn:microsoft.com/office/officeart/2005/8/layout/orgChart1"/>
    <dgm:cxn modelId="{D0DE374D-4189-4C72-83C1-0BE6D72D7AD1}" type="presParOf" srcId="{7252A4F9-9D73-4C30-AE1E-1F23C63FE5B3}" destId="{64C5C688-A479-435F-AC93-E61DA19296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6B6BC0-7760-42CD-8E0A-690F9866B32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IN"/>
        </a:p>
      </dgm:t>
    </dgm:pt>
    <dgm:pt modelId="{E11DCE31-6EA9-40BE-B221-3EC50ACEC6AB}">
      <dgm:prSet custT="1"/>
      <dgm:spPr>
        <a:solidFill>
          <a:srgbClr val="00B050"/>
        </a:solidFill>
      </dgm:spPr>
      <dgm:t>
        <a:bodyPr/>
        <a:lstStyle/>
        <a:p>
          <a:r>
            <a:rPr lang="en-US" sz="1400" b="1" dirty="0">
              <a:solidFill>
                <a:schemeClr val="bg1"/>
              </a:solidFill>
              <a:effectLst>
                <a:outerShdw blurRad="38100" dist="38100" dir="2700000" algn="tl">
                  <a:srgbClr val="000000">
                    <a:alpha val="43137"/>
                  </a:srgbClr>
                </a:outerShdw>
              </a:effectLst>
            </a:rPr>
            <a:t>Internal Committee Secondary Action</a:t>
          </a:r>
          <a:endParaRPr lang="en-IN" sz="1400" b="1" dirty="0">
            <a:solidFill>
              <a:schemeClr val="bg1"/>
            </a:solidFill>
            <a:effectLst>
              <a:outerShdw blurRad="38100" dist="38100" dir="2700000" algn="tl">
                <a:srgbClr val="000000">
                  <a:alpha val="43137"/>
                </a:srgbClr>
              </a:outerShdw>
            </a:effectLst>
          </a:endParaRPr>
        </a:p>
      </dgm:t>
    </dgm:pt>
    <dgm:pt modelId="{C01B975E-A4E2-47E0-B66E-5EFE87C281A6}" type="parTrans" cxnId="{0BDB21C4-2E89-4CCC-820E-E33A0D1A0A53}">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D52A3732-26C2-4D11-A5DC-F1A247DDDBCE}" type="sibTrans" cxnId="{0BDB21C4-2E89-4CCC-820E-E33A0D1A0A53}">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A0EAE10E-54C5-4F32-9F5A-BE253E1CC343}">
      <dgm:prSet custT="1"/>
      <dgm:spPr>
        <a:solidFill>
          <a:srgbClr val="AFFFDF"/>
        </a:solidFill>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None/>
          </a:pPr>
          <a:r>
            <a:rPr lang="en-US" sz="1400" kern="1200">
              <a:solidFill>
                <a:schemeClr val="tx1"/>
              </a:solidFill>
              <a:effectLst>
                <a:outerShdw blurRad="38100" dist="38100" dir="2700000" algn="tl">
                  <a:srgbClr val="000000">
                    <a:alpha val="43137"/>
                  </a:srgbClr>
                </a:outerShdw>
              </a:effectLst>
              <a:latin typeface="Swis721 Cn BT"/>
              <a:ea typeface="+mn-ea"/>
              <a:cs typeface="+mn-cs"/>
            </a:rPr>
            <a:t>Report Preparation</a:t>
          </a:r>
          <a:endParaRPr lang="en-IN" sz="1400" kern="1200" dirty="0">
            <a:solidFill>
              <a:schemeClr val="tx1"/>
            </a:solidFill>
            <a:effectLst>
              <a:outerShdw blurRad="38100" dist="38100" dir="2700000" algn="tl">
                <a:srgbClr val="000000">
                  <a:alpha val="43137"/>
                </a:srgbClr>
              </a:outerShdw>
            </a:effectLst>
            <a:latin typeface="Swis721 Cn BT"/>
            <a:ea typeface="+mn-ea"/>
            <a:cs typeface="+mn-cs"/>
          </a:endParaRPr>
        </a:p>
      </dgm:t>
    </dgm:pt>
    <dgm:pt modelId="{416558EC-510D-43EB-929B-0BED77A0B1BE}" type="parTrans" cxnId="{72EFCEB7-5E4F-4EEE-8B33-A49CD5484F86}">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7940C4E2-323C-4FC2-B649-8325A3F93A31}" type="sibTrans" cxnId="{72EFCEB7-5E4F-4EEE-8B33-A49CD5484F86}">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A656543E-8EE1-4010-AB0B-A963BFEE24DA}">
      <dgm:prSet custT="1"/>
      <dgm:spPr>
        <a:solidFill>
          <a:srgbClr val="AFFFDF"/>
        </a:solidFill>
      </dgm:spPr>
      <dgm:t>
        <a:bodyPr/>
        <a:lstStyle/>
        <a:p>
          <a:r>
            <a:rPr lang="en-US" sz="1400" dirty="0">
              <a:solidFill>
                <a:schemeClr val="tx1"/>
              </a:solidFill>
              <a:effectLst>
                <a:outerShdw blurRad="38100" dist="38100" dir="2700000" algn="tl">
                  <a:srgbClr val="000000">
                    <a:alpha val="43137"/>
                  </a:srgbClr>
                </a:outerShdw>
              </a:effectLst>
            </a:rPr>
            <a:t>Detailed Procedure Recording</a:t>
          </a:r>
          <a:endParaRPr lang="en-IN" sz="1400" dirty="0">
            <a:solidFill>
              <a:schemeClr val="tx1"/>
            </a:solidFill>
            <a:effectLst>
              <a:outerShdw blurRad="38100" dist="38100" dir="2700000" algn="tl">
                <a:srgbClr val="000000">
                  <a:alpha val="43137"/>
                </a:srgbClr>
              </a:outerShdw>
            </a:effectLst>
          </a:endParaRPr>
        </a:p>
      </dgm:t>
    </dgm:pt>
    <dgm:pt modelId="{55726963-584A-475E-8504-1DBB24D7E0EA}" type="parTrans" cxnId="{9923B0D4-D124-44B4-A3DD-03AE8529F83C}">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AA915E18-5CB9-4E5C-8AFE-6E1F9CC8CE1B}" type="sibTrans" cxnId="{9923B0D4-D124-44B4-A3DD-03AE8529F83C}">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4E845B75-35D3-4D80-9EB1-24F388EC531B}">
      <dgm:prSet custT="1"/>
      <dgm:spPr>
        <a:solidFill>
          <a:srgbClr val="AFFFDF"/>
        </a:solidFill>
      </dgm:spPr>
      <dgm:t>
        <a:bodyPr/>
        <a:lstStyle/>
        <a:p>
          <a:r>
            <a:rPr lang="en-US" sz="1400" dirty="0">
              <a:solidFill>
                <a:schemeClr val="tx1"/>
              </a:solidFill>
              <a:effectLst>
                <a:outerShdw blurRad="38100" dist="38100" dir="2700000" algn="tl">
                  <a:srgbClr val="000000">
                    <a:alpha val="43137"/>
                  </a:srgbClr>
                </a:outerShdw>
              </a:effectLst>
            </a:rPr>
            <a:t>Timelines Alterations &amp; Reasons</a:t>
          </a:r>
          <a:endParaRPr lang="en-IN" sz="1400" dirty="0">
            <a:solidFill>
              <a:schemeClr val="tx1"/>
            </a:solidFill>
            <a:effectLst>
              <a:outerShdw blurRad="38100" dist="38100" dir="2700000" algn="tl">
                <a:srgbClr val="000000">
                  <a:alpha val="43137"/>
                </a:srgbClr>
              </a:outerShdw>
            </a:effectLst>
          </a:endParaRPr>
        </a:p>
      </dgm:t>
    </dgm:pt>
    <dgm:pt modelId="{AB2BCA08-3B24-4D6B-A4E5-4F5B3EE750AD}" type="parTrans" cxnId="{C45F344A-8C75-47EE-95F2-393201DA305A}">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6B694A37-5AEF-4B69-95EA-15739BE0C40C}" type="sibTrans" cxnId="{C45F344A-8C75-47EE-95F2-393201DA305A}">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8F9081C2-2EA9-4F14-90D2-3B69802EC181}">
      <dgm:prSet custT="1"/>
      <dgm:spPr>
        <a:solidFill>
          <a:srgbClr val="AFFFDF"/>
        </a:solidFill>
      </dgm:spPr>
      <dgm:t>
        <a:bodyPr/>
        <a:lstStyle/>
        <a:p>
          <a:r>
            <a:rPr lang="en-US" sz="1400" dirty="0">
              <a:solidFill>
                <a:schemeClr val="tx1"/>
              </a:solidFill>
              <a:effectLst>
                <a:outerShdw blurRad="38100" dist="38100" dir="2700000" algn="tl">
                  <a:srgbClr val="000000">
                    <a:alpha val="43137"/>
                  </a:srgbClr>
                </a:outerShdw>
              </a:effectLst>
            </a:rPr>
            <a:t>Document Transparency for Both Parties</a:t>
          </a:r>
          <a:endParaRPr lang="en-IN" sz="2000" dirty="0">
            <a:solidFill>
              <a:schemeClr val="tx1"/>
            </a:solidFill>
            <a:effectLst>
              <a:outerShdw blurRad="38100" dist="38100" dir="2700000" algn="tl">
                <a:srgbClr val="000000">
                  <a:alpha val="43137"/>
                </a:srgbClr>
              </a:outerShdw>
            </a:effectLst>
          </a:endParaRPr>
        </a:p>
      </dgm:t>
    </dgm:pt>
    <dgm:pt modelId="{E43679AF-D340-4687-AC00-72C95AB9E617}" type="parTrans" cxnId="{7260BDF8-2BBB-4797-B530-3488790BA59B}">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4F52DDF1-59B6-491F-970C-8D288F9247AC}" type="sibTrans" cxnId="{7260BDF8-2BBB-4797-B530-3488790BA59B}">
      <dgm:prSet/>
      <dgm:spPr/>
      <dgm:t>
        <a:bodyPr/>
        <a:lstStyle/>
        <a:p>
          <a:endParaRPr lang="en-IN" sz="1600">
            <a:solidFill>
              <a:schemeClr val="tx1"/>
            </a:solidFill>
            <a:effectLst>
              <a:outerShdw blurRad="38100" dist="38100" dir="2700000" algn="tl">
                <a:srgbClr val="000000">
                  <a:alpha val="43137"/>
                </a:srgbClr>
              </a:outerShdw>
            </a:effectLst>
          </a:endParaRPr>
        </a:p>
      </dgm:t>
    </dgm:pt>
    <dgm:pt modelId="{8674D854-7606-4168-A504-DDCA5F6BD147}" type="pres">
      <dgm:prSet presAssocID="{1F6B6BC0-7760-42CD-8E0A-690F9866B328}" presName="hierChild1" presStyleCnt="0">
        <dgm:presLayoutVars>
          <dgm:orgChart val="1"/>
          <dgm:chPref val="1"/>
          <dgm:dir/>
          <dgm:animOne val="branch"/>
          <dgm:animLvl val="lvl"/>
          <dgm:resizeHandles/>
        </dgm:presLayoutVars>
      </dgm:prSet>
      <dgm:spPr/>
    </dgm:pt>
    <dgm:pt modelId="{2534EA72-4FFC-4B36-9C51-5EADAFB75A11}" type="pres">
      <dgm:prSet presAssocID="{E11DCE31-6EA9-40BE-B221-3EC50ACEC6AB}" presName="hierRoot1" presStyleCnt="0">
        <dgm:presLayoutVars>
          <dgm:hierBranch val="init"/>
        </dgm:presLayoutVars>
      </dgm:prSet>
      <dgm:spPr/>
    </dgm:pt>
    <dgm:pt modelId="{8A80304A-D02E-4CEF-9ED6-1BE7A5B5B093}" type="pres">
      <dgm:prSet presAssocID="{E11DCE31-6EA9-40BE-B221-3EC50ACEC6AB}" presName="rootComposite1" presStyleCnt="0"/>
      <dgm:spPr/>
    </dgm:pt>
    <dgm:pt modelId="{8EA2CE68-4A2A-4DA8-BFDF-517724D943CB}" type="pres">
      <dgm:prSet presAssocID="{E11DCE31-6EA9-40BE-B221-3EC50ACEC6AB}" presName="rootText1" presStyleLbl="node0" presStyleIdx="0" presStyleCnt="1" custScaleX="46779" custScaleY="47375">
        <dgm:presLayoutVars>
          <dgm:chPref val="3"/>
        </dgm:presLayoutVars>
      </dgm:prSet>
      <dgm:spPr>
        <a:prstGeom prst="roundRect">
          <a:avLst/>
        </a:prstGeom>
      </dgm:spPr>
    </dgm:pt>
    <dgm:pt modelId="{D46D0C6E-317B-4C52-BED2-15993506CE7C}" type="pres">
      <dgm:prSet presAssocID="{E11DCE31-6EA9-40BE-B221-3EC50ACEC6AB}" presName="rootConnector1" presStyleLbl="node1" presStyleIdx="0" presStyleCnt="0"/>
      <dgm:spPr/>
    </dgm:pt>
    <dgm:pt modelId="{6FA7C1BB-063B-4190-84E5-F77F26A4627C}" type="pres">
      <dgm:prSet presAssocID="{E11DCE31-6EA9-40BE-B221-3EC50ACEC6AB}" presName="hierChild2" presStyleCnt="0"/>
      <dgm:spPr/>
    </dgm:pt>
    <dgm:pt modelId="{D314CD54-3CE1-4D7F-A6A0-1C49FE4B75E1}" type="pres">
      <dgm:prSet presAssocID="{416558EC-510D-43EB-929B-0BED77A0B1BE}" presName="Name37" presStyleLbl="parChTrans1D2" presStyleIdx="0" presStyleCnt="4"/>
      <dgm:spPr/>
    </dgm:pt>
    <dgm:pt modelId="{7D2FF97A-9CCE-469D-B3AD-2C9F78640003}" type="pres">
      <dgm:prSet presAssocID="{A0EAE10E-54C5-4F32-9F5A-BE253E1CC343}" presName="hierRoot2" presStyleCnt="0">
        <dgm:presLayoutVars>
          <dgm:hierBranch val="init"/>
        </dgm:presLayoutVars>
      </dgm:prSet>
      <dgm:spPr/>
    </dgm:pt>
    <dgm:pt modelId="{2AC84FD4-04E6-4526-AF10-8686E82B855F}" type="pres">
      <dgm:prSet presAssocID="{A0EAE10E-54C5-4F32-9F5A-BE253E1CC343}" presName="rootComposite" presStyleCnt="0"/>
      <dgm:spPr/>
    </dgm:pt>
    <dgm:pt modelId="{2E4F65B4-0EC8-49CC-9208-E507227A8011}" type="pres">
      <dgm:prSet presAssocID="{A0EAE10E-54C5-4F32-9F5A-BE253E1CC343}" presName="rootText" presStyleLbl="node2" presStyleIdx="0" presStyleCnt="4" custScaleX="46779" custScaleY="47375" custLinFactNeighborY="1771">
        <dgm:presLayoutVars>
          <dgm:chPref val="3"/>
        </dgm:presLayoutVars>
      </dgm:prSet>
      <dgm:spPr>
        <a:xfrm>
          <a:off x="564" y="1499411"/>
          <a:ext cx="1845175" cy="863679"/>
        </a:xfrm>
        <a:prstGeom prst="roundRect">
          <a:avLst/>
        </a:prstGeom>
      </dgm:spPr>
    </dgm:pt>
    <dgm:pt modelId="{84B050E1-4268-4572-A55E-9E93DC726949}" type="pres">
      <dgm:prSet presAssocID="{A0EAE10E-54C5-4F32-9F5A-BE253E1CC343}" presName="rootConnector" presStyleLbl="node2" presStyleIdx="0" presStyleCnt="4"/>
      <dgm:spPr/>
    </dgm:pt>
    <dgm:pt modelId="{24329B5F-C4FC-47DC-B4B5-6927A0CA6307}" type="pres">
      <dgm:prSet presAssocID="{A0EAE10E-54C5-4F32-9F5A-BE253E1CC343}" presName="hierChild4" presStyleCnt="0"/>
      <dgm:spPr/>
    </dgm:pt>
    <dgm:pt modelId="{ECD8CA7A-64CA-481D-AE92-32527B1326BE}" type="pres">
      <dgm:prSet presAssocID="{A0EAE10E-54C5-4F32-9F5A-BE253E1CC343}" presName="hierChild5" presStyleCnt="0"/>
      <dgm:spPr/>
    </dgm:pt>
    <dgm:pt modelId="{3FA19C2E-F128-4374-AC02-A9F550BB95CD}" type="pres">
      <dgm:prSet presAssocID="{55726963-584A-475E-8504-1DBB24D7E0EA}" presName="Name37" presStyleLbl="parChTrans1D2" presStyleIdx="1" presStyleCnt="4"/>
      <dgm:spPr/>
    </dgm:pt>
    <dgm:pt modelId="{C2893079-B36E-475B-82B7-FAB65AE78BB3}" type="pres">
      <dgm:prSet presAssocID="{A656543E-8EE1-4010-AB0B-A963BFEE24DA}" presName="hierRoot2" presStyleCnt="0">
        <dgm:presLayoutVars>
          <dgm:hierBranch val="init"/>
        </dgm:presLayoutVars>
      </dgm:prSet>
      <dgm:spPr/>
    </dgm:pt>
    <dgm:pt modelId="{E7405DFE-9E4F-4627-B844-0D5028AFDE03}" type="pres">
      <dgm:prSet presAssocID="{A656543E-8EE1-4010-AB0B-A963BFEE24DA}" presName="rootComposite" presStyleCnt="0"/>
      <dgm:spPr/>
    </dgm:pt>
    <dgm:pt modelId="{EEAB4BFE-C3DC-43D6-B907-FB5A0C64174B}" type="pres">
      <dgm:prSet presAssocID="{A656543E-8EE1-4010-AB0B-A963BFEE24DA}" presName="rootText" presStyleLbl="node2" presStyleIdx="1" presStyleCnt="4" custScaleX="46779" custScaleY="47375" custLinFactNeighborY="1771">
        <dgm:presLayoutVars>
          <dgm:chPref val="3"/>
        </dgm:presLayoutVars>
      </dgm:prSet>
      <dgm:spPr>
        <a:prstGeom prst="roundRect">
          <a:avLst/>
        </a:prstGeom>
      </dgm:spPr>
    </dgm:pt>
    <dgm:pt modelId="{3D3338C2-26BB-4DB0-BA5E-957448C8BB2A}" type="pres">
      <dgm:prSet presAssocID="{A656543E-8EE1-4010-AB0B-A963BFEE24DA}" presName="rootConnector" presStyleLbl="node2" presStyleIdx="1" presStyleCnt="4"/>
      <dgm:spPr/>
    </dgm:pt>
    <dgm:pt modelId="{FD3F4D06-6A19-4CC0-8658-E2567BB9056D}" type="pres">
      <dgm:prSet presAssocID="{A656543E-8EE1-4010-AB0B-A963BFEE24DA}" presName="hierChild4" presStyleCnt="0"/>
      <dgm:spPr/>
    </dgm:pt>
    <dgm:pt modelId="{765BD7BC-B3B3-40D2-9E45-56C6883A879C}" type="pres">
      <dgm:prSet presAssocID="{A656543E-8EE1-4010-AB0B-A963BFEE24DA}" presName="hierChild5" presStyleCnt="0"/>
      <dgm:spPr/>
    </dgm:pt>
    <dgm:pt modelId="{C98F73E4-EE27-440D-B932-E61AA403795C}" type="pres">
      <dgm:prSet presAssocID="{AB2BCA08-3B24-4D6B-A4E5-4F5B3EE750AD}" presName="Name37" presStyleLbl="parChTrans1D2" presStyleIdx="2" presStyleCnt="4"/>
      <dgm:spPr/>
    </dgm:pt>
    <dgm:pt modelId="{E71F1DF6-FE5A-4AEE-97E9-626F1741D89D}" type="pres">
      <dgm:prSet presAssocID="{4E845B75-35D3-4D80-9EB1-24F388EC531B}" presName="hierRoot2" presStyleCnt="0">
        <dgm:presLayoutVars>
          <dgm:hierBranch val="init"/>
        </dgm:presLayoutVars>
      </dgm:prSet>
      <dgm:spPr/>
    </dgm:pt>
    <dgm:pt modelId="{45FFB6AD-5BDA-4B78-B5B4-83A18BDD6EC4}" type="pres">
      <dgm:prSet presAssocID="{4E845B75-35D3-4D80-9EB1-24F388EC531B}" presName="rootComposite" presStyleCnt="0"/>
      <dgm:spPr/>
    </dgm:pt>
    <dgm:pt modelId="{6EDB537C-4ABC-402E-B4E8-C184559C2636}" type="pres">
      <dgm:prSet presAssocID="{4E845B75-35D3-4D80-9EB1-24F388EC531B}" presName="rootText" presStyleLbl="node2" presStyleIdx="2" presStyleCnt="4" custScaleX="46779" custScaleY="47375" custLinFactNeighborY="1771">
        <dgm:presLayoutVars>
          <dgm:chPref val="3"/>
        </dgm:presLayoutVars>
      </dgm:prSet>
      <dgm:spPr>
        <a:prstGeom prst="roundRect">
          <a:avLst/>
        </a:prstGeom>
      </dgm:spPr>
    </dgm:pt>
    <dgm:pt modelId="{07096D32-292C-4F37-8345-97946AF041D4}" type="pres">
      <dgm:prSet presAssocID="{4E845B75-35D3-4D80-9EB1-24F388EC531B}" presName="rootConnector" presStyleLbl="node2" presStyleIdx="2" presStyleCnt="4"/>
      <dgm:spPr/>
    </dgm:pt>
    <dgm:pt modelId="{C0ACDBCA-2076-49D1-A3A5-1FA9C51693BF}" type="pres">
      <dgm:prSet presAssocID="{4E845B75-35D3-4D80-9EB1-24F388EC531B}" presName="hierChild4" presStyleCnt="0"/>
      <dgm:spPr/>
    </dgm:pt>
    <dgm:pt modelId="{E0FB6C23-6338-449A-9D3F-8371EA7E5B7E}" type="pres">
      <dgm:prSet presAssocID="{4E845B75-35D3-4D80-9EB1-24F388EC531B}" presName="hierChild5" presStyleCnt="0"/>
      <dgm:spPr/>
    </dgm:pt>
    <dgm:pt modelId="{AE029BFD-A295-4F82-938A-D8DBA4C2F257}" type="pres">
      <dgm:prSet presAssocID="{E43679AF-D340-4687-AC00-72C95AB9E617}" presName="Name37" presStyleLbl="parChTrans1D2" presStyleIdx="3" presStyleCnt="4"/>
      <dgm:spPr/>
    </dgm:pt>
    <dgm:pt modelId="{E94551F8-5386-4584-B6E7-E7888C8725F0}" type="pres">
      <dgm:prSet presAssocID="{8F9081C2-2EA9-4F14-90D2-3B69802EC181}" presName="hierRoot2" presStyleCnt="0">
        <dgm:presLayoutVars>
          <dgm:hierBranch val="init"/>
        </dgm:presLayoutVars>
      </dgm:prSet>
      <dgm:spPr/>
    </dgm:pt>
    <dgm:pt modelId="{D1F952AC-218A-459A-987C-CFF659B11E76}" type="pres">
      <dgm:prSet presAssocID="{8F9081C2-2EA9-4F14-90D2-3B69802EC181}" presName="rootComposite" presStyleCnt="0"/>
      <dgm:spPr/>
    </dgm:pt>
    <dgm:pt modelId="{F85C4A00-EA07-4828-BDCD-1BB39CF0503F}" type="pres">
      <dgm:prSet presAssocID="{8F9081C2-2EA9-4F14-90D2-3B69802EC181}" presName="rootText" presStyleLbl="node2" presStyleIdx="3" presStyleCnt="4" custScaleX="46779" custScaleY="47375" custLinFactNeighborY="1771">
        <dgm:presLayoutVars>
          <dgm:chPref val="3"/>
        </dgm:presLayoutVars>
      </dgm:prSet>
      <dgm:spPr>
        <a:prstGeom prst="roundRect">
          <a:avLst/>
        </a:prstGeom>
      </dgm:spPr>
    </dgm:pt>
    <dgm:pt modelId="{61960B56-384F-464F-A989-411078256E09}" type="pres">
      <dgm:prSet presAssocID="{8F9081C2-2EA9-4F14-90D2-3B69802EC181}" presName="rootConnector" presStyleLbl="node2" presStyleIdx="3" presStyleCnt="4"/>
      <dgm:spPr/>
    </dgm:pt>
    <dgm:pt modelId="{F238E9F3-1EF0-4C23-B3C2-05C46CE69DFC}" type="pres">
      <dgm:prSet presAssocID="{8F9081C2-2EA9-4F14-90D2-3B69802EC181}" presName="hierChild4" presStyleCnt="0"/>
      <dgm:spPr/>
    </dgm:pt>
    <dgm:pt modelId="{86675E1E-3ED9-4E9C-BBD0-A0CA8679E7EC}" type="pres">
      <dgm:prSet presAssocID="{8F9081C2-2EA9-4F14-90D2-3B69802EC181}" presName="hierChild5" presStyleCnt="0"/>
      <dgm:spPr/>
    </dgm:pt>
    <dgm:pt modelId="{F445BF87-41AD-4CBB-AFD2-27ABFC4D91E6}" type="pres">
      <dgm:prSet presAssocID="{E11DCE31-6EA9-40BE-B221-3EC50ACEC6AB}" presName="hierChild3" presStyleCnt="0"/>
      <dgm:spPr/>
    </dgm:pt>
  </dgm:ptLst>
  <dgm:cxnLst>
    <dgm:cxn modelId="{C5D27201-6934-48D8-BB62-20A1860A3608}" type="presOf" srcId="{E43679AF-D340-4687-AC00-72C95AB9E617}" destId="{AE029BFD-A295-4F82-938A-D8DBA4C2F257}" srcOrd="0" destOrd="0" presId="urn:microsoft.com/office/officeart/2005/8/layout/orgChart1"/>
    <dgm:cxn modelId="{9C837E09-278C-44ED-BEA4-919C44C111A2}" type="presOf" srcId="{A656543E-8EE1-4010-AB0B-A963BFEE24DA}" destId="{EEAB4BFE-C3DC-43D6-B907-FB5A0C64174B}" srcOrd="0" destOrd="0" presId="urn:microsoft.com/office/officeart/2005/8/layout/orgChart1"/>
    <dgm:cxn modelId="{0BDB4434-9976-44AC-87D7-86B4EE63ECA0}" type="presOf" srcId="{55726963-584A-475E-8504-1DBB24D7E0EA}" destId="{3FA19C2E-F128-4374-AC02-A9F550BB95CD}" srcOrd="0" destOrd="0" presId="urn:microsoft.com/office/officeart/2005/8/layout/orgChart1"/>
    <dgm:cxn modelId="{D970CE63-6756-4244-876D-6945BE5D1854}" type="presOf" srcId="{A0EAE10E-54C5-4F32-9F5A-BE253E1CC343}" destId="{84B050E1-4268-4572-A55E-9E93DC726949}" srcOrd="1" destOrd="0" presId="urn:microsoft.com/office/officeart/2005/8/layout/orgChart1"/>
    <dgm:cxn modelId="{C45F344A-8C75-47EE-95F2-393201DA305A}" srcId="{E11DCE31-6EA9-40BE-B221-3EC50ACEC6AB}" destId="{4E845B75-35D3-4D80-9EB1-24F388EC531B}" srcOrd="2" destOrd="0" parTransId="{AB2BCA08-3B24-4D6B-A4E5-4F5B3EE750AD}" sibTransId="{6B694A37-5AEF-4B69-95EA-15739BE0C40C}"/>
    <dgm:cxn modelId="{9970854D-60F3-40AD-9C33-A54171F5C6A0}" type="presOf" srcId="{1F6B6BC0-7760-42CD-8E0A-690F9866B328}" destId="{8674D854-7606-4168-A504-DDCA5F6BD147}" srcOrd="0" destOrd="0" presId="urn:microsoft.com/office/officeart/2005/8/layout/orgChart1"/>
    <dgm:cxn modelId="{229CB377-5DBD-41BA-B861-835FF4CE8DCC}" type="presOf" srcId="{416558EC-510D-43EB-929B-0BED77A0B1BE}" destId="{D314CD54-3CE1-4D7F-A6A0-1C49FE4B75E1}" srcOrd="0" destOrd="0" presId="urn:microsoft.com/office/officeart/2005/8/layout/orgChart1"/>
    <dgm:cxn modelId="{0316AA5A-3C13-4774-BEBB-89C7A123F104}" type="presOf" srcId="{A656543E-8EE1-4010-AB0B-A963BFEE24DA}" destId="{3D3338C2-26BB-4DB0-BA5E-957448C8BB2A}" srcOrd="1" destOrd="0" presId="urn:microsoft.com/office/officeart/2005/8/layout/orgChart1"/>
    <dgm:cxn modelId="{C342FD8C-71D9-4CAE-8026-8D41CC4760F5}" type="presOf" srcId="{E11DCE31-6EA9-40BE-B221-3EC50ACEC6AB}" destId="{8EA2CE68-4A2A-4DA8-BFDF-517724D943CB}" srcOrd="0" destOrd="0" presId="urn:microsoft.com/office/officeart/2005/8/layout/orgChart1"/>
    <dgm:cxn modelId="{8C884291-5112-4A46-AADC-C75568B81339}" type="presOf" srcId="{4E845B75-35D3-4D80-9EB1-24F388EC531B}" destId="{07096D32-292C-4F37-8345-97946AF041D4}" srcOrd="1" destOrd="0" presId="urn:microsoft.com/office/officeart/2005/8/layout/orgChart1"/>
    <dgm:cxn modelId="{78BFCE9C-41D7-47B6-AFAC-EDC411020823}" type="presOf" srcId="{E11DCE31-6EA9-40BE-B221-3EC50ACEC6AB}" destId="{D46D0C6E-317B-4C52-BED2-15993506CE7C}" srcOrd="1" destOrd="0" presId="urn:microsoft.com/office/officeart/2005/8/layout/orgChart1"/>
    <dgm:cxn modelId="{905D01B2-D884-401C-AFDE-0329DE8CAB89}" type="presOf" srcId="{A0EAE10E-54C5-4F32-9F5A-BE253E1CC343}" destId="{2E4F65B4-0EC8-49CC-9208-E507227A8011}" srcOrd="0" destOrd="0" presId="urn:microsoft.com/office/officeart/2005/8/layout/orgChart1"/>
    <dgm:cxn modelId="{72EFCEB7-5E4F-4EEE-8B33-A49CD5484F86}" srcId="{E11DCE31-6EA9-40BE-B221-3EC50ACEC6AB}" destId="{A0EAE10E-54C5-4F32-9F5A-BE253E1CC343}" srcOrd="0" destOrd="0" parTransId="{416558EC-510D-43EB-929B-0BED77A0B1BE}" sibTransId="{7940C4E2-323C-4FC2-B649-8325A3F93A31}"/>
    <dgm:cxn modelId="{0BDB21C4-2E89-4CCC-820E-E33A0D1A0A53}" srcId="{1F6B6BC0-7760-42CD-8E0A-690F9866B328}" destId="{E11DCE31-6EA9-40BE-B221-3EC50ACEC6AB}" srcOrd="0" destOrd="0" parTransId="{C01B975E-A4E2-47E0-B66E-5EFE87C281A6}" sibTransId="{D52A3732-26C2-4D11-A5DC-F1A247DDDBCE}"/>
    <dgm:cxn modelId="{64F841C4-3D84-4A92-9007-85862F915499}" type="presOf" srcId="{8F9081C2-2EA9-4F14-90D2-3B69802EC181}" destId="{61960B56-384F-464F-A989-411078256E09}" srcOrd="1" destOrd="0" presId="urn:microsoft.com/office/officeart/2005/8/layout/orgChart1"/>
    <dgm:cxn modelId="{9923B0D4-D124-44B4-A3DD-03AE8529F83C}" srcId="{E11DCE31-6EA9-40BE-B221-3EC50ACEC6AB}" destId="{A656543E-8EE1-4010-AB0B-A963BFEE24DA}" srcOrd="1" destOrd="0" parTransId="{55726963-584A-475E-8504-1DBB24D7E0EA}" sibTransId="{AA915E18-5CB9-4E5C-8AFE-6E1F9CC8CE1B}"/>
    <dgm:cxn modelId="{553C2FDD-3E78-43AB-A141-A12A2350E556}" type="presOf" srcId="{4E845B75-35D3-4D80-9EB1-24F388EC531B}" destId="{6EDB537C-4ABC-402E-B4E8-C184559C2636}" srcOrd="0" destOrd="0" presId="urn:microsoft.com/office/officeart/2005/8/layout/orgChart1"/>
    <dgm:cxn modelId="{A03E78DD-643E-4223-9D18-00389C688EDE}" type="presOf" srcId="{AB2BCA08-3B24-4D6B-A4E5-4F5B3EE750AD}" destId="{C98F73E4-EE27-440D-B932-E61AA403795C}" srcOrd="0" destOrd="0" presId="urn:microsoft.com/office/officeart/2005/8/layout/orgChart1"/>
    <dgm:cxn modelId="{06F4A3F2-AE99-4557-928C-75CAA66840A6}" type="presOf" srcId="{8F9081C2-2EA9-4F14-90D2-3B69802EC181}" destId="{F85C4A00-EA07-4828-BDCD-1BB39CF0503F}" srcOrd="0" destOrd="0" presId="urn:microsoft.com/office/officeart/2005/8/layout/orgChart1"/>
    <dgm:cxn modelId="{7260BDF8-2BBB-4797-B530-3488790BA59B}" srcId="{E11DCE31-6EA9-40BE-B221-3EC50ACEC6AB}" destId="{8F9081C2-2EA9-4F14-90D2-3B69802EC181}" srcOrd="3" destOrd="0" parTransId="{E43679AF-D340-4687-AC00-72C95AB9E617}" sibTransId="{4F52DDF1-59B6-491F-970C-8D288F9247AC}"/>
    <dgm:cxn modelId="{C2B97B5C-CD54-4D31-8773-D878728B29A4}" type="presParOf" srcId="{8674D854-7606-4168-A504-DDCA5F6BD147}" destId="{2534EA72-4FFC-4B36-9C51-5EADAFB75A11}" srcOrd="0" destOrd="0" presId="urn:microsoft.com/office/officeart/2005/8/layout/orgChart1"/>
    <dgm:cxn modelId="{CAC38D79-C7FC-4445-BB62-E4D931974794}" type="presParOf" srcId="{2534EA72-4FFC-4B36-9C51-5EADAFB75A11}" destId="{8A80304A-D02E-4CEF-9ED6-1BE7A5B5B093}" srcOrd="0" destOrd="0" presId="urn:microsoft.com/office/officeart/2005/8/layout/orgChart1"/>
    <dgm:cxn modelId="{6440C0E7-2EE3-4802-ABB4-87A24C23D94E}" type="presParOf" srcId="{8A80304A-D02E-4CEF-9ED6-1BE7A5B5B093}" destId="{8EA2CE68-4A2A-4DA8-BFDF-517724D943CB}" srcOrd="0" destOrd="0" presId="urn:microsoft.com/office/officeart/2005/8/layout/orgChart1"/>
    <dgm:cxn modelId="{0D6C086D-C79E-4F2E-895B-3FC739106751}" type="presParOf" srcId="{8A80304A-D02E-4CEF-9ED6-1BE7A5B5B093}" destId="{D46D0C6E-317B-4C52-BED2-15993506CE7C}" srcOrd="1" destOrd="0" presId="urn:microsoft.com/office/officeart/2005/8/layout/orgChart1"/>
    <dgm:cxn modelId="{C4672A88-354D-4DB5-915E-CEB85D6161BE}" type="presParOf" srcId="{2534EA72-4FFC-4B36-9C51-5EADAFB75A11}" destId="{6FA7C1BB-063B-4190-84E5-F77F26A4627C}" srcOrd="1" destOrd="0" presId="urn:microsoft.com/office/officeart/2005/8/layout/orgChart1"/>
    <dgm:cxn modelId="{D4004672-7608-48A4-91AA-B95D9279FDA6}" type="presParOf" srcId="{6FA7C1BB-063B-4190-84E5-F77F26A4627C}" destId="{D314CD54-3CE1-4D7F-A6A0-1C49FE4B75E1}" srcOrd="0" destOrd="0" presId="urn:microsoft.com/office/officeart/2005/8/layout/orgChart1"/>
    <dgm:cxn modelId="{799EA4FB-1AF3-40A6-A5C6-C4EC30474F8B}" type="presParOf" srcId="{6FA7C1BB-063B-4190-84E5-F77F26A4627C}" destId="{7D2FF97A-9CCE-469D-B3AD-2C9F78640003}" srcOrd="1" destOrd="0" presId="urn:microsoft.com/office/officeart/2005/8/layout/orgChart1"/>
    <dgm:cxn modelId="{1DE70F37-93AB-4344-882F-24274B96072B}" type="presParOf" srcId="{7D2FF97A-9CCE-469D-B3AD-2C9F78640003}" destId="{2AC84FD4-04E6-4526-AF10-8686E82B855F}" srcOrd="0" destOrd="0" presId="urn:microsoft.com/office/officeart/2005/8/layout/orgChart1"/>
    <dgm:cxn modelId="{A2714402-4930-421C-9D40-35768254B0B4}" type="presParOf" srcId="{2AC84FD4-04E6-4526-AF10-8686E82B855F}" destId="{2E4F65B4-0EC8-49CC-9208-E507227A8011}" srcOrd="0" destOrd="0" presId="urn:microsoft.com/office/officeart/2005/8/layout/orgChart1"/>
    <dgm:cxn modelId="{F973E4AE-A21A-4B3B-A555-51B134919FA9}" type="presParOf" srcId="{2AC84FD4-04E6-4526-AF10-8686E82B855F}" destId="{84B050E1-4268-4572-A55E-9E93DC726949}" srcOrd="1" destOrd="0" presId="urn:microsoft.com/office/officeart/2005/8/layout/orgChart1"/>
    <dgm:cxn modelId="{661EF640-BDB0-42F5-AD9E-5C69F4CAF255}" type="presParOf" srcId="{7D2FF97A-9CCE-469D-B3AD-2C9F78640003}" destId="{24329B5F-C4FC-47DC-B4B5-6927A0CA6307}" srcOrd="1" destOrd="0" presId="urn:microsoft.com/office/officeart/2005/8/layout/orgChart1"/>
    <dgm:cxn modelId="{F607F176-8BC4-4C65-8F67-9D632D81F757}" type="presParOf" srcId="{7D2FF97A-9CCE-469D-B3AD-2C9F78640003}" destId="{ECD8CA7A-64CA-481D-AE92-32527B1326BE}" srcOrd="2" destOrd="0" presId="urn:microsoft.com/office/officeart/2005/8/layout/orgChart1"/>
    <dgm:cxn modelId="{A6F38901-EE0B-42C6-AA6C-D2A138A92C63}" type="presParOf" srcId="{6FA7C1BB-063B-4190-84E5-F77F26A4627C}" destId="{3FA19C2E-F128-4374-AC02-A9F550BB95CD}" srcOrd="2" destOrd="0" presId="urn:microsoft.com/office/officeart/2005/8/layout/orgChart1"/>
    <dgm:cxn modelId="{8D14445E-C5FD-4D50-8ACD-A5C2F91AEAA6}" type="presParOf" srcId="{6FA7C1BB-063B-4190-84E5-F77F26A4627C}" destId="{C2893079-B36E-475B-82B7-FAB65AE78BB3}" srcOrd="3" destOrd="0" presId="urn:microsoft.com/office/officeart/2005/8/layout/orgChart1"/>
    <dgm:cxn modelId="{E3B77169-73F6-43FB-ABCF-1397D1ECB2A3}" type="presParOf" srcId="{C2893079-B36E-475B-82B7-FAB65AE78BB3}" destId="{E7405DFE-9E4F-4627-B844-0D5028AFDE03}" srcOrd="0" destOrd="0" presId="urn:microsoft.com/office/officeart/2005/8/layout/orgChart1"/>
    <dgm:cxn modelId="{E4A3DC1F-89AE-4666-9D29-EB0BC44CA215}" type="presParOf" srcId="{E7405DFE-9E4F-4627-B844-0D5028AFDE03}" destId="{EEAB4BFE-C3DC-43D6-B907-FB5A0C64174B}" srcOrd="0" destOrd="0" presId="urn:microsoft.com/office/officeart/2005/8/layout/orgChart1"/>
    <dgm:cxn modelId="{77420BD0-5C09-4630-940D-9F832F3B62D9}" type="presParOf" srcId="{E7405DFE-9E4F-4627-B844-0D5028AFDE03}" destId="{3D3338C2-26BB-4DB0-BA5E-957448C8BB2A}" srcOrd="1" destOrd="0" presId="urn:microsoft.com/office/officeart/2005/8/layout/orgChart1"/>
    <dgm:cxn modelId="{7C868905-7AA0-4BFA-BEF2-274154BD7AF9}" type="presParOf" srcId="{C2893079-B36E-475B-82B7-FAB65AE78BB3}" destId="{FD3F4D06-6A19-4CC0-8658-E2567BB9056D}" srcOrd="1" destOrd="0" presId="urn:microsoft.com/office/officeart/2005/8/layout/orgChart1"/>
    <dgm:cxn modelId="{90F5CB31-9873-41CF-A5DE-A3B830F3676C}" type="presParOf" srcId="{C2893079-B36E-475B-82B7-FAB65AE78BB3}" destId="{765BD7BC-B3B3-40D2-9E45-56C6883A879C}" srcOrd="2" destOrd="0" presId="urn:microsoft.com/office/officeart/2005/8/layout/orgChart1"/>
    <dgm:cxn modelId="{41554E22-C7AF-488A-BB5E-732EA898A642}" type="presParOf" srcId="{6FA7C1BB-063B-4190-84E5-F77F26A4627C}" destId="{C98F73E4-EE27-440D-B932-E61AA403795C}" srcOrd="4" destOrd="0" presId="urn:microsoft.com/office/officeart/2005/8/layout/orgChart1"/>
    <dgm:cxn modelId="{C58A1CAF-E7A0-42A0-AFE2-9F28BCD6C4EA}" type="presParOf" srcId="{6FA7C1BB-063B-4190-84E5-F77F26A4627C}" destId="{E71F1DF6-FE5A-4AEE-97E9-626F1741D89D}" srcOrd="5" destOrd="0" presId="urn:microsoft.com/office/officeart/2005/8/layout/orgChart1"/>
    <dgm:cxn modelId="{E43A5A5C-B9E0-4BCB-9B20-84F96567455F}" type="presParOf" srcId="{E71F1DF6-FE5A-4AEE-97E9-626F1741D89D}" destId="{45FFB6AD-5BDA-4B78-B5B4-83A18BDD6EC4}" srcOrd="0" destOrd="0" presId="urn:microsoft.com/office/officeart/2005/8/layout/orgChart1"/>
    <dgm:cxn modelId="{719AB866-D812-422B-A814-D6F9CB7B17EA}" type="presParOf" srcId="{45FFB6AD-5BDA-4B78-B5B4-83A18BDD6EC4}" destId="{6EDB537C-4ABC-402E-B4E8-C184559C2636}" srcOrd="0" destOrd="0" presId="urn:microsoft.com/office/officeart/2005/8/layout/orgChart1"/>
    <dgm:cxn modelId="{8C7CCBC1-85E9-41B9-85F5-72CD59DBB1B6}" type="presParOf" srcId="{45FFB6AD-5BDA-4B78-B5B4-83A18BDD6EC4}" destId="{07096D32-292C-4F37-8345-97946AF041D4}" srcOrd="1" destOrd="0" presId="urn:microsoft.com/office/officeart/2005/8/layout/orgChart1"/>
    <dgm:cxn modelId="{34709139-3820-43E9-AB38-A32D6A7E8710}" type="presParOf" srcId="{E71F1DF6-FE5A-4AEE-97E9-626F1741D89D}" destId="{C0ACDBCA-2076-49D1-A3A5-1FA9C51693BF}" srcOrd="1" destOrd="0" presId="urn:microsoft.com/office/officeart/2005/8/layout/orgChart1"/>
    <dgm:cxn modelId="{8A330091-D5D3-4615-AFD1-DABDF0D05114}" type="presParOf" srcId="{E71F1DF6-FE5A-4AEE-97E9-626F1741D89D}" destId="{E0FB6C23-6338-449A-9D3F-8371EA7E5B7E}" srcOrd="2" destOrd="0" presId="urn:microsoft.com/office/officeart/2005/8/layout/orgChart1"/>
    <dgm:cxn modelId="{7C5C654A-2A27-461B-8149-996BA346BD53}" type="presParOf" srcId="{6FA7C1BB-063B-4190-84E5-F77F26A4627C}" destId="{AE029BFD-A295-4F82-938A-D8DBA4C2F257}" srcOrd="6" destOrd="0" presId="urn:microsoft.com/office/officeart/2005/8/layout/orgChart1"/>
    <dgm:cxn modelId="{38584BC4-D366-4D54-886A-A203AC68E6FB}" type="presParOf" srcId="{6FA7C1BB-063B-4190-84E5-F77F26A4627C}" destId="{E94551F8-5386-4584-B6E7-E7888C8725F0}" srcOrd="7" destOrd="0" presId="urn:microsoft.com/office/officeart/2005/8/layout/orgChart1"/>
    <dgm:cxn modelId="{5DE73A50-0923-4C3A-85CD-AFC6712E4729}" type="presParOf" srcId="{E94551F8-5386-4584-B6E7-E7888C8725F0}" destId="{D1F952AC-218A-459A-987C-CFF659B11E76}" srcOrd="0" destOrd="0" presId="urn:microsoft.com/office/officeart/2005/8/layout/orgChart1"/>
    <dgm:cxn modelId="{F3FB855B-54E3-41AD-8C51-C6C86D2D90DC}" type="presParOf" srcId="{D1F952AC-218A-459A-987C-CFF659B11E76}" destId="{F85C4A00-EA07-4828-BDCD-1BB39CF0503F}" srcOrd="0" destOrd="0" presId="urn:microsoft.com/office/officeart/2005/8/layout/orgChart1"/>
    <dgm:cxn modelId="{C789DC0C-FD53-4FA6-83DD-AF9769C12F2A}" type="presParOf" srcId="{D1F952AC-218A-459A-987C-CFF659B11E76}" destId="{61960B56-384F-464F-A989-411078256E09}" srcOrd="1" destOrd="0" presId="urn:microsoft.com/office/officeart/2005/8/layout/orgChart1"/>
    <dgm:cxn modelId="{AC059EA4-3ACC-4614-AFC3-102BEE425AD2}" type="presParOf" srcId="{E94551F8-5386-4584-B6E7-E7888C8725F0}" destId="{F238E9F3-1EF0-4C23-B3C2-05C46CE69DFC}" srcOrd="1" destOrd="0" presId="urn:microsoft.com/office/officeart/2005/8/layout/orgChart1"/>
    <dgm:cxn modelId="{27319861-0E8B-4B5A-B5BB-4902BAD555DD}" type="presParOf" srcId="{E94551F8-5386-4584-B6E7-E7888C8725F0}" destId="{86675E1E-3ED9-4E9C-BBD0-A0CA8679E7EC}" srcOrd="2" destOrd="0" presId="urn:microsoft.com/office/officeart/2005/8/layout/orgChart1"/>
    <dgm:cxn modelId="{021E8208-9F64-4F83-961D-81C22DBA0ECD}" type="presParOf" srcId="{2534EA72-4FFC-4B36-9C51-5EADAFB75A11}" destId="{F445BF87-41AD-4CBB-AFD2-27ABFC4D91E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5E854-0726-44F9-B76D-4DB82B75941D}">
      <dsp:nvSpPr>
        <dsp:cNvPr id="0" name=""/>
        <dsp:cNvSpPr/>
      </dsp:nvSpPr>
      <dsp:spPr>
        <a:xfrm>
          <a:off x="8755" y="0"/>
          <a:ext cx="2267329" cy="775259"/>
        </a:xfrm>
        <a:prstGeom prst="roundRect">
          <a:avLst>
            <a:gd name="adj" fmla="val 1000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High Employee</a:t>
          </a:r>
        </a:p>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Turnover</a:t>
          </a:r>
        </a:p>
      </dsp:txBody>
      <dsp:txXfrm>
        <a:off x="31462" y="22707"/>
        <a:ext cx="2221915" cy="729845"/>
      </dsp:txXfrm>
    </dsp:sp>
    <dsp:sp modelId="{A629AB69-3B4A-451C-BE3F-27401508D1D8}">
      <dsp:nvSpPr>
        <dsp:cNvPr id="0" name=""/>
        <dsp:cNvSpPr/>
      </dsp:nvSpPr>
      <dsp:spPr>
        <a:xfrm>
          <a:off x="2429809" y="197011"/>
          <a:ext cx="325896" cy="381236"/>
        </a:xfrm>
        <a:prstGeom prst="righ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solidFill>
              <a:srgbClr val="C00000"/>
            </a:solidFill>
          </a:endParaRPr>
        </a:p>
      </dsp:txBody>
      <dsp:txXfrm>
        <a:off x="2429809" y="273258"/>
        <a:ext cx="228127" cy="228742"/>
      </dsp:txXfrm>
    </dsp:sp>
    <dsp:sp modelId="{4E7BB69D-6A0D-4485-A976-88892CDD718B}">
      <dsp:nvSpPr>
        <dsp:cNvPr id="0" name=""/>
        <dsp:cNvSpPr/>
      </dsp:nvSpPr>
      <dsp:spPr>
        <a:xfrm>
          <a:off x="2890983" y="0"/>
          <a:ext cx="2267329" cy="775259"/>
        </a:xfrm>
        <a:prstGeom prst="roundRect">
          <a:avLst>
            <a:gd name="adj" fmla="val 1000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Absenteeism</a:t>
          </a:r>
        </a:p>
      </dsp:txBody>
      <dsp:txXfrm>
        <a:off x="2913690" y="22707"/>
        <a:ext cx="2221915" cy="729845"/>
      </dsp:txXfrm>
    </dsp:sp>
    <dsp:sp modelId="{816E9074-9408-4760-8329-36DBA86672AC}">
      <dsp:nvSpPr>
        <dsp:cNvPr id="0" name=""/>
        <dsp:cNvSpPr/>
      </dsp:nvSpPr>
      <dsp:spPr>
        <a:xfrm>
          <a:off x="5312037" y="197011"/>
          <a:ext cx="325896" cy="381236"/>
        </a:xfrm>
        <a:prstGeom prst="righ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solidFill>
              <a:srgbClr val="C00000"/>
            </a:solidFill>
          </a:endParaRPr>
        </a:p>
      </dsp:txBody>
      <dsp:txXfrm>
        <a:off x="5312037" y="273258"/>
        <a:ext cx="228127" cy="228742"/>
      </dsp:txXfrm>
    </dsp:sp>
    <dsp:sp modelId="{404FAF82-2F03-4624-9262-5E220FBACA8C}">
      <dsp:nvSpPr>
        <dsp:cNvPr id="0" name=""/>
        <dsp:cNvSpPr/>
      </dsp:nvSpPr>
      <dsp:spPr>
        <a:xfrm>
          <a:off x="5773211" y="0"/>
          <a:ext cx="2267329" cy="775259"/>
        </a:xfrm>
        <a:prstGeom prst="roundRect">
          <a:avLst>
            <a:gd name="adj" fmla="val 1000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Low Employee</a:t>
          </a:r>
        </a:p>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Productivity</a:t>
          </a:r>
        </a:p>
      </dsp:txBody>
      <dsp:txXfrm>
        <a:off x="5795918" y="22707"/>
        <a:ext cx="2221915" cy="729845"/>
      </dsp:txXfrm>
    </dsp:sp>
    <dsp:sp modelId="{9D95DFCE-1686-4E43-A497-4171BE0A1060}">
      <dsp:nvSpPr>
        <dsp:cNvPr id="0" name=""/>
        <dsp:cNvSpPr/>
      </dsp:nvSpPr>
      <dsp:spPr>
        <a:xfrm>
          <a:off x="8194266" y="197011"/>
          <a:ext cx="325896" cy="381236"/>
        </a:xfrm>
        <a:prstGeom prst="rightArrow">
          <a:avLst>
            <a:gd name="adj1" fmla="val 60000"/>
            <a:gd name="adj2" fmla="val 50000"/>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solidFill>
              <a:srgbClr val="C00000"/>
            </a:solidFill>
          </a:endParaRPr>
        </a:p>
      </dsp:txBody>
      <dsp:txXfrm>
        <a:off x="8194266" y="273258"/>
        <a:ext cx="228127" cy="228742"/>
      </dsp:txXfrm>
    </dsp:sp>
    <dsp:sp modelId="{32652647-0A5D-4181-BE95-10AEDC073AAB}">
      <dsp:nvSpPr>
        <dsp:cNvPr id="0" name=""/>
        <dsp:cNvSpPr/>
      </dsp:nvSpPr>
      <dsp:spPr>
        <a:xfrm>
          <a:off x="8655439" y="0"/>
          <a:ext cx="2267329" cy="775259"/>
        </a:xfrm>
        <a:prstGeom prst="roundRect">
          <a:avLst>
            <a:gd name="adj" fmla="val 1000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Increased Sick</a:t>
          </a:r>
        </a:p>
        <a:p>
          <a:pPr marL="0" lvl="0" indent="0" algn="ctr" defTabSz="800100">
            <a:lnSpc>
              <a:spcPct val="90000"/>
            </a:lnSpc>
            <a:spcBef>
              <a:spcPct val="0"/>
            </a:spcBef>
            <a:spcAft>
              <a:spcPts val="200"/>
            </a:spcAft>
            <a:buNone/>
          </a:pPr>
          <a:r>
            <a:rPr lang="en-IN" sz="1800" kern="1200" dirty="0">
              <a:solidFill>
                <a:srgbClr val="C00000"/>
              </a:solidFill>
              <a:effectLst>
                <a:outerShdw blurRad="38100" dist="38100" dir="2700000" algn="tl">
                  <a:srgbClr val="000000">
                    <a:alpha val="43137"/>
                  </a:srgbClr>
                </a:outerShdw>
              </a:effectLst>
            </a:rPr>
            <a:t>Leave Costs</a:t>
          </a:r>
        </a:p>
      </dsp:txBody>
      <dsp:txXfrm>
        <a:off x="8678146" y="22707"/>
        <a:ext cx="2221915" cy="729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5FEFF-D096-4C64-BFEF-FDF93C79D811}">
      <dsp:nvSpPr>
        <dsp:cNvPr id="0" name=""/>
        <dsp:cNvSpPr/>
      </dsp:nvSpPr>
      <dsp:spPr>
        <a:xfrm>
          <a:off x="10522560" y="822077"/>
          <a:ext cx="1230216" cy="12298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7B3BA-9672-49EA-9E83-9542F1C6F974}">
      <dsp:nvSpPr>
        <dsp:cNvPr id="0" name=""/>
        <dsp:cNvSpPr/>
      </dsp:nvSpPr>
      <dsp:spPr>
        <a:xfrm>
          <a:off x="10564420" y="863080"/>
          <a:ext cx="1147659" cy="1147884"/>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Redressal</a:t>
          </a:r>
        </a:p>
      </dsp:txBody>
      <dsp:txXfrm>
        <a:off x="10728372" y="1027095"/>
        <a:ext cx="819756" cy="819856"/>
      </dsp:txXfrm>
    </dsp:sp>
    <dsp:sp modelId="{702ED5C5-A4D0-49AD-81A2-E2B688B5EF54}">
      <dsp:nvSpPr>
        <dsp:cNvPr id="0" name=""/>
        <dsp:cNvSpPr/>
      </dsp:nvSpPr>
      <dsp:spPr>
        <a:xfrm rot="2700000">
          <a:off x="9251779" y="821939"/>
          <a:ext cx="1229952" cy="1229952"/>
        </a:xfrm>
        <a:prstGeom prst="teardrop">
          <a:avLst>
            <a:gd name="adj" fmla="val 100000"/>
          </a:avLst>
        </a:prstGeom>
        <a:solidFill>
          <a:schemeClr val="accent4">
            <a:hueOff val="1225111"/>
            <a:satOff val="-5097"/>
            <a:lumOff val="1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5BB50-078E-4F4B-AE37-76D7614DB389}">
      <dsp:nvSpPr>
        <dsp:cNvPr id="0" name=""/>
        <dsp:cNvSpPr/>
      </dsp:nvSpPr>
      <dsp:spPr>
        <a:xfrm>
          <a:off x="9293506" y="863080"/>
          <a:ext cx="1147659" cy="1147884"/>
        </a:xfrm>
        <a:prstGeom prst="ellipse">
          <a:avLst/>
        </a:prstGeom>
        <a:solidFill>
          <a:schemeClr val="lt1">
            <a:alpha val="90000"/>
            <a:hueOff val="0"/>
            <a:satOff val="0"/>
            <a:lumOff val="0"/>
            <a:alphaOff val="0"/>
          </a:schemeClr>
        </a:solidFill>
        <a:ln w="12700" cap="flat" cmpd="sng" algn="ctr">
          <a:solidFill>
            <a:schemeClr val="accent4">
              <a:hueOff val="1225111"/>
              <a:satOff val="-5097"/>
              <a:lumOff val="12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Modus Operandi</a:t>
          </a:r>
        </a:p>
      </dsp:txBody>
      <dsp:txXfrm>
        <a:off x="9457458" y="1027095"/>
        <a:ext cx="819756" cy="819856"/>
      </dsp:txXfrm>
    </dsp:sp>
    <dsp:sp modelId="{089B9C61-55A0-45DE-9FFD-50D92B01BB6D}">
      <dsp:nvSpPr>
        <dsp:cNvPr id="0" name=""/>
        <dsp:cNvSpPr/>
      </dsp:nvSpPr>
      <dsp:spPr>
        <a:xfrm rot="2700000">
          <a:off x="7982028" y="821939"/>
          <a:ext cx="1229952" cy="1229952"/>
        </a:xfrm>
        <a:prstGeom prst="teardrop">
          <a:avLst>
            <a:gd name="adj" fmla="val 10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A9739-76A8-4A3B-97FE-97E4023D22A2}">
      <dsp:nvSpPr>
        <dsp:cNvPr id="0" name=""/>
        <dsp:cNvSpPr/>
      </dsp:nvSpPr>
      <dsp:spPr>
        <a:xfrm>
          <a:off x="8022593" y="863080"/>
          <a:ext cx="1147659" cy="1147884"/>
        </a:xfrm>
        <a:prstGeom prst="ellipse">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IC team</a:t>
          </a:r>
        </a:p>
      </dsp:txBody>
      <dsp:txXfrm>
        <a:off x="8186544" y="1027095"/>
        <a:ext cx="819756" cy="819856"/>
      </dsp:txXfrm>
    </dsp:sp>
    <dsp:sp modelId="{34A78CEC-DACD-4A88-A00F-49B56BF8CF4F}">
      <dsp:nvSpPr>
        <dsp:cNvPr id="0" name=""/>
        <dsp:cNvSpPr/>
      </dsp:nvSpPr>
      <dsp:spPr>
        <a:xfrm rot="2700000">
          <a:off x="6711114" y="821939"/>
          <a:ext cx="1229952" cy="1229952"/>
        </a:xfrm>
        <a:prstGeom prst="teardrop">
          <a:avLst>
            <a:gd name="adj" fmla="val 100000"/>
          </a:avLst>
        </a:prstGeom>
        <a:solidFill>
          <a:schemeClr val="accent4">
            <a:hueOff val="3675334"/>
            <a:satOff val="-15291"/>
            <a:lumOff val="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1D0AD-7F3F-4CFB-9B84-112E28C64606}">
      <dsp:nvSpPr>
        <dsp:cNvPr id="0" name=""/>
        <dsp:cNvSpPr/>
      </dsp:nvSpPr>
      <dsp:spPr>
        <a:xfrm>
          <a:off x="6751679" y="863080"/>
          <a:ext cx="1147659" cy="1147884"/>
        </a:xfrm>
        <a:prstGeom prst="ellipse">
          <a:avLst/>
        </a:prstGeom>
        <a:solidFill>
          <a:schemeClr val="lt1">
            <a:alpha val="90000"/>
            <a:hueOff val="0"/>
            <a:satOff val="0"/>
            <a:lumOff val="0"/>
            <a:alphaOff val="0"/>
          </a:schemeClr>
        </a:solidFill>
        <a:ln w="12700" cap="flat" cmpd="sng" algn="ctr">
          <a:solidFill>
            <a:schemeClr val="accent4">
              <a:hueOff val="3675334"/>
              <a:satOff val="-15291"/>
              <a:lumOff val="36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Definitions</a:t>
          </a:r>
        </a:p>
      </dsp:txBody>
      <dsp:txXfrm>
        <a:off x="6915630" y="1027095"/>
        <a:ext cx="819756" cy="819856"/>
      </dsp:txXfrm>
    </dsp:sp>
    <dsp:sp modelId="{A7D96E44-A5B5-4252-BFFF-E4DEACCA05F3}">
      <dsp:nvSpPr>
        <dsp:cNvPr id="0" name=""/>
        <dsp:cNvSpPr/>
      </dsp:nvSpPr>
      <dsp:spPr>
        <a:xfrm rot="2700000">
          <a:off x="5440200" y="821939"/>
          <a:ext cx="1229952" cy="1229952"/>
        </a:xfrm>
        <a:prstGeom prst="teardrop">
          <a:avLst>
            <a:gd name="adj" fmla="val 10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01C20-E8A1-45C9-9219-C73401085F38}">
      <dsp:nvSpPr>
        <dsp:cNvPr id="0" name=""/>
        <dsp:cNvSpPr/>
      </dsp:nvSpPr>
      <dsp:spPr>
        <a:xfrm>
          <a:off x="5480765" y="863080"/>
          <a:ext cx="1147659" cy="1147884"/>
        </a:xfrm>
        <a:prstGeom prst="ellipse">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Policy Guidelines</a:t>
          </a:r>
        </a:p>
      </dsp:txBody>
      <dsp:txXfrm>
        <a:off x="5644717" y="1027095"/>
        <a:ext cx="819756" cy="819856"/>
      </dsp:txXfrm>
    </dsp:sp>
    <dsp:sp modelId="{59F06D3A-2A5A-482C-872A-DF5D7A0E1C29}">
      <dsp:nvSpPr>
        <dsp:cNvPr id="0" name=""/>
        <dsp:cNvSpPr/>
      </dsp:nvSpPr>
      <dsp:spPr>
        <a:xfrm rot="2700000">
          <a:off x="4169286" y="821939"/>
          <a:ext cx="1229952" cy="1229952"/>
        </a:xfrm>
        <a:prstGeom prst="teardrop">
          <a:avLst>
            <a:gd name="adj" fmla="val 100000"/>
          </a:avLst>
        </a:prstGeom>
        <a:solidFill>
          <a:schemeClr val="accent4">
            <a:hueOff val="6125556"/>
            <a:satOff val="-25486"/>
            <a:lumOff val="60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E6A05-C38E-4EE1-AE48-E5310A27AEF3}">
      <dsp:nvSpPr>
        <dsp:cNvPr id="0" name=""/>
        <dsp:cNvSpPr/>
      </dsp:nvSpPr>
      <dsp:spPr>
        <a:xfrm>
          <a:off x="4209851" y="863080"/>
          <a:ext cx="1147659" cy="1147884"/>
        </a:xfrm>
        <a:prstGeom prst="ellipse">
          <a:avLst/>
        </a:prstGeom>
        <a:solidFill>
          <a:schemeClr val="lt1">
            <a:alpha val="90000"/>
            <a:hueOff val="0"/>
            <a:satOff val="0"/>
            <a:lumOff val="0"/>
            <a:alphaOff val="0"/>
          </a:schemeClr>
        </a:solidFill>
        <a:ln w="12700" cap="flat" cmpd="sng" algn="ctr">
          <a:solidFill>
            <a:schemeClr val="accent4">
              <a:hueOff val="6125556"/>
              <a:satOff val="-25486"/>
              <a:lumOff val="60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effectLst>
                <a:outerShdw blurRad="38100" dist="38100" dir="2700000" algn="tl">
                  <a:srgbClr val="000000">
                    <a:alpha val="43137"/>
                  </a:srgbClr>
                </a:outerShdw>
              </a:effectLst>
            </a:rPr>
            <a:t>Registering &amp; Grievance Mechanism</a:t>
          </a:r>
          <a:endParaRPr lang="en-IN" sz="1300" kern="1200">
            <a:effectLst>
              <a:outerShdw blurRad="38100" dist="38100" dir="2700000" algn="tl">
                <a:srgbClr val="000000">
                  <a:alpha val="43137"/>
                </a:srgbClr>
              </a:outerShdw>
            </a:effectLst>
          </a:endParaRPr>
        </a:p>
      </dsp:txBody>
      <dsp:txXfrm>
        <a:off x="4373803" y="1027095"/>
        <a:ext cx="819756" cy="819856"/>
      </dsp:txXfrm>
    </dsp:sp>
    <dsp:sp modelId="{810174AD-AD8B-438C-A1D8-C1C4B8894518}">
      <dsp:nvSpPr>
        <dsp:cNvPr id="0" name=""/>
        <dsp:cNvSpPr/>
      </dsp:nvSpPr>
      <dsp:spPr>
        <a:xfrm rot="2700000">
          <a:off x="2898372" y="821939"/>
          <a:ext cx="1229952" cy="1229952"/>
        </a:xfrm>
        <a:prstGeom prst="teardrop">
          <a:avLst>
            <a:gd name="adj" fmla="val 10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328F2-6E2F-4758-B019-321341563ADE}">
      <dsp:nvSpPr>
        <dsp:cNvPr id="0" name=""/>
        <dsp:cNvSpPr/>
      </dsp:nvSpPr>
      <dsp:spPr>
        <a:xfrm>
          <a:off x="2938938" y="863080"/>
          <a:ext cx="1147659" cy="1147884"/>
        </a:xfrm>
        <a:prstGeom prst="ellipse">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Applicability</a:t>
          </a:r>
        </a:p>
      </dsp:txBody>
      <dsp:txXfrm>
        <a:off x="3102889" y="1027095"/>
        <a:ext cx="819756" cy="819856"/>
      </dsp:txXfrm>
    </dsp:sp>
    <dsp:sp modelId="{4C06DCBE-1A5B-463C-9494-8AD1012D5A56}">
      <dsp:nvSpPr>
        <dsp:cNvPr id="0" name=""/>
        <dsp:cNvSpPr/>
      </dsp:nvSpPr>
      <dsp:spPr>
        <a:xfrm rot="2700000">
          <a:off x="1627459" y="821939"/>
          <a:ext cx="1229952" cy="1229952"/>
        </a:xfrm>
        <a:prstGeom prst="teardrop">
          <a:avLst>
            <a:gd name="adj" fmla="val 100000"/>
          </a:avLst>
        </a:prstGeom>
        <a:solidFill>
          <a:schemeClr val="accent4">
            <a:hueOff val="8575779"/>
            <a:satOff val="-35680"/>
            <a:lumOff val="8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0D1A2-DE21-4DC5-9F8D-39DADF56DD4C}">
      <dsp:nvSpPr>
        <dsp:cNvPr id="0" name=""/>
        <dsp:cNvSpPr/>
      </dsp:nvSpPr>
      <dsp:spPr>
        <a:xfrm>
          <a:off x="1668024" y="863080"/>
          <a:ext cx="1147659" cy="1147884"/>
        </a:xfrm>
        <a:prstGeom prst="ellipse">
          <a:avLst/>
        </a:prstGeom>
        <a:solidFill>
          <a:schemeClr val="lt1">
            <a:alpha val="90000"/>
            <a:hueOff val="0"/>
            <a:satOff val="0"/>
            <a:lumOff val="0"/>
            <a:alphaOff val="0"/>
          </a:schemeClr>
        </a:solidFill>
        <a:ln w="12700" cap="flat" cmpd="sng" algn="ctr">
          <a:solidFill>
            <a:schemeClr val="accent4">
              <a:hueOff val="8575779"/>
              <a:satOff val="-35680"/>
              <a:lumOff val="84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Scope</a:t>
          </a:r>
        </a:p>
      </dsp:txBody>
      <dsp:txXfrm>
        <a:off x="1831975" y="1027095"/>
        <a:ext cx="819756" cy="819856"/>
      </dsp:txXfrm>
    </dsp:sp>
    <dsp:sp modelId="{6B4844C3-9890-49C1-8541-E30CDDFEACBB}">
      <dsp:nvSpPr>
        <dsp:cNvPr id="0" name=""/>
        <dsp:cNvSpPr/>
      </dsp:nvSpPr>
      <dsp:spPr>
        <a:xfrm rot="2700000">
          <a:off x="356545" y="821939"/>
          <a:ext cx="1229952" cy="1229952"/>
        </a:xfrm>
        <a:prstGeom prst="teardrop">
          <a:avLst>
            <a:gd name="adj" fmla="val 1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22C82-C065-4147-B66F-329DE9BAC5B4}">
      <dsp:nvSpPr>
        <dsp:cNvPr id="0" name=""/>
        <dsp:cNvSpPr/>
      </dsp:nvSpPr>
      <dsp:spPr>
        <a:xfrm>
          <a:off x="397110" y="863080"/>
          <a:ext cx="1147659" cy="1147884"/>
        </a:xfrm>
        <a:prstGeom prst="ellipse">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kern="1200">
              <a:effectLst>
                <a:outerShdw blurRad="38100" dist="38100" dir="2700000" algn="tl">
                  <a:srgbClr val="000000">
                    <a:alpha val="43137"/>
                  </a:srgbClr>
                </a:outerShdw>
              </a:effectLst>
            </a:rPr>
            <a:t>Purpose</a:t>
          </a:r>
        </a:p>
      </dsp:txBody>
      <dsp:txXfrm>
        <a:off x="561061" y="1027095"/>
        <a:ext cx="819756" cy="819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35E03-7B6A-4F0A-84DE-00DB3AB06A02}">
      <dsp:nvSpPr>
        <dsp:cNvPr id="0" name=""/>
        <dsp:cNvSpPr/>
      </dsp:nvSpPr>
      <dsp:spPr>
        <a:xfrm>
          <a:off x="0" y="511533"/>
          <a:ext cx="8128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476E2-2FB8-4C92-9DBA-9B0E0D613F9E}">
      <dsp:nvSpPr>
        <dsp:cNvPr id="0" name=""/>
        <dsp:cNvSpPr/>
      </dsp:nvSpPr>
      <dsp:spPr>
        <a:xfrm>
          <a:off x="406400" y="68733"/>
          <a:ext cx="5689600" cy="88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Draft and review POSH policy with IC.</a:t>
          </a:r>
          <a:endParaRPr lang="en-IN" sz="2400" kern="1200" dirty="0">
            <a:solidFill>
              <a:schemeClr val="tx1"/>
            </a:solidFill>
          </a:endParaRPr>
        </a:p>
      </dsp:txBody>
      <dsp:txXfrm>
        <a:off x="449631" y="111964"/>
        <a:ext cx="5603138" cy="799138"/>
      </dsp:txXfrm>
    </dsp:sp>
    <dsp:sp modelId="{ED45E5AF-9D00-4B2E-9542-754229FFC26F}">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C28A4-28A4-40B4-A293-C74054FFA0A3}">
      <dsp:nvSpPr>
        <dsp:cNvPr id="0" name=""/>
        <dsp:cNvSpPr/>
      </dsp:nvSpPr>
      <dsp:spPr>
        <a:xfrm>
          <a:off x="406400" y="1429533"/>
          <a:ext cx="5689600" cy="8856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Investigate harassment complaints for neutrality</a:t>
          </a:r>
          <a:r>
            <a:rPr lang="en-US" sz="2000" kern="1200" dirty="0">
              <a:solidFill>
                <a:schemeClr val="tx1"/>
              </a:solidFill>
              <a:effectLst>
                <a:outerShdw blurRad="38100" dist="38100" dir="2700000" algn="tl">
                  <a:srgbClr val="000000">
                    <a:alpha val="43137"/>
                  </a:srgbClr>
                </a:outerShdw>
              </a:effectLst>
            </a:rPr>
            <a:t>.</a:t>
          </a:r>
          <a:endParaRPr lang="en-IN" sz="2000" kern="1200" dirty="0">
            <a:solidFill>
              <a:schemeClr val="tx1"/>
            </a:solidFill>
          </a:endParaRPr>
        </a:p>
      </dsp:txBody>
      <dsp:txXfrm>
        <a:off x="449631" y="1472764"/>
        <a:ext cx="5603138" cy="799138"/>
      </dsp:txXfrm>
    </dsp:sp>
    <dsp:sp modelId="{8C565B5B-78D0-4719-ACA7-2CB5E1662E58}">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5E606F-6865-4B5A-AB00-9A5C3C28FA58}">
      <dsp:nvSpPr>
        <dsp:cNvPr id="0" name=""/>
        <dsp:cNvSpPr/>
      </dsp:nvSpPr>
      <dsp:spPr>
        <a:xfrm>
          <a:off x="406400" y="2790333"/>
          <a:ext cx="5689600" cy="8856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Attend IC meetings &amp; record minutes</a:t>
          </a:r>
          <a:endParaRPr lang="en-IN" sz="2400" kern="1200" dirty="0">
            <a:solidFill>
              <a:schemeClr val="tx1"/>
            </a:solidFill>
          </a:endParaRPr>
        </a:p>
      </dsp:txBody>
      <dsp:txXfrm>
        <a:off x="449631" y="2833564"/>
        <a:ext cx="5603138" cy="799138"/>
      </dsp:txXfrm>
    </dsp:sp>
    <dsp:sp modelId="{0E201738-0552-4175-AA14-7B4708DDD2B2}">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71EFDF-3B7A-4B76-BFE1-12E4E0DFBA00}">
      <dsp:nvSpPr>
        <dsp:cNvPr id="0" name=""/>
        <dsp:cNvSpPr/>
      </dsp:nvSpPr>
      <dsp:spPr>
        <a:xfrm>
          <a:off x="406400" y="4151133"/>
          <a:ext cx="5689600" cy="885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rPr>
            <a:t>Contribute to the Annual Report</a:t>
          </a:r>
          <a:endParaRPr lang="en-IN" sz="2400" kern="1200" dirty="0">
            <a:solidFill>
              <a:schemeClr val="tx1"/>
            </a:solidFill>
          </a:endParaRPr>
        </a:p>
      </dsp:txBody>
      <dsp:txXfrm>
        <a:off x="449631" y="4194364"/>
        <a:ext cx="5603138"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4E4-3BB6-49F4-8209-5949AD58B794}">
      <dsp:nvSpPr>
        <dsp:cNvPr id="0" name=""/>
        <dsp:cNvSpPr/>
      </dsp:nvSpPr>
      <dsp:spPr>
        <a:xfrm>
          <a:off x="2330551" y="745920"/>
          <a:ext cx="505340" cy="91440"/>
        </a:xfrm>
        <a:custGeom>
          <a:avLst/>
          <a:gdLst/>
          <a:ahLst/>
          <a:cxnLst/>
          <a:rect l="0" t="0" r="0" b="0"/>
          <a:pathLst>
            <a:path>
              <a:moveTo>
                <a:pt x="0" y="45720"/>
              </a:moveTo>
              <a:lnTo>
                <a:pt x="505340" y="45720"/>
              </a:lnTo>
            </a:path>
          </a:pathLst>
        </a:custGeom>
        <a:noFill/>
        <a:ln w="28575" cap="flat" cmpd="sng" algn="ctr">
          <a:solidFill>
            <a:srgbClr val="FFC000"/>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2569823" y="788961"/>
        <a:ext cx="26797" cy="5359"/>
      </dsp:txXfrm>
    </dsp:sp>
    <dsp:sp modelId="{EA48C8F6-2AEC-4976-8B4D-5A0636B3F393}">
      <dsp:nvSpPr>
        <dsp:cNvPr id="0" name=""/>
        <dsp:cNvSpPr/>
      </dsp:nvSpPr>
      <dsp:spPr>
        <a:xfrm>
          <a:off x="2175" y="305638"/>
          <a:ext cx="2330176" cy="972005"/>
        </a:xfrm>
        <a:prstGeom prst="roundRect">
          <a:avLst/>
        </a:prstGeom>
        <a:noFill/>
        <a:ln w="28575" cap="flat" cmpd="sng" algn="ctr">
          <a:solidFill>
            <a:srgbClr val="FFC000"/>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Receipt of Complaint</a:t>
          </a:r>
          <a:endParaRPr lang="en-IN" sz="1800" kern="1200" dirty="0">
            <a:solidFill>
              <a:schemeClr val="tx1"/>
            </a:solidFill>
            <a:effectLst/>
          </a:endParaRPr>
        </a:p>
      </dsp:txBody>
      <dsp:txXfrm>
        <a:off x="49624" y="353087"/>
        <a:ext cx="2235278" cy="877107"/>
      </dsp:txXfrm>
    </dsp:sp>
    <dsp:sp modelId="{2ADC703B-B5D9-4747-A415-795E9E494ACC}">
      <dsp:nvSpPr>
        <dsp:cNvPr id="0" name=""/>
        <dsp:cNvSpPr/>
      </dsp:nvSpPr>
      <dsp:spPr>
        <a:xfrm>
          <a:off x="5196669" y="745920"/>
          <a:ext cx="505340" cy="91440"/>
        </a:xfrm>
        <a:custGeom>
          <a:avLst/>
          <a:gdLst/>
          <a:ahLst/>
          <a:cxnLst/>
          <a:rect l="0" t="0" r="0" b="0"/>
          <a:pathLst>
            <a:path>
              <a:moveTo>
                <a:pt x="0" y="45720"/>
              </a:moveTo>
              <a:lnTo>
                <a:pt x="505340" y="45720"/>
              </a:lnTo>
            </a:path>
          </a:pathLst>
        </a:custGeom>
        <a:noFill/>
        <a:ln w="28575" cap="flat" cmpd="sng" algn="ctr">
          <a:solidFill>
            <a:srgbClr val="F4FA0A"/>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5435940" y="788961"/>
        <a:ext cx="26797" cy="5359"/>
      </dsp:txXfrm>
    </dsp:sp>
    <dsp:sp modelId="{5C106338-C48E-46AC-B02A-449A063050CA}">
      <dsp:nvSpPr>
        <dsp:cNvPr id="0" name=""/>
        <dsp:cNvSpPr/>
      </dsp:nvSpPr>
      <dsp:spPr>
        <a:xfrm>
          <a:off x="2868292" y="305638"/>
          <a:ext cx="2330176" cy="972005"/>
        </a:xfrm>
        <a:prstGeom prst="roundRect">
          <a:avLst/>
        </a:prstGeom>
        <a:noFill/>
        <a:ln w="28575" cap="flat" cmpd="sng" algn="ctr">
          <a:solidFill>
            <a:srgbClr val="F4FA0A"/>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Formation of Inquiry Committee</a:t>
          </a:r>
          <a:endParaRPr lang="en-IN" sz="1800" kern="1200" dirty="0">
            <a:solidFill>
              <a:schemeClr val="tx1"/>
            </a:solidFill>
            <a:effectLst/>
          </a:endParaRPr>
        </a:p>
      </dsp:txBody>
      <dsp:txXfrm>
        <a:off x="2915741" y="353087"/>
        <a:ext cx="2235278" cy="877107"/>
      </dsp:txXfrm>
    </dsp:sp>
    <dsp:sp modelId="{1D567DE3-0BEF-437A-931A-757179EDD4BD}">
      <dsp:nvSpPr>
        <dsp:cNvPr id="0" name=""/>
        <dsp:cNvSpPr/>
      </dsp:nvSpPr>
      <dsp:spPr>
        <a:xfrm>
          <a:off x="8062786" y="745920"/>
          <a:ext cx="505340" cy="91440"/>
        </a:xfrm>
        <a:custGeom>
          <a:avLst/>
          <a:gdLst/>
          <a:ahLst/>
          <a:cxnLst/>
          <a:rect l="0" t="0" r="0" b="0"/>
          <a:pathLst>
            <a:path>
              <a:moveTo>
                <a:pt x="0" y="45720"/>
              </a:moveTo>
              <a:lnTo>
                <a:pt x="505340" y="45720"/>
              </a:lnTo>
            </a:path>
          </a:pathLst>
        </a:custGeom>
        <a:noFill/>
        <a:ln w="28575" cap="flat" cmpd="sng" algn="ctr">
          <a:solidFill>
            <a:srgbClr val="B2F514"/>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8302058" y="788961"/>
        <a:ext cx="26797" cy="5359"/>
      </dsp:txXfrm>
    </dsp:sp>
    <dsp:sp modelId="{8D987708-9B90-432C-8A97-2FFC90F1ECCE}">
      <dsp:nvSpPr>
        <dsp:cNvPr id="0" name=""/>
        <dsp:cNvSpPr/>
      </dsp:nvSpPr>
      <dsp:spPr>
        <a:xfrm>
          <a:off x="5734409" y="305638"/>
          <a:ext cx="2330176" cy="972005"/>
        </a:xfrm>
        <a:prstGeom prst="roundRect">
          <a:avLst/>
        </a:prstGeom>
        <a:noFill/>
        <a:ln w="28575" cap="flat" cmpd="sng" algn="ctr">
          <a:solidFill>
            <a:srgbClr val="B2F514"/>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Notice to Respondent</a:t>
          </a:r>
          <a:endParaRPr lang="en-IN" sz="1800" kern="1200" dirty="0">
            <a:solidFill>
              <a:schemeClr val="tx1"/>
            </a:solidFill>
            <a:effectLst/>
          </a:endParaRPr>
        </a:p>
      </dsp:txBody>
      <dsp:txXfrm>
        <a:off x="5781858" y="353087"/>
        <a:ext cx="2235278" cy="877107"/>
      </dsp:txXfrm>
    </dsp:sp>
    <dsp:sp modelId="{AB99EBA5-A1A1-4A8F-8341-BC7FF53A1928}">
      <dsp:nvSpPr>
        <dsp:cNvPr id="0" name=""/>
        <dsp:cNvSpPr/>
      </dsp:nvSpPr>
      <dsp:spPr>
        <a:xfrm>
          <a:off x="1167263" y="1275843"/>
          <a:ext cx="8598351" cy="753853"/>
        </a:xfrm>
        <a:custGeom>
          <a:avLst/>
          <a:gdLst/>
          <a:ahLst/>
          <a:cxnLst/>
          <a:rect l="0" t="0" r="0" b="0"/>
          <a:pathLst>
            <a:path>
              <a:moveTo>
                <a:pt x="8598351" y="0"/>
              </a:moveTo>
              <a:lnTo>
                <a:pt x="8598351" y="394026"/>
              </a:lnTo>
              <a:lnTo>
                <a:pt x="0" y="394026"/>
              </a:lnTo>
              <a:lnTo>
                <a:pt x="0" y="753853"/>
              </a:lnTo>
            </a:path>
          </a:pathLst>
        </a:custGeom>
        <a:noFill/>
        <a:ln w="28575" cap="flat" cmpd="sng" algn="ctr">
          <a:solidFill>
            <a:srgbClr val="78F01D"/>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5250587" y="1650090"/>
        <a:ext cx="431703" cy="5359"/>
      </dsp:txXfrm>
    </dsp:sp>
    <dsp:sp modelId="{72093C99-AAE7-411F-8657-45D5F3DBBCDE}">
      <dsp:nvSpPr>
        <dsp:cNvPr id="0" name=""/>
        <dsp:cNvSpPr/>
      </dsp:nvSpPr>
      <dsp:spPr>
        <a:xfrm>
          <a:off x="8600527" y="305638"/>
          <a:ext cx="2330176" cy="972005"/>
        </a:xfrm>
        <a:prstGeom prst="roundRect">
          <a:avLst/>
        </a:prstGeom>
        <a:noFill/>
        <a:ln w="28575" cap="flat" cmpd="sng" algn="ctr">
          <a:solidFill>
            <a:srgbClr val="78F01D"/>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Plead guilty or innocent </a:t>
          </a:r>
          <a:endParaRPr lang="en-IN" sz="1800" kern="1200" dirty="0">
            <a:solidFill>
              <a:schemeClr val="tx1"/>
            </a:solidFill>
            <a:effectLst/>
          </a:endParaRPr>
        </a:p>
      </dsp:txBody>
      <dsp:txXfrm>
        <a:off x="8647976" y="353087"/>
        <a:ext cx="2235278" cy="877107"/>
      </dsp:txXfrm>
    </dsp:sp>
    <dsp:sp modelId="{D62C1AFA-CF30-4205-AB64-9FC46EAAAD5B}">
      <dsp:nvSpPr>
        <dsp:cNvPr id="0" name=""/>
        <dsp:cNvSpPr/>
      </dsp:nvSpPr>
      <dsp:spPr>
        <a:xfrm>
          <a:off x="2330551" y="2502380"/>
          <a:ext cx="505340" cy="91440"/>
        </a:xfrm>
        <a:custGeom>
          <a:avLst/>
          <a:gdLst/>
          <a:ahLst/>
          <a:cxnLst/>
          <a:rect l="0" t="0" r="0" b="0"/>
          <a:pathLst>
            <a:path>
              <a:moveTo>
                <a:pt x="0" y="45720"/>
              </a:moveTo>
              <a:lnTo>
                <a:pt x="505340" y="45720"/>
              </a:lnTo>
            </a:path>
          </a:pathLst>
        </a:custGeom>
        <a:noFill/>
        <a:ln w="28575" cap="flat" cmpd="sng" algn="ctr">
          <a:solidFill>
            <a:srgbClr val="17CF2D"/>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2569823" y="2545420"/>
        <a:ext cx="26797" cy="5359"/>
      </dsp:txXfrm>
    </dsp:sp>
    <dsp:sp modelId="{699F6446-DAC9-4550-8233-94DA3186E8C6}">
      <dsp:nvSpPr>
        <dsp:cNvPr id="0" name=""/>
        <dsp:cNvSpPr/>
      </dsp:nvSpPr>
      <dsp:spPr>
        <a:xfrm>
          <a:off x="2175" y="2062097"/>
          <a:ext cx="2330176" cy="972005"/>
        </a:xfrm>
        <a:prstGeom prst="roundRect">
          <a:avLst/>
        </a:prstGeom>
        <a:noFill/>
        <a:ln w="28575" cap="flat" cmpd="sng" algn="ctr">
          <a:solidFill>
            <a:srgbClr val="17CF2D"/>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Evidence Gathering</a:t>
          </a:r>
          <a:endParaRPr lang="en-IN" sz="1800" kern="1200" dirty="0">
            <a:solidFill>
              <a:schemeClr val="tx1"/>
            </a:solidFill>
            <a:effectLst/>
          </a:endParaRPr>
        </a:p>
      </dsp:txBody>
      <dsp:txXfrm>
        <a:off x="49624" y="2109546"/>
        <a:ext cx="2235278" cy="877107"/>
      </dsp:txXfrm>
    </dsp:sp>
    <dsp:sp modelId="{80C227C9-89D9-4B07-8CF7-189826A5A5D1}">
      <dsp:nvSpPr>
        <dsp:cNvPr id="0" name=""/>
        <dsp:cNvSpPr/>
      </dsp:nvSpPr>
      <dsp:spPr>
        <a:xfrm>
          <a:off x="5196669" y="2502380"/>
          <a:ext cx="505340" cy="91440"/>
        </a:xfrm>
        <a:custGeom>
          <a:avLst/>
          <a:gdLst/>
          <a:ahLst/>
          <a:cxnLst/>
          <a:rect l="0" t="0" r="0" b="0"/>
          <a:pathLst>
            <a:path>
              <a:moveTo>
                <a:pt x="0" y="45720"/>
              </a:moveTo>
              <a:lnTo>
                <a:pt x="505340" y="45720"/>
              </a:lnTo>
            </a:path>
          </a:pathLst>
        </a:custGeom>
        <a:noFill/>
        <a:ln w="28575" cap="flat" cmpd="sng" algn="ctr">
          <a:solidFill>
            <a:srgbClr val="30E845"/>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5435940" y="2545420"/>
        <a:ext cx="26797" cy="5359"/>
      </dsp:txXfrm>
    </dsp:sp>
    <dsp:sp modelId="{9A076885-8F21-47D5-8639-F24D71A7C369}">
      <dsp:nvSpPr>
        <dsp:cNvPr id="0" name=""/>
        <dsp:cNvSpPr/>
      </dsp:nvSpPr>
      <dsp:spPr>
        <a:xfrm>
          <a:off x="2868292" y="2062097"/>
          <a:ext cx="2330176" cy="972005"/>
        </a:xfrm>
        <a:prstGeom prst="roundRect">
          <a:avLst/>
        </a:prstGeom>
        <a:noFill/>
        <a:ln w="28575" cap="flat" cmpd="sng" algn="ctr">
          <a:solidFill>
            <a:srgbClr val="30E845"/>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Complainant's Testimony</a:t>
          </a:r>
          <a:endParaRPr lang="en-IN" sz="1800" kern="1200" dirty="0">
            <a:solidFill>
              <a:schemeClr val="tx1"/>
            </a:solidFill>
            <a:effectLst/>
          </a:endParaRPr>
        </a:p>
      </dsp:txBody>
      <dsp:txXfrm>
        <a:off x="2915741" y="2109546"/>
        <a:ext cx="2235278" cy="877107"/>
      </dsp:txXfrm>
    </dsp:sp>
    <dsp:sp modelId="{6E2D1484-7537-4EC7-B9E1-FD9FD7723514}">
      <dsp:nvSpPr>
        <dsp:cNvPr id="0" name=""/>
        <dsp:cNvSpPr/>
      </dsp:nvSpPr>
      <dsp:spPr>
        <a:xfrm>
          <a:off x="8062786" y="2502380"/>
          <a:ext cx="505340" cy="91440"/>
        </a:xfrm>
        <a:custGeom>
          <a:avLst/>
          <a:gdLst/>
          <a:ahLst/>
          <a:cxnLst/>
          <a:rect l="0" t="0" r="0" b="0"/>
          <a:pathLst>
            <a:path>
              <a:moveTo>
                <a:pt x="0" y="45720"/>
              </a:moveTo>
              <a:lnTo>
                <a:pt x="505340" y="45720"/>
              </a:lnTo>
            </a:path>
          </a:pathLst>
        </a:custGeom>
        <a:noFill/>
        <a:ln w="28575" cap="flat" cmpd="sng" algn="ctr">
          <a:solidFill>
            <a:srgbClr val="39E37B"/>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8302058" y="2545420"/>
        <a:ext cx="26797" cy="5359"/>
      </dsp:txXfrm>
    </dsp:sp>
    <dsp:sp modelId="{7B5A24C3-1A9A-4464-BC00-46A1E91F324E}">
      <dsp:nvSpPr>
        <dsp:cNvPr id="0" name=""/>
        <dsp:cNvSpPr/>
      </dsp:nvSpPr>
      <dsp:spPr>
        <a:xfrm>
          <a:off x="5734409" y="2062097"/>
          <a:ext cx="2330176" cy="972005"/>
        </a:xfrm>
        <a:prstGeom prst="roundRect">
          <a:avLst/>
        </a:prstGeom>
        <a:noFill/>
        <a:ln w="28575" cap="flat" cmpd="sng" algn="ctr">
          <a:solidFill>
            <a:srgbClr val="39E37B"/>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Respondent's Testimony</a:t>
          </a:r>
          <a:endParaRPr lang="en-IN" sz="1800" kern="1200" dirty="0">
            <a:solidFill>
              <a:schemeClr val="tx1"/>
            </a:solidFill>
            <a:effectLst/>
          </a:endParaRPr>
        </a:p>
      </dsp:txBody>
      <dsp:txXfrm>
        <a:off x="5781858" y="2109546"/>
        <a:ext cx="2235278" cy="877107"/>
      </dsp:txXfrm>
    </dsp:sp>
    <dsp:sp modelId="{A6AA680D-9751-450A-9B69-08DCAF2D6A36}">
      <dsp:nvSpPr>
        <dsp:cNvPr id="0" name=""/>
        <dsp:cNvSpPr/>
      </dsp:nvSpPr>
      <dsp:spPr>
        <a:xfrm>
          <a:off x="2575995" y="3032302"/>
          <a:ext cx="7189620" cy="763794"/>
        </a:xfrm>
        <a:custGeom>
          <a:avLst/>
          <a:gdLst/>
          <a:ahLst/>
          <a:cxnLst/>
          <a:rect l="0" t="0" r="0" b="0"/>
          <a:pathLst>
            <a:path>
              <a:moveTo>
                <a:pt x="7189620" y="0"/>
              </a:moveTo>
              <a:lnTo>
                <a:pt x="7189620" y="398997"/>
              </a:lnTo>
              <a:lnTo>
                <a:pt x="0" y="398997"/>
              </a:lnTo>
              <a:lnTo>
                <a:pt x="0" y="763794"/>
              </a:lnTo>
            </a:path>
          </a:pathLst>
        </a:custGeom>
        <a:noFill/>
        <a:ln w="28575" cap="flat" cmpd="sng" algn="ctr">
          <a:solidFill>
            <a:srgbClr val="42E0AA"/>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5989970" y="3411520"/>
        <a:ext cx="361668" cy="5359"/>
      </dsp:txXfrm>
    </dsp:sp>
    <dsp:sp modelId="{2F1147E7-2EB6-4459-93A1-DFCFCD020C43}">
      <dsp:nvSpPr>
        <dsp:cNvPr id="0" name=""/>
        <dsp:cNvSpPr/>
      </dsp:nvSpPr>
      <dsp:spPr>
        <a:xfrm>
          <a:off x="8600527" y="2062097"/>
          <a:ext cx="2330176" cy="972005"/>
        </a:xfrm>
        <a:prstGeom prst="roundRect">
          <a:avLst/>
        </a:prstGeom>
        <a:noFill/>
        <a:ln w="28575" cap="flat" cmpd="sng" algn="ctr">
          <a:solidFill>
            <a:srgbClr val="42E0AA"/>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Witness Statements</a:t>
          </a:r>
          <a:endParaRPr lang="en-IN" sz="1800" kern="1200" dirty="0">
            <a:solidFill>
              <a:schemeClr val="tx1"/>
            </a:solidFill>
            <a:effectLst/>
          </a:endParaRPr>
        </a:p>
      </dsp:txBody>
      <dsp:txXfrm>
        <a:off x="8647976" y="2109546"/>
        <a:ext cx="2235278" cy="877107"/>
      </dsp:txXfrm>
    </dsp:sp>
    <dsp:sp modelId="{F36B96EF-3487-459B-A216-4B76453DF698}">
      <dsp:nvSpPr>
        <dsp:cNvPr id="0" name=""/>
        <dsp:cNvSpPr/>
      </dsp:nvSpPr>
      <dsp:spPr>
        <a:xfrm>
          <a:off x="3739283" y="4268779"/>
          <a:ext cx="505340" cy="91440"/>
        </a:xfrm>
        <a:custGeom>
          <a:avLst/>
          <a:gdLst/>
          <a:ahLst/>
          <a:cxnLst/>
          <a:rect l="0" t="0" r="0" b="0"/>
          <a:pathLst>
            <a:path>
              <a:moveTo>
                <a:pt x="0" y="45720"/>
              </a:moveTo>
              <a:lnTo>
                <a:pt x="505340" y="45720"/>
              </a:lnTo>
            </a:path>
          </a:pathLst>
        </a:custGeom>
        <a:noFill/>
        <a:ln w="28575" cap="flat" cmpd="sng" algn="ctr">
          <a:solidFill>
            <a:srgbClr val="4ADCD2"/>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3978555" y="4311819"/>
        <a:ext cx="26797" cy="5359"/>
      </dsp:txXfrm>
    </dsp:sp>
    <dsp:sp modelId="{44BE7C2F-6B81-40EB-B964-CA42D95D4855}">
      <dsp:nvSpPr>
        <dsp:cNvPr id="0" name=""/>
        <dsp:cNvSpPr/>
      </dsp:nvSpPr>
      <dsp:spPr>
        <a:xfrm>
          <a:off x="1410906" y="3828497"/>
          <a:ext cx="2330176" cy="972005"/>
        </a:xfrm>
        <a:prstGeom prst="roundRect">
          <a:avLst/>
        </a:prstGeom>
        <a:noFill/>
        <a:ln w="28575" cap="flat" cmpd="sng" algn="ctr">
          <a:solidFill>
            <a:srgbClr val="4ADCD2"/>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Collation of Evidence</a:t>
          </a:r>
          <a:endParaRPr lang="en-IN" sz="1800" kern="1200" dirty="0">
            <a:solidFill>
              <a:schemeClr val="tx1"/>
            </a:solidFill>
            <a:effectLst/>
          </a:endParaRPr>
        </a:p>
      </dsp:txBody>
      <dsp:txXfrm>
        <a:off x="1458355" y="3875946"/>
        <a:ext cx="2235278" cy="877107"/>
      </dsp:txXfrm>
    </dsp:sp>
    <dsp:sp modelId="{C16DCA95-F021-433F-A0A2-3102793C5255}">
      <dsp:nvSpPr>
        <dsp:cNvPr id="0" name=""/>
        <dsp:cNvSpPr/>
      </dsp:nvSpPr>
      <dsp:spPr>
        <a:xfrm>
          <a:off x="6605400" y="4268779"/>
          <a:ext cx="505340" cy="91440"/>
        </a:xfrm>
        <a:custGeom>
          <a:avLst/>
          <a:gdLst/>
          <a:ahLst/>
          <a:cxnLst/>
          <a:rect l="0" t="0" r="0" b="0"/>
          <a:pathLst>
            <a:path>
              <a:moveTo>
                <a:pt x="0" y="45720"/>
              </a:moveTo>
              <a:lnTo>
                <a:pt x="505340" y="45720"/>
              </a:lnTo>
            </a:path>
          </a:pathLst>
        </a:custGeom>
        <a:noFill/>
        <a:ln w="28575" cap="flat" cmpd="sng" algn="ctr">
          <a:solidFill>
            <a:srgbClr val="53BDD8"/>
          </a:solidFill>
          <a:prstDash val="solid"/>
          <a:miter lim="800000"/>
          <a:tailEnd type="arrow"/>
        </a:ln>
        <a:effectLst>
          <a:outerShdw blurRad="38100" dist="38100" dir="10800000" algn="br" rotWithShape="0">
            <a:prstClr val="black">
              <a:alpha val="40000"/>
            </a:prstClr>
          </a:outerShdw>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solidFill>
              <a:schemeClr val="tx1"/>
            </a:solidFill>
            <a:effectLst>
              <a:outerShdw blurRad="38100" dist="38100" dir="2700000" algn="tl">
                <a:srgbClr val="000000">
                  <a:alpha val="43137"/>
                </a:srgbClr>
              </a:outerShdw>
            </a:effectLst>
          </a:endParaRPr>
        </a:p>
      </dsp:txBody>
      <dsp:txXfrm>
        <a:off x="6844672" y="4311819"/>
        <a:ext cx="26797" cy="5359"/>
      </dsp:txXfrm>
    </dsp:sp>
    <dsp:sp modelId="{69F33185-EF4B-4A43-8ED5-E5C4B1FEF5F2}">
      <dsp:nvSpPr>
        <dsp:cNvPr id="0" name=""/>
        <dsp:cNvSpPr/>
      </dsp:nvSpPr>
      <dsp:spPr>
        <a:xfrm>
          <a:off x="4277024" y="3828497"/>
          <a:ext cx="2330176" cy="972005"/>
        </a:xfrm>
        <a:prstGeom prst="roundRect">
          <a:avLst/>
        </a:prstGeom>
        <a:noFill/>
        <a:ln w="28575" cap="flat" cmpd="sng" algn="ctr">
          <a:solidFill>
            <a:srgbClr val="53BDD8"/>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Findings &amp; Report Preparation</a:t>
          </a:r>
          <a:endParaRPr lang="en-IN" sz="1800" kern="1200" dirty="0">
            <a:solidFill>
              <a:schemeClr val="tx1"/>
            </a:solidFill>
            <a:effectLst/>
          </a:endParaRPr>
        </a:p>
      </dsp:txBody>
      <dsp:txXfrm>
        <a:off x="4324473" y="3875946"/>
        <a:ext cx="2235278" cy="877107"/>
      </dsp:txXfrm>
    </dsp:sp>
    <dsp:sp modelId="{C461A434-B5CA-4B4E-8695-586B63D3FBF5}">
      <dsp:nvSpPr>
        <dsp:cNvPr id="0" name=""/>
        <dsp:cNvSpPr/>
      </dsp:nvSpPr>
      <dsp:spPr>
        <a:xfrm>
          <a:off x="7143141" y="3828497"/>
          <a:ext cx="2330176" cy="972005"/>
        </a:xfrm>
        <a:prstGeom prst="roundRect">
          <a:avLst/>
        </a:prstGeom>
        <a:noFill/>
        <a:ln w="28575" cap="flat" cmpd="sng" algn="ctr">
          <a:solidFill>
            <a:srgbClr val="0099CC"/>
          </a:solidFill>
          <a:prstDash val="solid"/>
          <a:miter lim="800000"/>
        </a:ln>
        <a:effectLst>
          <a:outerShdw blurRad="38100" dist="38100" dir="108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rPr>
            <a:t>Recommendations</a:t>
          </a:r>
          <a:endParaRPr lang="en-IN" sz="1800" kern="1200" dirty="0">
            <a:solidFill>
              <a:schemeClr val="tx1"/>
            </a:solidFill>
            <a:effectLst/>
          </a:endParaRPr>
        </a:p>
      </dsp:txBody>
      <dsp:txXfrm>
        <a:off x="7190590" y="3875946"/>
        <a:ext cx="2235278" cy="877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87F31-8B9C-4FD0-BB9A-65A5E9034783}">
      <dsp:nvSpPr>
        <dsp:cNvPr id="0" name=""/>
        <dsp:cNvSpPr/>
      </dsp:nvSpPr>
      <dsp:spPr>
        <a:xfrm>
          <a:off x="5465762" y="792002"/>
          <a:ext cx="4689864" cy="595755"/>
        </a:xfrm>
        <a:custGeom>
          <a:avLst/>
          <a:gdLst/>
          <a:ahLst/>
          <a:cxnLst/>
          <a:rect l="0" t="0" r="0" b="0"/>
          <a:pathLst>
            <a:path>
              <a:moveTo>
                <a:pt x="0" y="0"/>
              </a:moveTo>
              <a:lnTo>
                <a:pt x="0" y="431997"/>
              </a:lnTo>
              <a:lnTo>
                <a:pt x="4689864" y="431997"/>
              </a:lnTo>
              <a:lnTo>
                <a:pt x="4689864" y="5957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59503-412A-48EC-821A-14B8A03B245F}">
      <dsp:nvSpPr>
        <dsp:cNvPr id="0" name=""/>
        <dsp:cNvSpPr/>
      </dsp:nvSpPr>
      <dsp:spPr>
        <a:xfrm>
          <a:off x="5465762" y="792002"/>
          <a:ext cx="2813918" cy="595755"/>
        </a:xfrm>
        <a:custGeom>
          <a:avLst/>
          <a:gdLst/>
          <a:ahLst/>
          <a:cxnLst/>
          <a:rect l="0" t="0" r="0" b="0"/>
          <a:pathLst>
            <a:path>
              <a:moveTo>
                <a:pt x="0" y="0"/>
              </a:moveTo>
              <a:lnTo>
                <a:pt x="0" y="431997"/>
              </a:lnTo>
              <a:lnTo>
                <a:pt x="2813918" y="431997"/>
              </a:lnTo>
              <a:lnTo>
                <a:pt x="2813918" y="5957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942C70-4EC5-4CE8-A9A8-CDB1D90B520C}">
      <dsp:nvSpPr>
        <dsp:cNvPr id="0" name=""/>
        <dsp:cNvSpPr/>
      </dsp:nvSpPr>
      <dsp:spPr>
        <a:xfrm>
          <a:off x="5465762" y="792002"/>
          <a:ext cx="937972" cy="595755"/>
        </a:xfrm>
        <a:custGeom>
          <a:avLst/>
          <a:gdLst/>
          <a:ahLst/>
          <a:cxnLst/>
          <a:rect l="0" t="0" r="0" b="0"/>
          <a:pathLst>
            <a:path>
              <a:moveTo>
                <a:pt x="0" y="0"/>
              </a:moveTo>
              <a:lnTo>
                <a:pt x="0" y="431997"/>
              </a:lnTo>
              <a:lnTo>
                <a:pt x="937972" y="431997"/>
              </a:lnTo>
              <a:lnTo>
                <a:pt x="937972" y="5957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FF7BFC-A1ED-48D9-B9FE-F57CC77320C4}">
      <dsp:nvSpPr>
        <dsp:cNvPr id="0" name=""/>
        <dsp:cNvSpPr/>
      </dsp:nvSpPr>
      <dsp:spPr>
        <a:xfrm>
          <a:off x="4527789" y="792002"/>
          <a:ext cx="937972" cy="595755"/>
        </a:xfrm>
        <a:custGeom>
          <a:avLst/>
          <a:gdLst/>
          <a:ahLst/>
          <a:cxnLst/>
          <a:rect l="0" t="0" r="0" b="0"/>
          <a:pathLst>
            <a:path>
              <a:moveTo>
                <a:pt x="937972" y="0"/>
              </a:moveTo>
              <a:lnTo>
                <a:pt x="937972" y="431997"/>
              </a:lnTo>
              <a:lnTo>
                <a:pt x="0" y="431997"/>
              </a:lnTo>
              <a:lnTo>
                <a:pt x="0" y="5957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794BAF-D8DB-4C6E-912A-A7839A21C179}">
      <dsp:nvSpPr>
        <dsp:cNvPr id="0" name=""/>
        <dsp:cNvSpPr/>
      </dsp:nvSpPr>
      <dsp:spPr>
        <a:xfrm>
          <a:off x="2651843" y="792002"/>
          <a:ext cx="2813918" cy="595755"/>
        </a:xfrm>
        <a:custGeom>
          <a:avLst/>
          <a:gdLst/>
          <a:ahLst/>
          <a:cxnLst/>
          <a:rect l="0" t="0" r="0" b="0"/>
          <a:pathLst>
            <a:path>
              <a:moveTo>
                <a:pt x="2813918" y="0"/>
              </a:moveTo>
              <a:lnTo>
                <a:pt x="2813918" y="431997"/>
              </a:lnTo>
              <a:lnTo>
                <a:pt x="0" y="431997"/>
              </a:lnTo>
              <a:lnTo>
                <a:pt x="0" y="5957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49FF5-4160-4DC8-8568-8FDD2E7060BA}">
      <dsp:nvSpPr>
        <dsp:cNvPr id="0" name=""/>
        <dsp:cNvSpPr/>
      </dsp:nvSpPr>
      <dsp:spPr>
        <a:xfrm>
          <a:off x="775897" y="792002"/>
          <a:ext cx="4689864" cy="595755"/>
        </a:xfrm>
        <a:custGeom>
          <a:avLst/>
          <a:gdLst/>
          <a:ahLst/>
          <a:cxnLst/>
          <a:rect l="0" t="0" r="0" b="0"/>
          <a:pathLst>
            <a:path>
              <a:moveTo>
                <a:pt x="4689864" y="0"/>
              </a:moveTo>
              <a:lnTo>
                <a:pt x="4689864" y="431997"/>
              </a:lnTo>
              <a:lnTo>
                <a:pt x="0" y="431997"/>
              </a:lnTo>
              <a:lnTo>
                <a:pt x="0" y="5957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3819D-4C4E-42F6-8269-503B26F2369F}">
      <dsp:nvSpPr>
        <dsp:cNvPr id="0" name=""/>
        <dsp:cNvSpPr/>
      </dsp:nvSpPr>
      <dsp:spPr>
        <a:xfrm>
          <a:off x="4691547" y="0"/>
          <a:ext cx="1548430" cy="792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rPr>
            <a:t>Internal Committee Primary Action</a:t>
          </a:r>
          <a:endParaRPr lang="en-IN" sz="1400" b="1" kern="1200" dirty="0">
            <a:solidFill>
              <a:schemeClr val="bg1"/>
            </a:solidFill>
            <a:effectLst>
              <a:outerShdw blurRad="38100" dist="38100" dir="2700000" algn="tl">
                <a:srgbClr val="000000">
                  <a:alpha val="43137"/>
                </a:srgbClr>
              </a:outerShdw>
            </a:effectLst>
          </a:endParaRPr>
        </a:p>
      </dsp:txBody>
      <dsp:txXfrm>
        <a:off x="4730209" y="38662"/>
        <a:ext cx="1471106" cy="714678"/>
      </dsp:txXfrm>
    </dsp:sp>
    <dsp:sp modelId="{D23EDC38-78BD-42CF-B331-2259B304A7F1}">
      <dsp:nvSpPr>
        <dsp:cNvPr id="0" name=""/>
        <dsp:cNvSpPr/>
      </dsp:nvSpPr>
      <dsp:spPr>
        <a:xfrm>
          <a:off x="1682" y="1387757"/>
          <a:ext cx="1548430" cy="792002"/>
        </a:xfrm>
        <a:prstGeom prst="roundRect">
          <a:avLst/>
        </a:prstGeom>
        <a:solidFill>
          <a:srgbClr val="FFD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Document Verification</a:t>
          </a:r>
          <a:endParaRPr lang="en-IN" sz="1400" kern="1200" dirty="0">
            <a:solidFill>
              <a:schemeClr val="tx1"/>
            </a:solidFill>
            <a:effectLst>
              <a:outerShdw blurRad="38100" dist="38100" dir="2700000" algn="tl">
                <a:srgbClr val="000000">
                  <a:alpha val="43137"/>
                </a:srgbClr>
              </a:outerShdw>
            </a:effectLst>
          </a:endParaRPr>
        </a:p>
      </dsp:txBody>
      <dsp:txXfrm>
        <a:off x="40344" y="1426419"/>
        <a:ext cx="1471106" cy="714678"/>
      </dsp:txXfrm>
    </dsp:sp>
    <dsp:sp modelId="{159A5F72-FECD-4E95-9FA5-527F5762124B}">
      <dsp:nvSpPr>
        <dsp:cNvPr id="0" name=""/>
        <dsp:cNvSpPr/>
      </dsp:nvSpPr>
      <dsp:spPr>
        <a:xfrm>
          <a:off x="1877628" y="1387757"/>
          <a:ext cx="1548430" cy="792002"/>
        </a:xfrm>
        <a:prstGeom prst="roundRect">
          <a:avLst/>
        </a:prstGeom>
        <a:solidFill>
          <a:srgbClr val="FFD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Complainant &amp; Respondent Interviews</a:t>
          </a:r>
          <a:endParaRPr lang="en-IN" sz="1400" kern="1200" dirty="0">
            <a:solidFill>
              <a:schemeClr val="tx1"/>
            </a:solidFill>
            <a:effectLst>
              <a:outerShdw blurRad="38100" dist="38100" dir="2700000" algn="tl">
                <a:srgbClr val="000000">
                  <a:alpha val="43137"/>
                </a:srgbClr>
              </a:outerShdw>
            </a:effectLst>
          </a:endParaRPr>
        </a:p>
      </dsp:txBody>
      <dsp:txXfrm>
        <a:off x="1916290" y="1426419"/>
        <a:ext cx="1471106" cy="714678"/>
      </dsp:txXfrm>
    </dsp:sp>
    <dsp:sp modelId="{0E1BB3C5-EF1A-4410-A72F-5A78F5680E0D}">
      <dsp:nvSpPr>
        <dsp:cNvPr id="0" name=""/>
        <dsp:cNvSpPr/>
      </dsp:nvSpPr>
      <dsp:spPr>
        <a:xfrm>
          <a:off x="3753574" y="1387757"/>
          <a:ext cx="1548430" cy="792002"/>
        </a:xfrm>
        <a:prstGeom prst="roundRect">
          <a:avLst/>
        </a:prstGeom>
        <a:solidFill>
          <a:srgbClr val="FFD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Cross-Examination</a:t>
          </a:r>
          <a:endParaRPr lang="en-IN" sz="1400" kern="1200" dirty="0">
            <a:solidFill>
              <a:schemeClr val="tx1"/>
            </a:solidFill>
            <a:effectLst>
              <a:outerShdw blurRad="38100" dist="38100" dir="2700000" algn="tl">
                <a:srgbClr val="000000">
                  <a:alpha val="43137"/>
                </a:srgbClr>
              </a:outerShdw>
            </a:effectLst>
          </a:endParaRPr>
        </a:p>
      </dsp:txBody>
      <dsp:txXfrm>
        <a:off x="3792236" y="1426419"/>
        <a:ext cx="1471106" cy="714678"/>
      </dsp:txXfrm>
    </dsp:sp>
    <dsp:sp modelId="{2645C8DB-0A35-4CAF-8735-622D65251F0D}">
      <dsp:nvSpPr>
        <dsp:cNvPr id="0" name=""/>
        <dsp:cNvSpPr/>
      </dsp:nvSpPr>
      <dsp:spPr>
        <a:xfrm>
          <a:off x="5629520" y="1387757"/>
          <a:ext cx="1548430" cy="792002"/>
        </a:xfrm>
        <a:prstGeom prst="roundRect">
          <a:avLst/>
        </a:prstGeom>
        <a:solidFill>
          <a:srgbClr val="FFD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Re-Examination</a:t>
          </a:r>
          <a:endParaRPr lang="en-IN" sz="1400" kern="1200" dirty="0">
            <a:solidFill>
              <a:schemeClr val="tx1"/>
            </a:solidFill>
            <a:effectLst>
              <a:outerShdw blurRad="38100" dist="38100" dir="2700000" algn="tl">
                <a:srgbClr val="000000">
                  <a:alpha val="43137"/>
                </a:srgbClr>
              </a:outerShdw>
            </a:effectLst>
          </a:endParaRPr>
        </a:p>
      </dsp:txBody>
      <dsp:txXfrm>
        <a:off x="5668182" y="1426419"/>
        <a:ext cx="1471106" cy="714678"/>
      </dsp:txXfrm>
    </dsp:sp>
    <dsp:sp modelId="{22602CCE-F058-4D31-AD0B-CAA137F1ABDF}">
      <dsp:nvSpPr>
        <dsp:cNvPr id="0" name=""/>
        <dsp:cNvSpPr/>
      </dsp:nvSpPr>
      <dsp:spPr>
        <a:xfrm>
          <a:off x="7505466" y="1387757"/>
          <a:ext cx="1548430" cy="792002"/>
        </a:xfrm>
        <a:prstGeom prst="roundRect">
          <a:avLst/>
        </a:prstGeom>
        <a:solidFill>
          <a:srgbClr val="FFD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Witness Examination &amp; Cross-Examination</a:t>
          </a:r>
          <a:endParaRPr lang="en-IN" sz="1400" kern="1200" dirty="0">
            <a:solidFill>
              <a:schemeClr val="tx1"/>
            </a:solidFill>
            <a:effectLst>
              <a:outerShdw blurRad="38100" dist="38100" dir="2700000" algn="tl">
                <a:srgbClr val="000000">
                  <a:alpha val="43137"/>
                </a:srgbClr>
              </a:outerShdw>
            </a:effectLst>
          </a:endParaRPr>
        </a:p>
      </dsp:txBody>
      <dsp:txXfrm>
        <a:off x="7544128" y="1426419"/>
        <a:ext cx="1471106" cy="714678"/>
      </dsp:txXfrm>
    </dsp:sp>
    <dsp:sp modelId="{36D4FE44-A6F7-423E-8CC2-6C98C7431302}">
      <dsp:nvSpPr>
        <dsp:cNvPr id="0" name=""/>
        <dsp:cNvSpPr/>
      </dsp:nvSpPr>
      <dsp:spPr>
        <a:xfrm>
          <a:off x="9381411" y="1387757"/>
          <a:ext cx="1548430" cy="792002"/>
        </a:xfrm>
        <a:prstGeom prst="roundRect">
          <a:avLst/>
        </a:prstGeom>
        <a:solidFill>
          <a:srgbClr val="FFD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Findings</a:t>
          </a:r>
          <a:endParaRPr lang="en-IN" sz="1600" kern="1200" dirty="0">
            <a:solidFill>
              <a:schemeClr val="tx1"/>
            </a:solidFill>
            <a:effectLst>
              <a:outerShdw blurRad="38100" dist="38100" dir="2700000" algn="tl">
                <a:srgbClr val="000000">
                  <a:alpha val="43137"/>
                </a:srgbClr>
              </a:outerShdw>
            </a:effectLst>
          </a:endParaRPr>
        </a:p>
      </dsp:txBody>
      <dsp:txXfrm>
        <a:off x="9420073" y="1426419"/>
        <a:ext cx="1471106" cy="714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29BFD-A295-4F82-938A-D8DBA4C2F257}">
      <dsp:nvSpPr>
        <dsp:cNvPr id="0" name=""/>
        <dsp:cNvSpPr/>
      </dsp:nvSpPr>
      <dsp:spPr>
        <a:xfrm>
          <a:off x="4586908" y="785599"/>
          <a:ext cx="3364372" cy="696666"/>
        </a:xfrm>
        <a:custGeom>
          <a:avLst/>
          <a:gdLst/>
          <a:ahLst/>
          <a:cxnLst/>
          <a:rect l="0" t="0" r="0" b="0"/>
          <a:pathLst>
            <a:path>
              <a:moveTo>
                <a:pt x="0" y="0"/>
              </a:moveTo>
              <a:lnTo>
                <a:pt x="0" y="349204"/>
              </a:lnTo>
              <a:lnTo>
                <a:pt x="3364372" y="349204"/>
              </a:lnTo>
              <a:lnTo>
                <a:pt x="3364372" y="696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F73E4-EE27-440D-B932-E61AA403795C}">
      <dsp:nvSpPr>
        <dsp:cNvPr id="0" name=""/>
        <dsp:cNvSpPr/>
      </dsp:nvSpPr>
      <dsp:spPr>
        <a:xfrm>
          <a:off x="4586908" y="785599"/>
          <a:ext cx="1121457" cy="696666"/>
        </a:xfrm>
        <a:custGeom>
          <a:avLst/>
          <a:gdLst/>
          <a:ahLst/>
          <a:cxnLst/>
          <a:rect l="0" t="0" r="0" b="0"/>
          <a:pathLst>
            <a:path>
              <a:moveTo>
                <a:pt x="0" y="0"/>
              </a:moveTo>
              <a:lnTo>
                <a:pt x="0" y="349204"/>
              </a:lnTo>
              <a:lnTo>
                <a:pt x="1121457" y="349204"/>
              </a:lnTo>
              <a:lnTo>
                <a:pt x="1121457" y="696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19C2E-F128-4374-AC02-A9F550BB95CD}">
      <dsp:nvSpPr>
        <dsp:cNvPr id="0" name=""/>
        <dsp:cNvSpPr/>
      </dsp:nvSpPr>
      <dsp:spPr>
        <a:xfrm>
          <a:off x="3465451" y="785599"/>
          <a:ext cx="1121457" cy="696666"/>
        </a:xfrm>
        <a:custGeom>
          <a:avLst/>
          <a:gdLst/>
          <a:ahLst/>
          <a:cxnLst/>
          <a:rect l="0" t="0" r="0" b="0"/>
          <a:pathLst>
            <a:path>
              <a:moveTo>
                <a:pt x="1121457" y="0"/>
              </a:moveTo>
              <a:lnTo>
                <a:pt x="1121457" y="349204"/>
              </a:lnTo>
              <a:lnTo>
                <a:pt x="0" y="349204"/>
              </a:lnTo>
              <a:lnTo>
                <a:pt x="0" y="696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4CD54-3CE1-4D7F-A6A0-1C49FE4B75E1}">
      <dsp:nvSpPr>
        <dsp:cNvPr id="0" name=""/>
        <dsp:cNvSpPr/>
      </dsp:nvSpPr>
      <dsp:spPr>
        <a:xfrm>
          <a:off x="1222536" y="785599"/>
          <a:ext cx="3364372" cy="696666"/>
        </a:xfrm>
        <a:custGeom>
          <a:avLst/>
          <a:gdLst/>
          <a:ahLst/>
          <a:cxnLst/>
          <a:rect l="0" t="0" r="0" b="0"/>
          <a:pathLst>
            <a:path>
              <a:moveTo>
                <a:pt x="3364372" y="0"/>
              </a:moveTo>
              <a:lnTo>
                <a:pt x="3364372" y="349204"/>
              </a:lnTo>
              <a:lnTo>
                <a:pt x="0" y="349204"/>
              </a:lnTo>
              <a:lnTo>
                <a:pt x="0" y="696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2CE68-4A2A-4DA8-BFDF-517724D943CB}">
      <dsp:nvSpPr>
        <dsp:cNvPr id="0" name=""/>
        <dsp:cNvSpPr/>
      </dsp:nvSpPr>
      <dsp:spPr>
        <a:xfrm>
          <a:off x="3812912" y="1742"/>
          <a:ext cx="1547991" cy="78385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rPr>
            <a:t>Internal Committee Secondary Action</a:t>
          </a:r>
          <a:endParaRPr lang="en-IN" sz="1400" b="1" kern="1200" dirty="0">
            <a:solidFill>
              <a:schemeClr val="bg1"/>
            </a:solidFill>
            <a:effectLst>
              <a:outerShdw blurRad="38100" dist="38100" dir="2700000" algn="tl">
                <a:srgbClr val="000000">
                  <a:alpha val="43137"/>
                </a:srgbClr>
              </a:outerShdw>
            </a:effectLst>
          </a:endParaRPr>
        </a:p>
      </dsp:txBody>
      <dsp:txXfrm>
        <a:off x="3851177" y="40007"/>
        <a:ext cx="1471461" cy="707327"/>
      </dsp:txXfrm>
    </dsp:sp>
    <dsp:sp modelId="{2E4F65B4-0EC8-49CC-9208-E507227A8011}">
      <dsp:nvSpPr>
        <dsp:cNvPr id="0" name=""/>
        <dsp:cNvSpPr/>
      </dsp:nvSpPr>
      <dsp:spPr>
        <a:xfrm>
          <a:off x="448540" y="1482265"/>
          <a:ext cx="1547991" cy="783857"/>
        </a:xfrm>
        <a:prstGeom prst="roundRect">
          <a:avLst/>
        </a:prstGeom>
        <a:solidFill>
          <a:srgbClr val="AFF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effectLst>
                <a:outerShdw blurRad="38100" dist="38100" dir="2700000" algn="tl">
                  <a:srgbClr val="000000">
                    <a:alpha val="43137"/>
                  </a:srgbClr>
                </a:outerShdw>
              </a:effectLst>
              <a:latin typeface="Swis721 Cn BT"/>
              <a:ea typeface="+mn-ea"/>
              <a:cs typeface="+mn-cs"/>
            </a:rPr>
            <a:t>Report Preparation</a:t>
          </a:r>
          <a:endParaRPr lang="en-IN" sz="1400" kern="1200" dirty="0">
            <a:solidFill>
              <a:schemeClr val="tx1"/>
            </a:solidFill>
            <a:effectLst>
              <a:outerShdw blurRad="38100" dist="38100" dir="2700000" algn="tl">
                <a:srgbClr val="000000">
                  <a:alpha val="43137"/>
                </a:srgbClr>
              </a:outerShdw>
            </a:effectLst>
            <a:latin typeface="Swis721 Cn BT"/>
            <a:ea typeface="+mn-ea"/>
            <a:cs typeface="+mn-cs"/>
          </a:endParaRPr>
        </a:p>
      </dsp:txBody>
      <dsp:txXfrm>
        <a:off x="486805" y="1520530"/>
        <a:ext cx="1471461" cy="707327"/>
      </dsp:txXfrm>
    </dsp:sp>
    <dsp:sp modelId="{EEAB4BFE-C3DC-43D6-B907-FB5A0C64174B}">
      <dsp:nvSpPr>
        <dsp:cNvPr id="0" name=""/>
        <dsp:cNvSpPr/>
      </dsp:nvSpPr>
      <dsp:spPr>
        <a:xfrm>
          <a:off x="2691455" y="1482265"/>
          <a:ext cx="1547991" cy="783857"/>
        </a:xfrm>
        <a:prstGeom prst="roundRect">
          <a:avLst/>
        </a:prstGeom>
        <a:solidFill>
          <a:srgbClr val="AFF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Detailed Procedure Recording</a:t>
          </a:r>
          <a:endParaRPr lang="en-IN" sz="1400" kern="1200" dirty="0">
            <a:solidFill>
              <a:schemeClr val="tx1"/>
            </a:solidFill>
            <a:effectLst>
              <a:outerShdw blurRad="38100" dist="38100" dir="2700000" algn="tl">
                <a:srgbClr val="000000">
                  <a:alpha val="43137"/>
                </a:srgbClr>
              </a:outerShdw>
            </a:effectLst>
          </a:endParaRPr>
        </a:p>
      </dsp:txBody>
      <dsp:txXfrm>
        <a:off x="2729720" y="1520530"/>
        <a:ext cx="1471461" cy="707327"/>
      </dsp:txXfrm>
    </dsp:sp>
    <dsp:sp modelId="{6EDB537C-4ABC-402E-B4E8-C184559C2636}">
      <dsp:nvSpPr>
        <dsp:cNvPr id="0" name=""/>
        <dsp:cNvSpPr/>
      </dsp:nvSpPr>
      <dsp:spPr>
        <a:xfrm>
          <a:off x="4934370" y="1482265"/>
          <a:ext cx="1547991" cy="783857"/>
        </a:xfrm>
        <a:prstGeom prst="roundRect">
          <a:avLst/>
        </a:prstGeom>
        <a:solidFill>
          <a:srgbClr val="AFF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Timelines Alterations &amp; Reasons</a:t>
          </a:r>
          <a:endParaRPr lang="en-IN" sz="1400" kern="1200" dirty="0">
            <a:solidFill>
              <a:schemeClr val="tx1"/>
            </a:solidFill>
            <a:effectLst>
              <a:outerShdw blurRad="38100" dist="38100" dir="2700000" algn="tl">
                <a:srgbClr val="000000">
                  <a:alpha val="43137"/>
                </a:srgbClr>
              </a:outerShdw>
            </a:effectLst>
          </a:endParaRPr>
        </a:p>
      </dsp:txBody>
      <dsp:txXfrm>
        <a:off x="4972635" y="1520530"/>
        <a:ext cx="1471461" cy="707327"/>
      </dsp:txXfrm>
    </dsp:sp>
    <dsp:sp modelId="{F85C4A00-EA07-4828-BDCD-1BB39CF0503F}">
      <dsp:nvSpPr>
        <dsp:cNvPr id="0" name=""/>
        <dsp:cNvSpPr/>
      </dsp:nvSpPr>
      <dsp:spPr>
        <a:xfrm>
          <a:off x="7177284" y="1482265"/>
          <a:ext cx="1547991" cy="783857"/>
        </a:xfrm>
        <a:prstGeom prst="roundRect">
          <a:avLst/>
        </a:prstGeom>
        <a:solidFill>
          <a:srgbClr val="AFF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effectLst>
                <a:outerShdw blurRad="38100" dist="38100" dir="2700000" algn="tl">
                  <a:srgbClr val="000000">
                    <a:alpha val="43137"/>
                  </a:srgbClr>
                </a:outerShdw>
              </a:effectLst>
            </a:rPr>
            <a:t>Document Transparency for Both Parties</a:t>
          </a:r>
          <a:endParaRPr lang="en-IN" sz="2000" kern="1200" dirty="0">
            <a:solidFill>
              <a:schemeClr val="tx1"/>
            </a:solidFill>
            <a:effectLst>
              <a:outerShdw blurRad="38100" dist="38100" dir="2700000" algn="tl">
                <a:srgbClr val="000000">
                  <a:alpha val="43137"/>
                </a:srgbClr>
              </a:outerShdw>
            </a:effectLst>
          </a:endParaRPr>
        </a:p>
      </dsp:txBody>
      <dsp:txXfrm>
        <a:off x="7215549" y="1520530"/>
        <a:ext cx="1471461" cy="7073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37414-9366-4983-840E-DC0403035686}" type="datetimeFigureOut">
              <a:rPr lang="en-IN" smtClean="0"/>
              <a:t>13-09-2024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836D4-4B53-4C0A-B7AA-3F6BC694D196}" type="slidenum">
              <a:rPr lang="en-IN" smtClean="0"/>
              <a:t>‹#›</a:t>
            </a:fld>
            <a:endParaRPr lang="en-IN"/>
          </a:p>
        </p:txBody>
      </p:sp>
    </p:spTree>
    <p:extLst>
      <p:ext uri="{BB962C8B-B14F-4D97-AF65-F5344CB8AC3E}">
        <p14:creationId xmlns:p14="http://schemas.microsoft.com/office/powerpoint/2010/main" val="622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400"/>
              </a:spcBef>
              <a:spcAft>
                <a:spcPts val="400"/>
              </a:spcAft>
              <a:buFont typeface="Arial" panose="020B0604020202020204" pitchFamily="34" charset="0"/>
              <a:buNone/>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POSH IC Workshop</a:t>
            </a:r>
          </a:p>
          <a:p>
            <a:pPr marL="0" indent="0">
              <a:lnSpc>
                <a:spcPct val="110000"/>
              </a:lnSpc>
              <a:spcBef>
                <a:spcPts val="400"/>
              </a:spcBef>
              <a:spcAft>
                <a:spcPts val="400"/>
              </a:spcAft>
              <a:buFont typeface="Arial" panose="020B0604020202020204" pitchFamily="34" charset="0"/>
              <a:buNone/>
            </a:pPr>
            <a:endParaRPr lang="en-IN" sz="1200" dirty="0">
              <a:effectLst/>
              <a:latin typeface="Swis721 Cn BT" panose="020B0506020202030204" pitchFamily="34" charset="0"/>
              <a:ea typeface="Calibri" panose="020F0502020204030204" pitchFamily="34" charset="0"/>
              <a:cs typeface="Mangal" panose="02040503050203030202" pitchFamily="18" charset="0"/>
            </a:endParaRP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Introduction to POSH </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Legal Framework </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POSH IC Committee</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The Complaints Process </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Investigation Techniques </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POSH Report Preparation</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Submission of Report to Employer</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POSH Annual Report Filing</a:t>
            </a:r>
          </a:p>
          <a:p>
            <a:pPr marL="171450" lvl="0" indent="-171450">
              <a:lnSpc>
                <a:spcPct val="110000"/>
              </a:lnSpc>
              <a:spcBef>
                <a:spcPts val="400"/>
              </a:spcBef>
              <a:spcAft>
                <a:spcPts val="400"/>
              </a:spcAft>
              <a:buFont typeface="Arial" panose="020B0604020202020204" pitchFamily="34" charset="0"/>
              <a:buChar char="•"/>
            </a:pPr>
            <a:r>
              <a:rPr lang="en-US" sz="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Role of the IC Beyond Compliance </a:t>
            </a:r>
          </a:p>
        </p:txBody>
      </p:sp>
      <p:sp>
        <p:nvSpPr>
          <p:cNvPr id="4" name="Slide Number Placeholder 3"/>
          <p:cNvSpPr>
            <a:spLocks noGrp="1"/>
          </p:cNvSpPr>
          <p:nvPr>
            <p:ph type="sldNum" sz="quarter" idx="5"/>
          </p:nvPr>
        </p:nvSpPr>
        <p:spPr/>
        <p:txBody>
          <a:bodyPr/>
          <a:lstStyle/>
          <a:p>
            <a:fld id="{A84836D4-4B53-4C0A-B7AA-3F6BC694D196}" type="slidenum">
              <a:rPr lang="en-IN" smtClean="0"/>
              <a:t>1</a:t>
            </a:fld>
            <a:endParaRPr lang="en-IN"/>
          </a:p>
        </p:txBody>
      </p:sp>
    </p:spTree>
    <p:extLst>
      <p:ext uri="{BB962C8B-B14F-4D97-AF65-F5344CB8AC3E}">
        <p14:creationId xmlns:p14="http://schemas.microsoft.com/office/powerpoint/2010/main" val="241571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a:t>
            </a:r>
          </a:p>
          <a:p>
            <a:r>
              <a:rPr lang="en-US" dirty="0"/>
              <a:t>Nature of Allegation</a:t>
            </a:r>
          </a:p>
          <a:p>
            <a:r>
              <a:rPr lang="en-US" dirty="0"/>
              <a:t>Respondent's Defense</a:t>
            </a:r>
          </a:p>
          <a:p>
            <a:r>
              <a:rPr lang="en-US" dirty="0"/>
              <a:t>Charges and Points for Determination</a:t>
            </a:r>
          </a:p>
          <a:p>
            <a:r>
              <a:rPr lang="en-US" dirty="0"/>
              <a:t>Reasons</a:t>
            </a:r>
          </a:p>
          <a:p>
            <a:r>
              <a:rPr lang="en-US" dirty="0"/>
              <a:t>Conclusion and Recommendations</a:t>
            </a:r>
          </a:p>
          <a:p>
            <a:r>
              <a:rPr lang="en-US" dirty="0"/>
              <a:t>Disciplinary Action</a:t>
            </a:r>
          </a:p>
          <a:p>
            <a:r>
              <a:rPr lang="en-US" dirty="0"/>
              <a:t>Signatures</a:t>
            </a:r>
          </a:p>
          <a:p>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t>14</a:t>
            </a:fld>
            <a:endParaRPr lang="en-IN"/>
          </a:p>
        </p:txBody>
      </p:sp>
    </p:spTree>
    <p:extLst>
      <p:ext uri="{BB962C8B-B14F-4D97-AF65-F5344CB8AC3E}">
        <p14:creationId xmlns:p14="http://schemas.microsoft.com/office/powerpoint/2010/main" val="118440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Conduct that may be interpreted as sexual harassment not only contravenes the Prevention of Workplace Sexual Harassment Act but can also potentially constitute an offense under the Indian Penal Code (IPC).</a:t>
            </a:r>
          </a:p>
          <a:p>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t>15</a:t>
            </a:fld>
            <a:endParaRPr lang="en-IN"/>
          </a:p>
        </p:txBody>
      </p:sp>
    </p:spTree>
    <p:extLst>
      <p:ext uri="{BB962C8B-B14F-4D97-AF65-F5344CB8AC3E}">
        <p14:creationId xmlns:p14="http://schemas.microsoft.com/office/powerpoint/2010/main" val="307589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Post-investigation documents are crucial for closing the inquiry process and ensuring recommendations are put into action. These documents include:</a:t>
            </a:r>
          </a:p>
          <a:p>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t>16</a:t>
            </a:fld>
            <a:endParaRPr lang="en-IN"/>
          </a:p>
        </p:txBody>
      </p:sp>
    </p:spTree>
    <p:extLst>
      <p:ext uri="{BB962C8B-B14F-4D97-AF65-F5344CB8AC3E}">
        <p14:creationId xmlns:p14="http://schemas.microsoft.com/office/powerpoint/2010/main" val="8116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200000"/>
              </a:lnSpc>
              <a:spcBef>
                <a:spcPts val="0"/>
              </a:spcBef>
              <a:spcAft>
                <a:spcPts val="0"/>
              </a:spcAft>
              <a:defRPr/>
            </a:pPr>
            <a:r>
              <a:rPr lang="en-IN" sz="1200" b="1" dirty="0">
                <a:latin typeface="Agency FB" pitchFamily="34" charset="0"/>
              </a:rPr>
              <a:t>WHO IS A DISTRICT OFFICER (DO)?</a:t>
            </a:r>
          </a:p>
          <a:p>
            <a:pPr fontAlgn="auto">
              <a:spcBef>
                <a:spcPts val="0"/>
              </a:spcBef>
              <a:spcAft>
                <a:spcPts val="0"/>
              </a:spcAft>
              <a:defRPr/>
            </a:pPr>
            <a:endParaRPr lang="en-IN" sz="1200" b="1" dirty="0">
              <a:latin typeface="Agency FB" pitchFamily="34" charset="0"/>
            </a:endParaRPr>
          </a:p>
          <a:p>
            <a:pPr fontAlgn="auto">
              <a:spcBef>
                <a:spcPts val="0"/>
              </a:spcBef>
              <a:spcAft>
                <a:spcPts val="0"/>
              </a:spcAft>
              <a:defRPr/>
            </a:pPr>
            <a:r>
              <a:rPr lang="en-IN" sz="1200" b="1" dirty="0">
                <a:latin typeface="Agency FB" pitchFamily="34" charset="0"/>
              </a:rPr>
              <a:t>State Governments will notify </a:t>
            </a:r>
            <a:r>
              <a:rPr lang="en-IN" sz="1200" dirty="0">
                <a:latin typeface="Agency FB" pitchFamily="34" charset="0"/>
              </a:rPr>
              <a:t>a District Magistrate/Additional District </a:t>
            </a:r>
          </a:p>
          <a:p>
            <a:pPr fontAlgn="auto">
              <a:spcBef>
                <a:spcPts val="0"/>
              </a:spcBef>
              <a:spcAft>
                <a:spcPts val="0"/>
              </a:spcAft>
              <a:defRPr/>
            </a:pPr>
            <a:r>
              <a:rPr lang="en-IN" sz="1200" dirty="0">
                <a:latin typeface="Agency FB" pitchFamily="34" charset="0"/>
              </a:rPr>
              <a:t>Magistrate/ Collector/ Deputy Collector as a District Officer at the local level. </a:t>
            </a:r>
          </a:p>
          <a:p>
            <a:pPr fontAlgn="auto">
              <a:spcBef>
                <a:spcPts val="0"/>
              </a:spcBef>
              <a:spcAft>
                <a:spcPts val="0"/>
              </a:spcAft>
              <a:defRPr/>
            </a:pPr>
            <a:endParaRPr lang="en-IN" sz="1200" dirty="0">
              <a:latin typeface="Agency FB" pitchFamily="34" charset="0"/>
            </a:endParaRPr>
          </a:p>
          <a:p>
            <a:pPr fontAlgn="auto">
              <a:spcBef>
                <a:spcPts val="0"/>
              </a:spcBef>
              <a:spcAft>
                <a:spcPts val="0"/>
              </a:spcAft>
              <a:defRPr/>
            </a:pPr>
            <a:r>
              <a:rPr lang="en-IN" sz="1200" dirty="0">
                <a:latin typeface="Agency FB" pitchFamily="34" charset="0"/>
              </a:rPr>
              <a:t>The District Officer will be responsible for carrying out the powers and functions under the Act at the district levels (including every block, taluka, tehsil, ward, and municipality). </a:t>
            </a:r>
          </a:p>
          <a:p>
            <a:pPr fontAlgn="auto">
              <a:spcBef>
                <a:spcPts val="0"/>
              </a:spcBef>
              <a:spcAft>
                <a:spcPts val="0"/>
              </a:spcAft>
              <a:defRPr/>
            </a:pPr>
            <a:endParaRPr lang="en-IN" sz="1200" dirty="0">
              <a:latin typeface="Agency FB" pitchFamily="34" charset="0"/>
            </a:endParaRPr>
          </a:p>
          <a:p>
            <a:pPr fontAlgn="auto">
              <a:spcBef>
                <a:spcPts val="0"/>
              </a:spcBef>
              <a:spcAft>
                <a:spcPts val="0"/>
              </a:spcAft>
              <a:defRPr/>
            </a:pPr>
            <a:r>
              <a:rPr lang="en-IN" sz="1200" dirty="0">
                <a:latin typeface="Agency FB" pitchFamily="34" charset="0"/>
              </a:rPr>
              <a:t>He/ She has the Responsibility for carrying out the powers and functions of the ACT (block/tehsil/taluka/ward and municipality )</a:t>
            </a:r>
          </a:p>
          <a:p>
            <a:pPr fontAlgn="auto">
              <a:spcBef>
                <a:spcPts val="0"/>
              </a:spcBef>
              <a:spcAft>
                <a:spcPts val="0"/>
              </a:spcAft>
              <a:defRPr/>
            </a:pPr>
            <a:endParaRPr lang="en-IN" sz="1200" dirty="0">
              <a:latin typeface="Agency FB" pitchFamily="34" charset="0"/>
            </a:endParaRPr>
          </a:p>
          <a:p>
            <a:endParaRPr lang="en-IN" dirty="0"/>
          </a:p>
        </p:txBody>
      </p:sp>
      <p:sp>
        <p:nvSpPr>
          <p:cNvPr id="4" name="Slide Number Placeholder 3"/>
          <p:cNvSpPr>
            <a:spLocks noGrp="1"/>
          </p:cNvSpPr>
          <p:nvPr>
            <p:ph type="sldNum" sz="quarter" idx="5"/>
          </p:nvPr>
        </p:nvSpPr>
        <p:spPr/>
        <p:txBody>
          <a:bodyPr/>
          <a:lstStyle/>
          <a:p>
            <a:fld id="{89C44D52-B97F-4E6B-BDD3-AB058044AEB3}" type="slidenum">
              <a:rPr lang="en-IN" smtClean="0"/>
              <a:t>18</a:t>
            </a:fld>
            <a:endParaRPr lang="en-IN" dirty="0"/>
          </a:p>
        </p:txBody>
      </p:sp>
    </p:spTree>
    <p:extLst>
      <p:ext uri="{BB962C8B-B14F-4D97-AF65-F5344CB8AC3E}">
        <p14:creationId xmlns:p14="http://schemas.microsoft.com/office/powerpoint/2010/main" val="43537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Facilitator’s Notes: </a:t>
            </a:r>
          </a:p>
          <a:p>
            <a:pPr marR="0" algn="l" rtl="0" eaLnBrk="1" fontAlgn="auto" latinLnBrk="0" hangingPunct="1">
              <a:spcBef>
                <a:spcPts val="0"/>
              </a:spcBef>
              <a:spcAft>
                <a:spcPts val="0"/>
              </a:spcAft>
            </a:pPr>
            <a:endParaRPr lang="en-US" sz="1200" i="0" u="none" strike="noStrike" kern="1200" dirty="0">
              <a:solidFill>
                <a:srgbClr val="000000"/>
              </a:solidFill>
              <a:effectLst/>
            </a:endParaRPr>
          </a:p>
          <a:p>
            <a:pPr marR="0" algn="l" rtl="0" eaLnBrk="1" fontAlgn="auto" latinLnBrk="0" hangingPunct="1">
              <a:spcBef>
                <a:spcPts val="0"/>
              </a:spcBef>
              <a:spcAft>
                <a:spcPts val="0"/>
              </a:spcAft>
            </a:pPr>
            <a:r>
              <a:rPr lang="en-US" sz="1200" i="0" u="none" strike="noStrike" kern="1200" dirty="0">
                <a:solidFill>
                  <a:srgbClr val="000000"/>
                </a:solidFill>
                <a:effectLst/>
              </a:rPr>
              <a:t>Introduce yourself to the participants and have a brief introduction of the participants. The trainer is free to customize this slide according to his/ her own liking.</a:t>
            </a:r>
          </a:p>
          <a:p>
            <a:pPr marR="0" algn="l" rtl="0" eaLnBrk="1" fontAlgn="auto" latinLnBrk="0" hangingPunct="1">
              <a:spcBef>
                <a:spcPts val="0"/>
              </a:spcBef>
              <a:spcAft>
                <a:spcPts val="0"/>
              </a:spcAft>
            </a:pPr>
            <a:endParaRPr lang="en-US" sz="1200" i="0" u="none" strike="noStrike" kern="1200" dirty="0">
              <a:solidFill>
                <a:srgbClr val="000000"/>
              </a:solidFill>
              <a:effectLst/>
            </a:endParaRPr>
          </a:p>
          <a:p>
            <a:pPr marR="0" algn="l" rtl="0" eaLnBrk="1" fontAlgn="auto" latinLnBrk="0" hangingPunct="1">
              <a:spcBef>
                <a:spcPts val="0"/>
              </a:spcBef>
              <a:spcAft>
                <a:spcPts val="0"/>
              </a:spcAft>
            </a:pPr>
            <a:r>
              <a:rPr lang="en-US" sz="1200" i="0" u="none" strike="noStrike" kern="1200" dirty="0">
                <a:solidFill>
                  <a:srgbClr val="000000"/>
                </a:solidFill>
                <a:effectLst/>
              </a:rPr>
              <a:t>Introduce yourself in a way that you are able to build the confidence in the participants and win them over. Try to bring the Industry experience, Work experience, similar workshops conducted, etc.</a:t>
            </a:r>
          </a:p>
          <a:p>
            <a:endParaRPr lang="en-US"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2</a:t>
            </a:fld>
            <a:endParaRPr lang="en-IN" dirty="0"/>
          </a:p>
        </p:txBody>
      </p:sp>
    </p:spTree>
    <p:extLst>
      <p:ext uri="{BB962C8B-B14F-4D97-AF65-F5344CB8AC3E}">
        <p14:creationId xmlns:p14="http://schemas.microsoft.com/office/powerpoint/2010/main" val="169569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t>Different Scenario of Sexual Harassment</a:t>
            </a:r>
            <a:endParaRPr kumimoji="0" lang="en-IN"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ysClr val="windowText" lastClr="000000"/>
              </a:solidFill>
              <a:effectLst/>
              <a:uLnTx/>
              <a:uFillTx/>
            </a:endParaRPr>
          </a:p>
          <a:p>
            <a:pPr marL="285750" indent="-285750">
              <a:buFont typeface="Arial" panose="020B0604020202020204" pitchFamily="34" charset="0"/>
              <a:buChar char="•"/>
            </a:pPr>
            <a:r>
              <a:rPr lang="en-US" sz="1200" b="1" dirty="0"/>
              <a:t>Physical Harassment: </a:t>
            </a:r>
            <a:r>
              <a:rPr lang="en-US" sz="1200" dirty="0"/>
              <a:t>This refers to unwanted physical contact, such as touching, groping, pinching, or brushing against someone without their consent, blocking someone’s way.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2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Verbal Harassment: </a:t>
            </a:r>
            <a:r>
              <a:rPr lang="en-US" sz="1200" dirty="0"/>
              <a:t>This includes offensive comments, Sexual jokes, slurs, or sexual innuendos, sexual terms. It can also involve persistent requests for sexual favors or sexually explicit conversations.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Visual Harassment: </a:t>
            </a:r>
            <a:r>
              <a:rPr lang="en-US" sz="1200" dirty="0"/>
              <a:t>It involves displaying sexually explicit or offensive images, posters, or objects in a public or private space, showing pornography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Non-Verbal Harassment: </a:t>
            </a:r>
            <a:r>
              <a:rPr lang="en-US" sz="1200" dirty="0"/>
              <a:t>This involves unwelcome gestures, leering, staring, winking of Eye or displaying sexually suggestive images or objects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Demand or request for Sexual </a:t>
            </a:r>
            <a:r>
              <a:rPr lang="en-US" sz="1200" b="1" dirty="0" err="1"/>
              <a:t>favour</a:t>
            </a:r>
            <a:r>
              <a:rPr lang="en-US" sz="1200" b="1" dirty="0"/>
              <a:t> : </a:t>
            </a:r>
            <a:r>
              <a:rPr lang="en-US" b="0" i="0" dirty="0">
                <a:solidFill>
                  <a:srgbClr val="374151"/>
                </a:solidFill>
                <a:effectLst/>
                <a:latin typeface="Söhne"/>
              </a:rPr>
              <a:t>Requesting sexual favors in exchange for employment benefits, promotions, raises, or other professional opportunities; making persistent or unwanted romantic or sexual advances despite rejection.</a:t>
            </a:r>
            <a:endParaRPr lang="en-IN"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3</a:t>
            </a:fld>
            <a:endParaRPr lang="en-IN" dirty="0"/>
          </a:p>
        </p:txBody>
      </p:sp>
    </p:spTree>
    <p:extLst>
      <p:ext uri="{BB962C8B-B14F-4D97-AF65-F5344CB8AC3E}">
        <p14:creationId xmlns:p14="http://schemas.microsoft.com/office/powerpoint/2010/main" val="57701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Internal Complaints Committee (ICC) plays a crucial role under the Sexual Harassment of Women at Workplace (Prevention, Prohibition and Redressal) Act, 2013, commonly known as the POSH Act in India. Here are the key roles and responsibilities of the ICC:</a:t>
            </a:r>
          </a:p>
          <a:p>
            <a:r>
              <a:rPr lang="en-US" b="1" dirty="0"/>
              <a:t>Roles of the ICC:</a:t>
            </a:r>
          </a:p>
          <a:p>
            <a:pPr>
              <a:buFont typeface="+mj-lt"/>
              <a:buAutoNum type="arabicPeriod"/>
            </a:pPr>
            <a:r>
              <a:rPr lang="en-US" b="1" dirty="0"/>
              <a:t>Receiving Complaints:</a:t>
            </a:r>
            <a:endParaRPr lang="en-US" dirty="0"/>
          </a:p>
          <a:p>
            <a:pPr marL="742950" lvl="1" indent="-285750">
              <a:buFont typeface="+mj-lt"/>
              <a:buAutoNum type="arabicPeriod"/>
            </a:pPr>
            <a:r>
              <a:rPr lang="en-US" dirty="0"/>
              <a:t>The ICC is responsible for receiving complaints of sexual harassment from women employees at the workplace.</a:t>
            </a:r>
          </a:p>
          <a:p>
            <a:pPr>
              <a:buFont typeface="+mj-lt"/>
              <a:buAutoNum type="arabicPeriod"/>
            </a:pPr>
            <a:r>
              <a:rPr lang="en-US" b="1" dirty="0"/>
              <a:t>Conducting Inquiry:</a:t>
            </a:r>
            <a:endParaRPr lang="en-US" dirty="0"/>
          </a:p>
          <a:p>
            <a:pPr marL="742950" lvl="1" indent="-285750">
              <a:buFont typeface="+mj-lt"/>
              <a:buAutoNum type="arabicPeriod"/>
            </a:pPr>
            <a:r>
              <a:rPr lang="en-US" dirty="0"/>
              <a:t>The committee conducts a detailed inquiry into the complaints received. This involves interviewing the complainant, the accused, and any witnesses, and examining any relevant documents or evidence.</a:t>
            </a:r>
          </a:p>
          <a:p>
            <a:pPr>
              <a:buFont typeface="+mj-lt"/>
              <a:buAutoNum type="arabicPeriod"/>
            </a:pPr>
            <a:r>
              <a:rPr lang="en-US" b="1" dirty="0"/>
              <a:t>Recommending Action:</a:t>
            </a:r>
            <a:endParaRPr lang="en-US" dirty="0"/>
          </a:p>
          <a:p>
            <a:pPr marL="742950" lvl="1" indent="-285750">
              <a:buFont typeface="+mj-lt"/>
              <a:buAutoNum type="arabicPeriod"/>
            </a:pPr>
            <a:r>
              <a:rPr lang="en-US" dirty="0"/>
              <a:t>After the inquiry, the ICC recommends actions to be taken against the accused if the complaint is proven. This can include disciplinary actions like a written apology, warning, reprimand, transfer, suspension, or even termination.</a:t>
            </a:r>
          </a:p>
          <a:p>
            <a:pPr>
              <a:buFont typeface="+mj-lt"/>
              <a:buAutoNum type="arabicPeriod"/>
            </a:pPr>
            <a:r>
              <a:rPr lang="en-US" b="1" dirty="0"/>
              <a:t>Providing Interim Relief:</a:t>
            </a:r>
            <a:endParaRPr lang="en-US" dirty="0"/>
          </a:p>
          <a:p>
            <a:pPr marL="742950" lvl="1" indent="-285750">
              <a:buFont typeface="+mj-lt"/>
              <a:buAutoNum type="arabicPeriod"/>
            </a:pPr>
            <a:r>
              <a:rPr lang="en-US" dirty="0"/>
              <a:t>During the inquiry, the ICC can recommend interim relief measures for the complainant, such as transferring either the complainant or the accused, granting leave to the complainant, or other measures to ensure a safe working environment.</a:t>
            </a:r>
          </a:p>
          <a:p>
            <a:pPr>
              <a:buFont typeface="+mj-lt"/>
              <a:buAutoNum type="arabicPeriod"/>
            </a:pPr>
            <a:r>
              <a:rPr lang="en-US" b="1" dirty="0"/>
              <a:t>Confidentiality:</a:t>
            </a:r>
            <a:endParaRPr lang="en-US" dirty="0"/>
          </a:p>
          <a:p>
            <a:pPr marL="742950" lvl="1" indent="-285750">
              <a:buFont typeface="+mj-lt"/>
              <a:buAutoNum type="arabicPeriod"/>
            </a:pPr>
            <a:r>
              <a:rPr lang="en-US" dirty="0"/>
              <a:t>The ICC ensures the confidentiality of the complaint, the process, and the identities of the complainant and witnesses. It is crucial to protect the privacy and dignity of all involved parties.</a:t>
            </a:r>
          </a:p>
          <a:p>
            <a:pPr>
              <a:buFont typeface="+mj-lt"/>
              <a:buAutoNum type="arabicPeriod"/>
            </a:pPr>
            <a:r>
              <a:rPr lang="en-US" b="1" dirty="0"/>
              <a:t>Documentation:</a:t>
            </a:r>
            <a:endParaRPr lang="en-US" dirty="0"/>
          </a:p>
          <a:p>
            <a:pPr marL="742950" lvl="1" indent="-285750">
              <a:buFont typeface="+mj-lt"/>
              <a:buAutoNum type="arabicPeriod"/>
            </a:pPr>
            <a:r>
              <a:rPr lang="en-US" dirty="0"/>
              <a:t>The committee maintains proper documentation of all complaints, inquiry proceedings, and actions taken. These records are crucial for future reference and legal compliance.</a:t>
            </a:r>
          </a:p>
          <a:p>
            <a:pPr>
              <a:buFont typeface="+mj-lt"/>
              <a:buAutoNum type="arabicPeriod"/>
            </a:pPr>
            <a:r>
              <a:rPr lang="en-US" b="1" dirty="0"/>
              <a:t>Annual Report:</a:t>
            </a:r>
            <a:endParaRPr lang="en-US" dirty="0"/>
          </a:p>
          <a:p>
            <a:pPr marL="742950" lvl="1" indent="-285750">
              <a:buFont typeface="+mj-lt"/>
              <a:buAutoNum type="arabicPeriod"/>
            </a:pPr>
            <a:r>
              <a:rPr lang="en-US" dirty="0"/>
              <a:t>The ICC is required to prepare an annual report detailing the number of complaints received, inquiries conducted, and the results of these inquiries. This report is submitted to the employer and the district officer.</a:t>
            </a:r>
          </a:p>
          <a:p>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t>6</a:t>
            </a:fld>
            <a:endParaRPr lang="en-IN"/>
          </a:p>
        </p:txBody>
      </p:sp>
    </p:spTree>
    <p:extLst>
      <p:ext uri="{BB962C8B-B14F-4D97-AF65-F5344CB8AC3E}">
        <p14:creationId xmlns:p14="http://schemas.microsoft.com/office/powerpoint/2010/main" val="415291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spcAft>
                <a:spcPts val="1800"/>
              </a:spcAft>
              <a:buNone/>
            </a:pPr>
            <a:r>
              <a:rPr lang="en-US" sz="1200" dirty="0"/>
              <a:t>The Presiding Officer and every Member of the Internal Committee shall hold office for such period, not exceeding three years, from the date of their nomination as may be specified by the employer. </a:t>
            </a:r>
          </a:p>
          <a:p>
            <a:pPr marL="0" indent="0">
              <a:spcBef>
                <a:spcPts val="1200"/>
              </a:spcBef>
              <a:spcAft>
                <a:spcPts val="1800"/>
              </a:spcAft>
              <a:buNone/>
            </a:pPr>
            <a:r>
              <a:rPr lang="en-US" sz="1200" dirty="0"/>
              <a:t>Presiding Officer or any Member of the Internal Committee can be removed and vacancy can be fulfilled by a fresh nomination if</a:t>
            </a:r>
          </a:p>
          <a:p>
            <a:pPr>
              <a:spcBef>
                <a:spcPts val="1200"/>
              </a:spcBef>
              <a:spcAft>
                <a:spcPts val="1800"/>
              </a:spcAft>
            </a:pPr>
            <a:r>
              <a:rPr lang="en-US" sz="1200" dirty="0"/>
              <a:t> contravenes the provisions of section 16; or</a:t>
            </a:r>
          </a:p>
          <a:p>
            <a:pPr>
              <a:spcBef>
                <a:spcPts val="1200"/>
              </a:spcBef>
              <a:spcAft>
                <a:spcPts val="1800"/>
              </a:spcAft>
            </a:pPr>
            <a:r>
              <a:rPr lang="en-US" sz="1200" dirty="0"/>
              <a:t> has been convicted for an offence or an inquiry into an offence under any law for the time being in force is pending against him; or</a:t>
            </a:r>
          </a:p>
          <a:p>
            <a:pPr>
              <a:spcBef>
                <a:spcPts val="1200"/>
              </a:spcBef>
              <a:spcAft>
                <a:spcPts val="1800"/>
              </a:spcAft>
            </a:pPr>
            <a:r>
              <a:rPr lang="en-US" sz="1200" dirty="0"/>
              <a:t>has been found guilty in any disciplinary proceedings or a disciplinary proceeding is pending against him; or </a:t>
            </a:r>
          </a:p>
          <a:p>
            <a:pPr>
              <a:spcBef>
                <a:spcPts val="1200"/>
              </a:spcBef>
              <a:spcAft>
                <a:spcPts val="1800"/>
              </a:spcAft>
            </a:pPr>
            <a:r>
              <a:rPr lang="en-US" sz="1200" dirty="0"/>
              <a:t>has so abused his position as to render his continuance in office prejudicial to the public interest, </a:t>
            </a:r>
            <a:endParaRPr lang="en-IN" sz="1200" dirty="0"/>
          </a:p>
          <a:p>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t>8</a:t>
            </a:fld>
            <a:endParaRPr lang="en-IN"/>
          </a:p>
        </p:txBody>
      </p:sp>
    </p:spTree>
    <p:extLst>
      <p:ext uri="{BB962C8B-B14F-4D97-AF65-F5344CB8AC3E}">
        <p14:creationId xmlns:p14="http://schemas.microsoft.com/office/powerpoint/2010/main" val="25497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Sexual Harassment of Women at Workplace (Prevention, Prohibition and Redressal) Act, 2013 a Local Complaints Committee (LCC) is a key component established at the district level. Its primary role is to receive and address complaints of sexual harassment from establishments or organizations where there is no Internal Complaints Committee (ICC) due to having fewer than ten employees or being in the unorganized sector.</a:t>
            </a:r>
          </a:p>
          <a:p>
            <a:r>
              <a:rPr lang="en-US" dirty="0"/>
              <a:t>Here are some key features and functions of a Local Complaints Committee (LCC):</a:t>
            </a:r>
          </a:p>
          <a:p>
            <a:endParaRPr lang="en-US" dirty="0"/>
          </a:p>
          <a:p>
            <a:pPr>
              <a:buFont typeface="+mj-lt"/>
              <a:buAutoNum type="arabicPeriod"/>
            </a:pPr>
            <a:r>
              <a:rPr lang="en-US" b="1" dirty="0"/>
              <a:t>District-level Committee</a:t>
            </a:r>
            <a:r>
              <a:rPr lang="en-US" dirty="0"/>
              <a:t>: LCCs are set up at the district level to address complaints from establishments where ICCs cannot be formed.</a:t>
            </a:r>
          </a:p>
          <a:p>
            <a:pPr>
              <a:buFont typeface="+mj-lt"/>
              <a:buAutoNum type="arabicPeriod"/>
            </a:pPr>
            <a:endParaRPr lang="en-US" b="1" dirty="0"/>
          </a:p>
          <a:p>
            <a:pPr>
              <a:buFont typeface="+mj-lt"/>
              <a:buAutoNum type="arabicPeriod"/>
            </a:pPr>
            <a:r>
              <a:rPr lang="en-US" b="1" dirty="0"/>
              <a:t>Role and Responsibilities</a:t>
            </a:r>
            <a:r>
              <a:rPr lang="en-US" dirty="0"/>
              <a:t>:</a:t>
            </a:r>
          </a:p>
          <a:p>
            <a:pPr marL="742950" lvl="1" indent="-285750">
              <a:buFont typeface="+mj-lt"/>
              <a:buAutoNum type="arabicPeriod"/>
            </a:pPr>
            <a:r>
              <a:rPr lang="en-US" dirty="0"/>
              <a:t>Receive complaints of sexual harassment from establishments not covered by ICCs.</a:t>
            </a:r>
          </a:p>
          <a:p>
            <a:pPr marL="742950" lvl="1" indent="-285750">
              <a:buFont typeface="+mj-lt"/>
              <a:buAutoNum type="arabicPeriod"/>
            </a:pPr>
            <a:r>
              <a:rPr lang="en-US" dirty="0"/>
              <a:t>Inquire into complaints in a manner that maintains confidentiality.</a:t>
            </a:r>
          </a:p>
          <a:p>
            <a:pPr marL="742950" lvl="1" indent="-285750">
              <a:buFont typeface="+mj-lt"/>
              <a:buAutoNum type="arabicPeriod"/>
            </a:pPr>
            <a:r>
              <a:rPr lang="en-US" dirty="0"/>
              <a:t>Provide conciliation if requested by the complainant.</a:t>
            </a:r>
          </a:p>
          <a:p>
            <a:pPr marL="742950" lvl="1" indent="-285750">
              <a:buFont typeface="+mj-lt"/>
              <a:buAutoNum type="arabicPeriod"/>
            </a:pPr>
            <a:r>
              <a:rPr lang="en-US" dirty="0"/>
              <a:t>Recommend action to the employer or district authority based on findings.</a:t>
            </a:r>
          </a:p>
          <a:p>
            <a:pPr marL="742950" lvl="1" indent="-285750">
              <a:buFont typeface="+mj-lt"/>
              <a:buAutoNum type="arabicPeriod"/>
            </a:pPr>
            <a:r>
              <a:rPr lang="en-US" dirty="0"/>
              <a:t>Monitor the implementation of the recommendations provided.</a:t>
            </a:r>
          </a:p>
          <a:p>
            <a:pPr marL="742950" lvl="1" indent="-285750">
              <a:buFont typeface="+mj-lt"/>
              <a:buAutoNum type="arabicPeriod"/>
            </a:pPr>
            <a:endParaRPr lang="en-US" dirty="0"/>
          </a:p>
          <a:p>
            <a:pPr>
              <a:buFont typeface="+mj-lt"/>
              <a:buAutoNum type="arabicPeriod"/>
            </a:pPr>
            <a:r>
              <a:rPr lang="en-US" b="1" dirty="0"/>
              <a:t>Jurisdiction</a:t>
            </a:r>
            <a:r>
              <a:rPr lang="en-US" dirty="0"/>
              <a:t>: LCCs have jurisdiction over establishments with fewer than ten employees or those in the unorganized sector that do not have an ICC.</a:t>
            </a:r>
          </a:p>
          <a:p>
            <a:pPr>
              <a:buFont typeface="+mj-lt"/>
              <a:buAutoNum type="arabicPeriod"/>
            </a:pPr>
            <a:endParaRPr lang="en-US" dirty="0"/>
          </a:p>
          <a:p>
            <a:pPr>
              <a:buFont typeface="+mj-lt"/>
              <a:buAutoNum type="arabicPeriod"/>
            </a:pPr>
            <a:r>
              <a:rPr lang="en-US" b="1" dirty="0"/>
              <a:t>Powers</a:t>
            </a:r>
            <a:r>
              <a:rPr lang="en-US" dirty="0"/>
              <a:t>: The committee has powers similar to that of a civil court for gathering evidence, summoning witnesses, and so forth, ensuring a fair inquiry into complaints</a:t>
            </a:r>
          </a:p>
          <a:p>
            <a:endParaRPr lang="en-IN" dirty="0"/>
          </a:p>
        </p:txBody>
      </p:sp>
      <p:sp>
        <p:nvSpPr>
          <p:cNvPr id="4" name="Slide Number Placeholder 3"/>
          <p:cNvSpPr>
            <a:spLocks noGrp="1"/>
          </p:cNvSpPr>
          <p:nvPr>
            <p:ph type="sldNum" sz="quarter" idx="5"/>
          </p:nvPr>
        </p:nvSpPr>
        <p:spPr/>
        <p:txBody>
          <a:bodyPr/>
          <a:lstStyle/>
          <a:p>
            <a:fld id="{A84836D4-4B53-4C0A-B7AA-3F6BC694D196}" type="slidenum">
              <a:rPr lang="en-IN" smtClean="0"/>
              <a:t>10</a:t>
            </a:fld>
            <a:endParaRPr lang="en-IN"/>
          </a:p>
        </p:txBody>
      </p:sp>
    </p:spTree>
    <p:extLst>
      <p:ext uri="{BB962C8B-B14F-4D97-AF65-F5344CB8AC3E}">
        <p14:creationId xmlns:p14="http://schemas.microsoft.com/office/powerpoint/2010/main" val="105756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Swis721 Cn BT" panose="020B0506020202030204" pitchFamily="34" charset="0"/>
              </a:rPr>
              <a:t>Becoming POSH (Prevention of Sexual Harassment) compliant involves taking certain steps to ensure that the organization establishes a safe and inclusive work environment free from sexual harassment. Here are the key steps involved:</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Formulate a POSH Policy: Develop a comprehensive policy that clearly defines sexual harassment, outlines prohibited behaviors, explains the complaint process, and emphasizes the organization's commitment to preventing and addressing sexual harassment.</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Establish an Internal Complaints Committee (ICC): Set up an ICC as mandated by the POSH Act. The committee should be headed by a woman and consist of representatives from the organization, including both employees and external members knowledgeable about the issue. Ensure members receive appropriate training on handling complaints and conducting investigations.</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POSH Awareness: Ensure all employees are aware of the sexual harassment policy by sharing it widely. Conduct training sessions or workshops to educate employees about what constitutes sexual harassment, the complaint procedure, and the support available to victims. Here the POSH Awareness training needs to be given to all the </a:t>
            </a:r>
            <a:r>
              <a:rPr lang="en-US" b="0" i="0" dirty="0" err="1">
                <a:solidFill>
                  <a:srgbClr val="374151"/>
                </a:solidFill>
                <a:effectLst/>
                <a:latin typeface="Swis721 Cn BT" panose="020B0506020202030204" pitchFamily="34" charset="0"/>
              </a:rPr>
              <a:t>emplyees</a:t>
            </a:r>
            <a:r>
              <a:rPr lang="en-US" b="0" i="0" dirty="0">
                <a:solidFill>
                  <a:srgbClr val="374151"/>
                </a:solidFill>
                <a:effectLst/>
                <a:latin typeface="Swis721 Cn BT" panose="020B0506020202030204" pitchFamily="34" charset="0"/>
              </a:rPr>
              <a:t>- Once in a year</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POSH IC member training : On dealing with POSH matters and filing of POSH Reports</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Annual POSH </a:t>
            </a:r>
            <a:r>
              <a:rPr lang="en-US" b="0" i="0">
                <a:solidFill>
                  <a:srgbClr val="374151"/>
                </a:solidFill>
                <a:effectLst/>
                <a:latin typeface="Swis721 Cn BT" panose="020B0506020202030204" pitchFamily="34" charset="0"/>
              </a:rPr>
              <a:t>Report filing-</a:t>
            </a:r>
            <a:endParaRPr lang="en-US" b="0" i="0" dirty="0">
              <a:solidFill>
                <a:srgbClr val="374151"/>
              </a:solidFill>
              <a:effectLst/>
              <a:latin typeface="Swis721 Cn BT" panose="020B0506020202030204" pitchFamily="34" charset="0"/>
            </a:endParaRPr>
          </a:p>
          <a:p>
            <a:br>
              <a:rPr lang="en-US" b="0" i="0" dirty="0">
                <a:solidFill>
                  <a:srgbClr val="374151"/>
                </a:solidFill>
                <a:effectLst/>
                <a:latin typeface="Swis721 Cn BT" panose="020B0506020202030204" pitchFamily="34" charset="0"/>
              </a:rPr>
            </a:b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11</a:t>
            </a:fld>
            <a:endParaRPr lang="en-IN" dirty="0"/>
          </a:p>
        </p:txBody>
      </p:sp>
    </p:spTree>
    <p:extLst>
      <p:ext uri="{BB962C8B-B14F-4D97-AF65-F5344CB8AC3E}">
        <p14:creationId xmlns:p14="http://schemas.microsoft.com/office/powerpoint/2010/main" val="235290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Receipt of Complaint</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Once a complaint is received, acknowledge it promptly and ensure the complainant's confidentiality and safety.</a:t>
            </a:r>
          </a:p>
          <a:p>
            <a:pPr marL="742950" lvl="1" indent="-285750" algn="l">
              <a:buFont typeface="+mj-lt"/>
              <a:buAutoNum type="arabicPeriod"/>
            </a:pPr>
            <a:r>
              <a:rPr lang="en-US" b="0" i="0" dirty="0">
                <a:solidFill>
                  <a:srgbClr val="374151"/>
                </a:solidFill>
                <a:effectLst/>
                <a:latin typeface="Söhne"/>
              </a:rPr>
              <a:t>Record the complaint in writing, including all relevant details like the date, time, location, and nature of the incident.</a:t>
            </a:r>
          </a:p>
          <a:p>
            <a:pPr fontAlgn="auto">
              <a:spcBef>
                <a:spcPts val="0"/>
              </a:spcBef>
              <a:spcAft>
                <a:spcPts val="0"/>
              </a:spcAft>
              <a:defRPr/>
            </a:pPr>
            <a:r>
              <a:rPr lang="en-IN" dirty="0">
                <a:solidFill>
                  <a:srgbClr val="4D4D4F"/>
                </a:solidFill>
                <a:latin typeface="Agency FB" pitchFamily="34" charset="0"/>
              </a:rPr>
              <a:t>The Complainant needs to satisfy the following elements:</a:t>
            </a:r>
          </a:p>
          <a:p>
            <a:pPr marL="285750" indent="-285750" fontAlgn="auto">
              <a:spcBef>
                <a:spcPts val="0"/>
              </a:spcBef>
              <a:spcAft>
                <a:spcPts val="0"/>
              </a:spcAft>
              <a:buFont typeface="Arial" panose="020B0604020202020204" pitchFamily="34" charset="0"/>
              <a:buChar char="•"/>
              <a:defRPr/>
            </a:pPr>
            <a:r>
              <a:rPr lang="en-IN" dirty="0">
                <a:solidFill>
                  <a:srgbClr val="4D4D4F"/>
                </a:solidFill>
                <a:latin typeface="Agency FB" pitchFamily="34" charset="0"/>
              </a:rPr>
              <a:t>The respondent displayed a potentially improper/offensive conduct towards the complainant which may come within workplace sexual harassment</a:t>
            </a:r>
          </a:p>
          <a:p>
            <a:pPr marL="285750" indent="-285750" fontAlgn="auto">
              <a:spcBef>
                <a:spcPts val="0"/>
              </a:spcBef>
              <a:spcAft>
                <a:spcPts val="0"/>
              </a:spcAft>
              <a:buFont typeface="Arial" panose="020B0604020202020204" pitchFamily="34" charset="0"/>
              <a:buChar char="•"/>
              <a:defRPr/>
            </a:pPr>
            <a:r>
              <a:rPr lang="en-IN" dirty="0">
                <a:solidFill>
                  <a:srgbClr val="4D4D4F"/>
                </a:solidFill>
                <a:latin typeface="Agency FB" pitchFamily="34" charset="0"/>
              </a:rPr>
              <a:t>The behaviour was directed at the complainant</a:t>
            </a:r>
          </a:p>
          <a:p>
            <a:pPr marL="285750" indent="-285750" fontAlgn="auto">
              <a:spcBef>
                <a:spcPts val="0"/>
              </a:spcBef>
              <a:spcAft>
                <a:spcPts val="0"/>
              </a:spcAft>
              <a:buFont typeface="Arial" panose="020B0604020202020204" pitchFamily="34" charset="0"/>
              <a:buChar char="•"/>
              <a:defRPr/>
            </a:pPr>
            <a:r>
              <a:rPr lang="en-IN" dirty="0">
                <a:solidFill>
                  <a:srgbClr val="4D4D4F"/>
                </a:solidFill>
                <a:latin typeface="Agency FB" pitchFamily="34" charset="0"/>
              </a:rPr>
              <a:t>The complainant experienced harm</a:t>
            </a:r>
          </a:p>
          <a:p>
            <a:pPr marL="285750" indent="-285750" fontAlgn="auto">
              <a:spcBef>
                <a:spcPts val="0"/>
              </a:spcBef>
              <a:spcAft>
                <a:spcPts val="0"/>
              </a:spcAft>
              <a:buFont typeface="Arial" panose="020B0604020202020204" pitchFamily="34" charset="0"/>
              <a:buChar char="•"/>
              <a:defRPr/>
            </a:pPr>
            <a:r>
              <a:rPr lang="en-IN" dirty="0">
                <a:solidFill>
                  <a:srgbClr val="4D4D4F"/>
                </a:solidFill>
                <a:latin typeface="Agency FB" pitchFamily="34" charset="0"/>
              </a:rPr>
              <a:t>Behaviour occurred in the workplace or extended wo</a:t>
            </a:r>
            <a:r>
              <a:rPr lang="en-IN" dirty="0">
                <a:solidFill>
                  <a:srgbClr val="4D4D4F"/>
                </a:solidFill>
              </a:rPr>
              <a:t>rkplace</a:t>
            </a:r>
            <a:endParaRPr lang="en-IN" dirty="0"/>
          </a:p>
          <a:p>
            <a:pPr marL="457200" lvl="1" indent="0" algn="l">
              <a:buFont typeface="+mj-lt"/>
              <a:buNone/>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Formation of Inquiry Committee</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Establish an Inquiry Committee within the IC, consisting of at least two members, including one external expert if required.</a:t>
            </a:r>
          </a:p>
          <a:p>
            <a:pPr marL="742950" lvl="1" indent="-285750" algn="l">
              <a:buFont typeface="+mj-lt"/>
              <a:buAutoNum type="arabicPeriod"/>
            </a:pPr>
            <a:r>
              <a:rPr lang="en-US" b="0" i="0" dirty="0">
                <a:solidFill>
                  <a:srgbClr val="374151"/>
                </a:solidFill>
                <a:effectLst/>
                <a:latin typeface="Söhne"/>
              </a:rPr>
              <a:t>Ensure that none of the committee members have a conflict of interest with the complainant or the respondent.</a:t>
            </a:r>
          </a:p>
          <a:p>
            <a:pPr algn="l">
              <a:buFont typeface="+mj-lt"/>
              <a:buAutoNum type="arabicPeriod"/>
            </a:pPr>
            <a:r>
              <a:rPr lang="en-US" b="1" i="0" dirty="0">
                <a:solidFill>
                  <a:srgbClr val="374151"/>
                </a:solidFill>
                <a:effectLst/>
                <a:latin typeface="Söhne"/>
              </a:rPr>
              <a:t>Notice to Respondent</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Serve a formal notice to the respondent, informing them of the complaint and the initiation of the inquiry process.</a:t>
            </a:r>
          </a:p>
          <a:p>
            <a:pPr marL="742950" lvl="1" indent="-285750" algn="l">
              <a:buFont typeface="+mj-lt"/>
              <a:buAutoNum type="arabicPeriod"/>
            </a:pPr>
            <a:r>
              <a:rPr lang="en-US" b="0" i="0" dirty="0">
                <a:solidFill>
                  <a:srgbClr val="374151"/>
                </a:solidFill>
                <a:effectLst/>
                <a:latin typeface="Söhne"/>
              </a:rPr>
              <a:t>Provide the respondent with the opportunity to present their version of events.</a:t>
            </a:r>
          </a:p>
          <a:p>
            <a:pPr marL="742950" lvl="1" indent="-285750" algn="l">
              <a:buFont typeface="+mj-lt"/>
              <a:buAutoNum type="arabicPeriod"/>
            </a:pPr>
            <a:r>
              <a:rPr lang="en-US" b="0" i="0" dirty="0">
                <a:solidFill>
                  <a:srgbClr val="374151"/>
                </a:solidFill>
                <a:effectLst/>
                <a:latin typeface="Söhne"/>
              </a:rPr>
              <a:t>It is the right of respondent to a) </a:t>
            </a:r>
            <a:r>
              <a:rPr lang="en-US" sz="1200" spc="-15" dirty="0">
                <a:latin typeface="Calibri"/>
                <a:cs typeface="Calibri"/>
              </a:rPr>
              <a:t>Know</a:t>
            </a:r>
            <a:r>
              <a:rPr lang="en-US" sz="1200" spc="-35" dirty="0">
                <a:latin typeface="Calibri"/>
                <a:cs typeface="Calibri"/>
              </a:rPr>
              <a:t> </a:t>
            </a:r>
            <a:r>
              <a:rPr lang="en-US" sz="1200" spc="-5" dirty="0">
                <a:latin typeface="Calibri"/>
                <a:cs typeface="Calibri"/>
              </a:rPr>
              <a:t>the</a:t>
            </a:r>
            <a:r>
              <a:rPr lang="en-US" sz="1200" spc="-10" dirty="0">
                <a:latin typeface="Calibri"/>
                <a:cs typeface="Calibri"/>
              </a:rPr>
              <a:t> </a:t>
            </a:r>
            <a:r>
              <a:rPr lang="en-US" sz="1200" spc="-15" dirty="0">
                <a:latin typeface="Calibri"/>
                <a:cs typeface="Calibri"/>
              </a:rPr>
              <a:t>charge </a:t>
            </a:r>
            <a:r>
              <a:rPr lang="en-US" sz="1200" spc="-10" dirty="0">
                <a:latin typeface="Calibri"/>
                <a:cs typeface="Calibri"/>
              </a:rPr>
              <a:t> c) </a:t>
            </a:r>
            <a:r>
              <a:rPr lang="en-US" sz="1200" spc="-15" dirty="0">
                <a:latin typeface="Calibri"/>
                <a:cs typeface="Calibri"/>
              </a:rPr>
              <a:t>Know</a:t>
            </a:r>
            <a:r>
              <a:rPr lang="en-US" sz="1200" spc="-30" dirty="0">
                <a:latin typeface="Calibri"/>
                <a:cs typeface="Calibri"/>
              </a:rPr>
              <a:t> </a:t>
            </a:r>
            <a:r>
              <a:rPr lang="en-US" sz="1200" spc="-5" dirty="0">
                <a:latin typeface="Calibri"/>
                <a:cs typeface="Calibri"/>
              </a:rPr>
              <a:t>the</a:t>
            </a:r>
            <a:r>
              <a:rPr lang="en-US" sz="1200" spc="-10" dirty="0">
                <a:latin typeface="Calibri"/>
                <a:cs typeface="Calibri"/>
              </a:rPr>
              <a:t> </a:t>
            </a:r>
            <a:r>
              <a:rPr lang="en-US" sz="1200" spc="-5" dirty="0">
                <a:latin typeface="Calibri"/>
                <a:cs typeface="Calibri"/>
              </a:rPr>
              <a:t>evidence d) </a:t>
            </a:r>
            <a:r>
              <a:rPr lang="en-US" sz="1200" spc="-10" dirty="0">
                <a:latin typeface="Calibri"/>
                <a:cs typeface="Calibri"/>
              </a:rPr>
              <a:t>Cross </a:t>
            </a:r>
            <a:r>
              <a:rPr lang="en-US" sz="1200" spc="-15" dirty="0">
                <a:latin typeface="Calibri"/>
                <a:cs typeface="Calibri"/>
              </a:rPr>
              <a:t>examine</a:t>
            </a:r>
            <a:r>
              <a:rPr lang="en-US" sz="1200" spc="-5" dirty="0">
                <a:latin typeface="Calibri"/>
                <a:cs typeface="Calibri"/>
              </a:rPr>
              <a:t> the</a:t>
            </a:r>
            <a:r>
              <a:rPr lang="en-US" sz="1200" spc="-20" dirty="0">
                <a:latin typeface="Calibri"/>
                <a:cs typeface="Calibri"/>
              </a:rPr>
              <a:t> </a:t>
            </a:r>
            <a:r>
              <a:rPr lang="en-US" sz="1200" spc="-5" dirty="0">
                <a:latin typeface="Calibri"/>
                <a:cs typeface="Calibri"/>
              </a:rPr>
              <a:t>witness, </a:t>
            </a:r>
            <a:r>
              <a:rPr lang="en-IN" altLang="en-US" sz="1200" dirty="0">
                <a:latin typeface="Agency FB" panose="020B0503020202020204" pitchFamily="34" charset="0"/>
              </a:rPr>
              <a:t>A patient hearing to present his case in a non-biased manner, A copy of the statement along with all the evidence and a list of witnesses submitted by the  complainant,  Keeping his identity confidential throughout the process, Right to appeal in case not satisfied with the recommendations/findings of the Complaints Committee</a:t>
            </a:r>
          </a:p>
          <a:p>
            <a:pPr marL="457200" lvl="1" indent="0" algn="l">
              <a:buFont typeface="+mj-lt"/>
              <a:buNone/>
            </a:pPr>
            <a:endParaRPr lang="en-US" sz="1200" b="0" i="0" spc="-5" dirty="0">
              <a:solidFill>
                <a:schemeClr val="tx1"/>
              </a:solidFill>
              <a:effectLst/>
              <a:latin typeface="Calibri"/>
              <a:cs typeface="Calibri"/>
            </a:endParaRPr>
          </a:p>
          <a:p>
            <a:pPr marL="742950" lvl="1" indent="-285750" algn="l">
              <a:buFont typeface="+mj-lt"/>
              <a:buAutoNum type="arabicPeriod"/>
            </a:pPr>
            <a:endParaRPr lang="en-US" b="0" i="0" dirty="0">
              <a:solidFill>
                <a:srgbClr val="374151"/>
              </a:solidFill>
              <a:effectLst/>
              <a:latin typeface="Söhne"/>
            </a:endParaRPr>
          </a:p>
          <a:p>
            <a:pPr marL="12700">
              <a:lnSpc>
                <a:spcPct val="100000"/>
              </a:lnSpc>
              <a:spcBef>
                <a:spcPts val="1200"/>
              </a:spcBef>
            </a:pPr>
            <a:r>
              <a:rPr lang="en-US" sz="1200" b="1" spc="-10" dirty="0">
                <a:latin typeface="Calibri"/>
                <a:cs typeface="Calibri"/>
              </a:rPr>
              <a:t> </a:t>
            </a:r>
            <a:r>
              <a:rPr lang="en-US" sz="1200" b="1" dirty="0">
                <a:latin typeface="Calibri"/>
                <a:cs typeface="Calibri"/>
              </a:rPr>
              <a:t>3- </a:t>
            </a:r>
            <a:r>
              <a:rPr lang="en-US" sz="1200" b="1" spc="-10" dirty="0">
                <a:latin typeface="Calibri"/>
                <a:cs typeface="Calibri"/>
              </a:rPr>
              <a:t>Plead</a:t>
            </a:r>
            <a:r>
              <a:rPr lang="en-US" sz="1200" b="1" dirty="0">
                <a:latin typeface="Calibri"/>
                <a:cs typeface="Calibri"/>
              </a:rPr>
              <a:t> </a:t>
            </a:r>
            <a:r>
              <a:rPr lang="en-US" sz="1200" b="1" spc="-10" dirty="0">
                <a:latin typeface="Calibri"/>
                <a:cs typeface="Calibri"/>
              </a:rPr>
              <a:t>guilty</a:t>
            </a:r>
            <a:r>
              <a:rPr lang="en-US" sz="1200" b="1" dirty="0">
                <a:latin typeface="Calibri"/>
                <a:cs typeface="Calibri"/>
              </a:rPr>
              <a:t> </a:t>
            </a:r>
            <a:r>
              <a:rPr lang="en-US" sz="1200" b="1" spc="-10" dirty="0">
                <a:latin typeface="Calibri"/>
                <a:cs typeface="Calibri"/>
              </a:rPr>
              <a:t>or</a:t>
            </a:r>
            <a:r>
              <a:rPr lang="en-US" sz="1200" b="1" dirty="0">
                <a:latin typeface="Calibri"/>
                <a:cs typeface="Calibri"/>
              </a:rPr>
              <a:t> </a:t>
            </a:r>
            <a:r>
              <a:rPr lang="en-US" sz="1200" b="1" spc="-10" dirty="0">
                <a:latin typeface="Calibri"/>
                <a:cs typeface="Calibri"/>
              </a:rPr>
              <a:t>innocent</a:t>
            </a:r>
            <a:r>
              <a:rPr lang="en-US" sz="1200" b="1" spc="0" dirty="0">
                <a:latin typeface="Calibri"/>
                <a:cs typeface="Calibri"/>
              </a:rPr>
              <a:t> </a:t>
            </a:r>
            <a:r>
              <a:rPr lang="en-US" sz="1200" spc="-5" dirty="0">
                <a:latin typeface="Calibri"/>
                <a:cs typeface="Calibri"/>
              </a:rPr>
              <a:t>On </a:t>
            </a:r>
            <a:r>
              <a:rPr lang="en-US" sz="1200" spc="-10" dirty="0">
                <a:latin typeface="Calibri"/>
                <a:cs typeface="Calibri"/>
              </a:rPr>
              <a:t>receipt</a:t>
            </a:r>
            <a:r>
              <a:rPr lang="en-US" sz="1200" spc="15" dirty="0">
                <a:latin typeface="Calibri"/>
                <a:cs typeface="Calibri"/>
              </a:rPr>
              <a:t> </a:t>
            </a:r>
            <a:r>
              <a:rPr lang="en-US" sz="1200" spc="-5" dirty="0">
                <a:latin typeface="Calibri"/>
                <a:cs typeface="Calibri"/>
              </a:rPr>
              <a:t>of</a:t>
            </a:r>
            <a:r>
              <a:rPr lang="en-US" sz="1200" spc="5" dirty="0">
                <a:latin typeface="Calibri"/>
                <a:cs typeface="Calibri"/>
              </a:rPr>
              <a:t> </a:t>
            </a:r>
            <a:r>
              <a:rPr lang="en-US" sz="1200" spc="-5" dirty="0">
                <a:latin typeface="Calibri"/>
                <a:cs typeface="Calibri"/>
              </a:rPr>
              <a:t>the</a:t>
            </a:r>
            <a:r>
              <a:rPr lang="en-US" sz="1200" dirty="0">
                <a:latin typeface="Calibri"/>
                <a:cs typeface="Calibri"/>
              </a:rPr>
              <a:t> </a:t>
            </a:r>
            <a:r>
              <a:rPr lang="en-US" sz="1200" spc="-15" dirty="0">
                <a:latin typeface="Calibri"/>
                <a:cs typeface="Calibri"/>
              </a:rPr>
              <a:t>written</a:t>
            </a:r>
            <a:r>
              <a:rPr lang="en-US" sz="1200" spc="20" dirty="0">
                <a:latin typeface="Calibri"/>
                <a:cs typeface="Calibri"/>
              </a:rPr>
              <a:t> </a:t>
            </a:r>
            <a:r>
              <a:rPr lang="en-US" sz="1200" spc="-20" dirty="0">
                <a:latin typeface="Calibri"/>
                <a:cs typeface="Calibri"/>
              </a:rPr>
              <a:t>statement</a:t>
            </a:r>
            <a:r>
              <a:rPr lang="en-US" sz="1200" spc="35" dirty="0">
                <a:latin typeface="Calibri"/>
                <a:cs typeface="Calibri"/>
              </a:rPr>
              <a:t> </a:t>
            </a:r>
            <a:r>
              <a:rPr lang="en-US" sz="1200" spc="-5" dirty="0">
                <a:latin typeface="Calibri"/>
                <a:cs typeface="Calibri"/>
              </a:rPr>
              <a:t>of</a:t>
            </a:r>
            <a:r>
              <a:rPr lang="en-US" sz="1200" spc="10" dirty="0">
                <a:latin typeface="Calibri"/>
                <a:cs typeface="Calibri"/>
              </a:rPr>
              <a:t> </a:t>
            </a:r>
            <a:r>
              <a:rPr lang="en-US" sz="1200" spc="-15" dirty="0">
                <a:latin typeface="Calibri"/>
                <a:cs typeface="Calibri"/>
              </a:rPr>
              <a:t>defense,</a:t>
            </a:r>
            <a:r>
              <a:rPr lang="en-US" sz="1200" spc="35" dirty="0">
                <a:latin typeface="Calibri"/>
                <a:cs typeface="Calibri"/>
              </a:rPr>
              <a:t> </a:t>
            </a:r>
            <a:r>
              <a:rPr lang="en-US" sz="1200" spc="-10" dirty="0">
                <a:latin typeface="Calibri"/>
                <a:cs typeface="Calibri"/>
              </a:rPr>
              <a:t>there</a:t>
            </a:r>
            <a:r>
              <a:rPr lang="en-US" sz="1200" dirty="0">
                <a:latin typeface="Calibri"/>
                <a:cs typeface="Calibri"/>
              </a:rPr>
              <a:t> </a:t>
            </a:r>
            <a:r>
              <a:rPr lang="en-US" sz="1200" spc="-10" dirty="0">
                <a:latin typeface="Calibri"/>
                <a:cs typeface="Calibri"/>
              </a:rPr>
              <a:t>are</a:t>
            </a:r>
            <a:r>
              <a:rPr lang="en-US" sz="1200" spc="5" dirty="0">
                <a:latin typeface="Calibri"/>
                <a:cs typeface="Calibri"/>
              </a:rPr>
              <a:t> </a:t>
            </a:r>
            <a:r>
              <a:rPr lang="en-US" sz="1200" spc="-15" dirty="0">
                <a:latin typeface="Calibri"/>
                <a:cs typeface="Calibri"/>
              </a:rPr>
              <a:t>two</a:t>
            </a:r>
            <a:r>
              <a:rPr lang="en-US" sz="1200" spc="25" dirty="0">
                <a:latin typeface="Calibri"/>
                <a:cs typeface="Calibri"/>
              </a:rPr>
              <a:t> </a:t>
            </a:r>
            <a:r>
              <a:rPr lang="en-US" sz="1200" spc="-5" dirty="0">
                <a:latin typeface="Calibri"/>
                <a:cs typeface="Calibri"/>
              </a:rPr>
              <a:t>options:</a:t>
            </a:r>
            <a:endParaRPr lang="en-US" sz="1200" dirty="0">
              <a:latin typeface="Calibri"/>
              <a:cs typeface="Calibri"/>
            </a:endParaRPr>
          </a:p>
          <a:p>
            <a:pPr marL="688340" indent="-275590">
              <a:lnSpc>
                <a:spcPct val="100000"/>
              </a:lnSpc>
              <a:spcBef>
                <a:spcPts val="1200"/>
              </a:spcBef>
              <a:buAutoNum type="arabicPeriod"/>
              <a:tabLst>
                <a:tab pos="688975" algn="l"/>
              </a:tabLst>
            </a:pPr>
            <a:r>
              <a:rPr lang="en-US" sz="1200" spc="-5" dirty="0">
                <a:latin typeface="Calibri"/>
                <a:cs typeface="Calibri"/>
              </a:rPr>
              <a:t>Either</a:t>
            </a:r>
            <a:r>
              <a:rPr lang="en-US" sz="1200" spc="20" dirty="0">
                <a:latin typeface="Calibri"/>
                <a:cs typeface="Calibri"/>
              </a:rPr>
              <a:t> </a:t>
            </a:r>
            <a:r>
              <a:rPr lang="en-US" sz="1200" spc="-5" dirty="0">
                <a:latin typeface="Calibri"/>
                <a:cs typeface="Calibri"/>
              </a:rPr>
              <a:t>the</a:t>
            </a:r>
            <a:r>
              <a:rPr lang="en-US" sz="1200" dirty="0">
                <a:latin typeface="Calibri"/>
                <a:cs typeface="Calibri"/>
              </a:rPr>
              <a:t> </a:t>
            </a:r>
            <a:r>
              <a:rPr lang="en-US" sz="1200" spc="-10" dirty="0">
                <a:latin typeface="Calibri"/>
                <a:cs typeface="Calibri"/>
              </a:rPr>
              <a:t>respondent</a:t>
            </a:r>
            <a:r>
              <a:rPr lang="en-US" sz="1200" spc="-5" dirty="0">
                <a:latin typeface="Calibri"/>
                <a:cs typeface="Calibri"/>
              </a:rPr>
              <a:t> </a:t>
            </a:r>
            <a:r>
              <a:rPr lang="en-US" sz="1200" spc="-10" dirty="0">
                <a:latin typeface="Calibri"/>
                <a:cs typeface="Calibri"/>
              </a:rPr>
              <a:t>admits</a:t>
            </a:r>
            <a:r>
              <a:rPr lang="en-US" sz="1200" spc="10" dirty="0">
                <a:latin typeface="Calibri"/>
                <a:cs typeface="Calibri"/>
              </a:rPr>
              <a:t> </a:t>
            </a:r>
            <a:r>
              <a:rPr lang="en-US" sz="1200" spc="-20" dirty="0">
                <a:latin typeface="Calibri"/>
                <a:cs typeface="Calibri"/>
              </a:rPr>
              <a:t>to</a:t>
            </a:r>
            <a:r>
              <a:rPr lang="en-US" sz="1200" spc="5" dirty="0">
                <a:latin typeface="Calibri"/>
                <a:cs typeface="Calibri"/>
              </a:rPr>
              <a:t> </a:t>
            </a:r>
            <a:r>
              <a:rPr lang="en-US" sz="1200" spc="-5" dirty="0">
                <a:latin typeface="Calibri"/>
                <a:cs typeface="Calibri"/>
              </a:rPr>
              <a:t>the</a:t>
            </a:r>
            <a:r>
              <a:rPr lang="en-US" sz="1200" spc="15" dirty="0">
                <a:latin typeface="Calibri"/>
                <a:cs typeface="Calibri"/>
              </a:rPr>
              <a:t> </a:t>
            </a:r>
            <a:r>
              <a:rPr lang="en-US" sz="1200" spc="-10" dirty="0">
                <a:latin typeface="Calibri"/>
                <a:cs typeface="Calibri"/>
              </a:rPr>
              <a:t>charges</a:t>
            </a:r>
            <a:r>
              <a:rPr lang="en-US" sz="1200" spc="5" dirty="0">
                <a:latin typeface="Calibri"/>
                <a:cs typeface="Calibri"/>
              </a:rPr>
              <a:t> </a:t>
            </a:r>
            <a:r>
              <a:rPr lang="en-US" sz="1200" spc="-15" dirty="0">
                <a:latin typeface="Calibri"/>
                <a:cs typeface="Calibri"/>
              </a:rPr>
              <a:t>against</a:t>
            </a:r>
            <a:r>
              <a:rPr lang="en-US" sz="1200" spc="-20" dirty="0">
                <a:latin typeface="Calibri"/>
                <a:cs typeface="Calibri"/>
              </a:rPr>
              <a:t> </a:t>
            </a:r>
            <a:r>
              <a:rPr lang="en-US" sz="1200" spc="-10" dirty="0">
                <a:latin typeface="Calibri"/>
                <a:cs typeface="Calibri"/>
              </a:rPr>
              <a:t>him;</a:t>
            </a:r>
            <a:r>
              <a:rPr lang="en-US" sz="1200" spc="-5" dirty="0">
                <a:latin typeface="Calibri"/>
                <a:cs typeface="Calibri"/>
              </a:rPr>
              <a:t> </a:t>
            </a:r>
            <a:r>
              <a:rPr lang="en-US" sz="1200" dirty="0">
                <a:latin typeface="Calibri"/>
                <a:cs typeface="Calibri"/>
              </a:rPr>
              <a:t>or</a:t>
            </a:r>
          </a:p>
          <a:p>
            <a:pPr marL="688340" indent="-275590">
              <a:lnSpc>
                <a:spcPct val="100000"/>
              </a:lnSpc>
              <a:spcBef>
                <a:spcPts val="1200"/>
              </a:spcBef>
              <a:buAutoNum type="arabicPeriod"/>
              <a:tabLst>
                <a:tab pos="688975" algn="l"/>
              </a:tabLst>
            </a:pPr>
            <a:r>
              <a:rPr lang="en-US" sz="1200" spc="-10" dirty="0">
                <a:latin typeface="Calibri"/>
                <a:cs typeface="Calibri"/>
              </a:rPr>
              <a:t>The</a:t>
            </a:r>
            <a:r>
              <a:rPr lang="en-US" sz="1200" dirty="0">
                <a:latin typeface="Calibri"/>
                <a:cs typeface="Calibri"/>
              </a:rPr>
              <a:t> </a:t>
            </a:r>
            <a:r>
              <a:rPr lang="en-US" sz="1200" spc="-10" dirty="0">
                <a:latin typeface="Calibri"/>
                <a:cs typeface="Calibri"/>
              </a:rPr>
              <a:t>respondent</a:t>
            </a:r>
            <a:r>
              <a:rPr lang="en-US" sz="1200" spc="-5" dirty="0">
                <a:latin typeface="Calibri"/>
                <a:cs typeface="Calibri"/>
              </a:rPr>
              <a:t> does</a:t>
            </a:r>
            <a:r>
              <a:rPr lang="en-US" sz="1200" spc="5" dirty="0">
                <a:latin typeface="Calibri"/>
                <a:cs typeface="Calibri"/>
              </a:rPr>
              <a:t> </a:t>
            </a:r>
            <a:r>
              <a:rPr lang="en-US" sz="1200" spc="-10" dirty="0">
                <a:latin typeface="Calibri"/>
                <a:cs typeface="Calibri"/>
              </a:rPr>
              <a:t>not</a:t>
            </a:r>
            <a:r>
              <a:rPr lang="en-US" sz="1200" spc="-5" dirty="0">
                <a:latin typeface="Calibri"/>
                <a:cs typeface="Calibri"/>
              </a:rPr>
              <a:t> admit </a:t>
            </a:r>
            <a:r>
              <a:rPr lang="en-US" sz="1200" spc="-15" dirty="0">
                <a:latin typeface="Calibri"/>
                <a:cs typeface="Calibri"/>
              </a:rPr>
              <a:t>to</a:t>
            </a:r>
            <a:r>
              <a:rPr lang="en-US" sz="1200" spc="5" dirty="0">
                <a:latin typeface="Calibri"/>
                <a:cs typeface="Calibri"/>
              </a:rPr>
              <a:t> </a:t>
            </a:r>
            <a:r>
              <a:rPr lang="en-US" sz="1200" spc="-5" dirty="0">
                <a:latin typeface="Calibri"/>
                <a:cs typeface="Calibri"/>
              </a:rPr>
              <a:t>the</a:t>
            </a:r>
            <a:r>
              <a:rPr lang="en-US" sz="1200" spc="5" dirty="0">
                <a:latin typeface="Calibri"/>
                <a:cs typeface="Calibri"/>
              </a:rPr>
              <a:t> </a:t>
            </a:r>
            <a:r>
              <a:rPr lang="en-US" sz="1200" spc="-10" dirty="0">
                <a:latin typeface="Calibri"/>
                <a:cs typeface="Calibri"/>
              </a:rPr>
              <a:t>charges</a:t>
            </a:r>
            <a:endParaRPr lang="en-US" sz="1200" dirty="0">
              <a:latin typeface="Calibri"/>
              <a:cs typeface="Calibri"/>
            </a:endParaRPr>
          </a:p>
          <a:p>
            <a:pPr algn="l">
              <a:buFont typeface="+mj-lt"/>
              <a:buAutoNum type="arabicPeriod"/>
            </a:pPr>
            <a:endParaRPr lang="en-US" b="1" i="0" dirty="0">
              <a:solidFill>
                <a:srgbClr val="374151"/>
              </a:solidFill>
              <a:effectLst/>
              <a:latin typeface="Söhne"/>
            </a:endParaRPr>
          </a:p>
          <a:p>
            <a:pPr algn="l">
              <a:buFont typeface="+mj-lt"/>
              <a:buAutoNum type="arabicPeriod"/>
            </a:pPr>
            <a:r>
              <a:rPr lang="en-US" b="1" i="0" dirty="0">
                <a:solidFill>
                  <a:srgbClr val="374151"/>
                </a:solidFill>
                <a:effectLst/>
                <a:latin typeface="Söhne"/>
              </a:rPr>
              <a:t>Evidence Gathering</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Collect all available evidence, including documents, emails, messages, photographs, and witness statements.</a:t>
            </a:r>
          </a:p>
          <a:p>
            <a:pPr marL="742950" lvl="1" indent="-285750" algn="l">
              <a:buFont typeface="+mj-lt"/>
              <a:buAutoNum type="arabicPeriod"/>
            </a:pPr>
            <a:r>
              <a:rPr lang="en-US" b="0" i="0" dirty="0">
                <a:solidFill>
                  <a:srgbClr val="374151"/>
                </a:solidFill>
                <a:effectLst/>
                <a:latin typeface="Söhne"/>
              </a:rPr>
              <a:t>Maintain a chain of custody for physical evidence, if applicable.</a:t>
            </a:r>
          </a:p>
          <a:p>
            <a:pPr marL="742950" lvl="1" indent="-285750"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Complainant's Testimony</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Interview the complainant to gather their detailed statement regarding the incident, including dates, times, locations, and any witnesses.</a:t>
            </a:r>
          </a:p>
          <a:p>
            <a:pPr marL="742950" lvl="1" indent="-285750" algn="l">
              <a:buFont typeface="+mj-lt"/>
              <a:buAutoNum type="arabicPeriod"/>
            </a:pPr>
            <a:r>
              <a:rPr lang="en-US" b="0" i="0" dirty="0">
                <a:solidFill>
                  <a:srgbClr val="374151"/>
                </a:solidFill>
                <a:effectLst/>
                <a:latin typeface="Söhne"/>
              </a:rPr>
              <a:t>Allow the complainant to be accompanied by a support person, if desired.</a:t>
            </a:r>
          </a:p>
          <a:p>
            <a:pPr marL="742950" lvl="1" indent="-285750"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Respondent's Testimony</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Interview the respondent to obtain their side of the story, following a fair and unbiased approach.</a:t>
            </a:r>
          </a:p>
          <a:p>
            <a:pPr marL="742950" lvl="1" indent="-285750" algn="l">
              <a:buFont typeface="+mj-lt"/>
              <a:buAutoNum type="arabicPeriod"/>
            </a:pPr>
            <a:r>
              <a:rPr lang="en-US" b="0" i="0" dirty="0">
                <a:solidFill>
                  <a:srgbClr val="374151"/>
                </a:solidFill>
                <a:effectLst/>
                <a:latin typeface="Söhne"/>
              </a:rPr>
              <a:t>Ensure the respondent's right to be accompanied by a support person as well.</a:t>
            </a:r>
          </a:p>
          <a:p>
            <a:pPr marL="457200" lvl="1" indent="0" algn="l">
              <a:buFont typeface="+mj-lt"/>
              <a:buNone/>
            </a:pPr>
            <a:endParaRPr lang="en-US" b="0" i="0" dirty="0">
              <a:solidFill>
                <a:srgbClr val="374151"/>
              </a:solidFill>
              <a:effectLst/>
              <a:latin typeface="Söhne"/>
            </a:endParaRPr>
          </a:p>
          <a:p>
            <a:pPr marL="12700">
              <a:lnSpc>
                <a:spcPct val="100000"/>
              </a:lnSpc>
              <a:spcBef>
                <a:spcPts val="530"/>
              </a:spcBef>
            </a:pPr>
            <a:r>
              <a:rPr lang="en-US" sz="1200" spc="-10" dirty="0">
                <a:latin typeface="Calibri"/>
                <a:cs typeface="Calibri"/>
              </a:rPr>
              <a:t>The </a:t>
            </a:r>
            <a:r>
              <a:rPr lang="en-US" sz="1200" spc="-15" dirty="0">
                <a:latin typeface="Calibri"/>
                <a:cs typeface="Calibri"/>
              </a:rPr>
              <a:t>committee</a:t>
            </a:r>
            <a:r>
              <a:rPr lang="en-US" sz="1200" spc="30" dirty="0">
                <a:latin typeface="Calibri"/>
                <a:cs typeface="Calibri"/>
              </a:rPr>
              <a:t> </a:t>
            </a:r>
            <a:r>
              <a:rPr lang="en-US" sz="1200" spc="-5" dirty="0">
                <a:latin typeface="Calibri"/>
                <a:cs typeface="Calibri"/>
              </a:rPr>
              <a:t>should-</a:t>
            </a:r>
            <a:endParaRPr lang="en-US" sz="1200" dirty="0">
              <a:latin typeface="Calibri"/>
              <a:cs typeface="Calibri"/>
            </a:endParaRPr>
          </a:p>
          <a:p>
            <a:pPr marL="355600" marR="69850" indent="-343535">
              <a:lnSpc>
                <a:spcPct val="100000"/>
              </a:lnSpc>
              <a:spcBef>
                <a:spcPts val="530"/>
              </a:spcBef>
              <a:buFont typeface="Arial MT"/>
              <a:buChar char="•"/>
              <a:tabLst>
                <a:tab pos="355600" algn="l"/>
                <a:tab pos="356235" algn="l"/>
              </a:tabLst>
            </a:pPr>
            <a:r>
              <a:rPr lang="en-US" sz="1200" spc="-5" dirty="0">
                <a:latin typeface="Calibri"/>
                <a:cs typeface="Calibri"/>
              </a:rPr>
              <a:t>Not</a:t>
            </a:r>
            <a:r>
              <a:rPr lang="en-US" sz="1200" spc="20" dirty="0">
                <a:latin typeface="Calibri"/>
                <a:cs typeface="Calibri"/>
              </a:rPr>
              <a:t> </a:t>
            </a:r>
            <a:r>
              <a:rPr lang="en-US" sz="1200" spc="-10" dirty="0">
                <a:latin typeface="Calibri"/>
                <a:cs typeface="Calibri"/>
              </a:rPr>
              <a:t>permit</a:t>
            </a:r>
            <a:r>
              <a:rPr lang="en-US" sz="1200" dirty="0">
                <a:latin typeface="Calibri"/>
                <a:cs typeface="Calibri"/>
              </a:rPr>
              <a:t> </a:t>
            </a:r>
            <a:r>
              <a:rPr lang="en-US" sz="1200" spc="-15" dirty="0">
                <a:latin typeface="Calibri"/>
                <a:cs typeface="Calibri"/>
              </a:rPr>
              <a:t>any</a:t>
            </a:r>
            <a:r>
              <a:rPr lang="en-US" sz="1200" spc="5" dirty="0">
                <a:latin typeface="Calibri"/>
                <a:cs typeface="Calibri"/>
              </a:rPr>
              <a:t> </a:t>
            </a:r>
            <a:r>
              <a:rPr lang="en-US" sz="1200" spc="-5" dirty="0">
                <a:latin typeface="Calibri"/>
                <a:cs typeface="Calibri"/>
              </a:rPr>
              <a:t>evidence</a:t>
            </a:r>
            <a:r>
              <a:rPr lang="en-US" sz="1200" spc="15" dirty="0">
                <a:latin typeface="Calibri"/>
                <a:cs typeface="Calibri"/>
              </a:rPr>
              <a:t> </a:t>
            </a:r>
            <a:r>
              <a:rPr lang="en-US" sz="1200" spc="-5" dirty="0">
                <a:latin typeface="Calibri"/>
                <a:cs typeface="Calibri"/>
              </a:rPr>
              <a:t>or</a:t>
            </a:r>
            <a:r>
              <a:rPr lang="en-US" sz="1200" spc="5" dirty="0">
                <a:latin typeface="Calibri"/>
                <a:cs typeface="Calibri"/>
              </a:rPr>
              <a:t> </a:t>
            </a:r>
            <a:r>
              <a:rPr lang="en-US" sz="1200" spc="-15" dirty="0">
                <a:latin typeface="Calibri"/>
                <a:cs typeface="Calibri"/>
              </a:rPr>
              <a:t>examination</a:t>
            </a:r>
            <a:r>
              <a:rPr lang="en-US" sz="1200" spc="15" dirty="0">
                <a:latin typeface="Calibri"/>
                <a:cs typeface="Calibri"/>
              </a:rPr>
              <a:t> </a:t>
            </a:r>
            <a:r>
              <a:rPr lang="en-US" sz="1200" spc="-5" dirty="0">
                <a:latin typeface="Calibri"/>
                <a:cs typeface="Calibri"/>
              </a:rPr>
              <a:t>based on</a:t>
            </a:r>
            <a:r>
              <a:rPr lang="en-US" sz="1200" spc="5" dirty="0">
                <a:latin typeface="Calibri"/>
                <a:cs typeface="Calibri"/>
              </a:rPr>
              <a:t> </a:t>
            </a:r>
            <a:r>
              <a:rPr lang="en-US" sz="1200" spc="-5" dirty="0">
                <a:latin typeface="Calibri"/>
                <a:cs typeface="Calibri"/>
              </a:rPr>
              <a:t>the</a:t>
            </a:r>
            <a:r>
              <a:rPr lang="en-US" sz="1200" dirty="0">
                <a:latin typeface="Calibri"/>
                <a:cs typeface="Calibri"/>
              </a:rPr>
              <a:t> </a:t>
            </a:r>
            <a:r>
              <a:rPr lang="en-US" sz="1200" spc="-10" dirty="0">
                <a:latin typeface="Calibri"/>
                <a:cs typeface="Calibri"/>
              </a:rPr>
              <a:t>complainant </a:t>
            </a:r>
            <a:r>
              <a:rPr lang="en-US" sz="1200" spc="-480" dirty="0">
                <a:latin typeface="Calibri"/>
                <a:cs typeface="Calibri"/>
              </a:rPr>
              <a:t> </a:t>
            </a:r>
            <a:r>
              <a:rPr lang="en-US" sz="1200" spc="-30" dirty="0">
                <a:latin typeface="Calibri"/>
                <a:cs typeface="Calibri"/>
              </a:rPr>
              <a:t>character,</a:t>
            </a:r>
            <a:r>
              <a:rPr lang="en-US" sz="1200" spc="-5" dirty="0">
                <a:latin typeface="Calibri"/>
                <a:cs typeface="Calibri"/>
              </a:rPr>
              <a:t> </a:t>
            </a:r>
            <a:r>
              <a:rPr lang="en-US" sz="1200" spc="-10" dirty="0">
                <a:latin typeface="Calibri"/>
                <a:cs typeface="Calibri"/>
              </a:rPr>
              <a:t>personal</a:t>
            </a:r>
            <a:r>
              <a:rPr lang="en-US" sz="1200" spc="-5" dirty="0">
                <a:latin typeface="Calibri"/>
                <a:cs typeface="Calibri"/>
              </a:rPr>
              <a:t> </a:t>
            </a:r>
            <a:r>
              <a:rPr lang="en-US" sz="1200" spc="-15" dirty="0">
                <a:latin typeface="Calibri"/>
                <a:cs typeface="Calibri"/>
              </a:rPr>
              <a:t>life,</a:t>
            </a:r>
            <a:r>
              <a:rPr lang="en-US" sz="1200" dirty="0">
                <a:latin typeface="Calibri"/>
                <a:cs typeface="Calibri"/>
              </a:rPr>
              <a:t> </a:t>
            </a:r>
            <a:r>
              <a:rPr lang="en-US" sz="1200" spc="-5" dirty="0">
                <a:latin typeface="Calibri"/>
                <a:cs typeface="Calibri"/>
              </a:rPr>
              <a:t>and </a:t>
            </a:r>
            <a:r>
              <a:rPr lang="en-US" sz="1200" spc="-10" dirty="0">
                <a:latin typeface="Calibri"/>
                <a:cs typeface="Calibri"/>
              </a:rPr>
              <a:t>conduct,</a:t>
            </a:r>
            <a:r>
              <a:rPr lang="en-US" sz="1200" dirty="0">
                <a:latin typeface="Calibri"/>
                <a:cs typeface="Calibri"/>
              </a:rPr>
              <a:t> </a:t>
            </a:r>
            <a:r>
              <a:rPr lang="en-US" sz="1200" spc="-10" dirty="0">
                <a:latin typeface="Calibri"/>
                <a:cs typeface="Calibri"/>
              </a:rPr>
              <a:t>personal</a:t>
            </a:r>
            <a:r>
              <a:rPr lang="en-US" sz="1200" spc="-25" dirty="0">
                <a:latin typeface="Calibri"/>
                <a:cs typeface="Calibri"/>
              </a:rPr>
              <a:t> </a:t>
            </a:r>
            <a:r>
              <a:rPr lang="en-US" sz="1200" spc="-5" dirty="0">
                <a:latin typeface="Calibri"/>
                <a:cs typeface="Calibri"/>
              </a:rPr>
              <a:t>and </a:t>
            </a:r>
            <a:r>
              <a:rPr lang="en-US" sz="1200" spc="-20" dirty="0">
                <a:latin typeface="Calibri"/>
                <a:cs typeface="Calibri"/>
              </a:rPr>
              <a:t>sexual</a:t>
            </a:r>
            <a:r>
              <a:rPr lang="en-US" sz="1200" dirty="0">
                <a:latin typeface="Calibri"/>
                <a:cs typeface="Calibri"/>
              </a:rPr>
              <a:t> </a:t>
            </a:r>
            <a:r>
              <a:rPr lang="en-US" sz="1200" spc="-10" dirty="0">
                <a:latin typeface="Calibri"/>
                <a:cs typeface="Calibri"/>
              </a:rPr>
              <a:t>history</a:t>
            </a:r>
            <a:endParaRPr lang="en-US" sz="1200" dirty="0">
              <a:latin typeface="Calibri"/>
              <a:cs typeface="Calibri"/>
            </a:endParaRPr>
          </a:p>
          <a:p>
            <a:pPr marL="355600" marR="5080" indent="-343535">
              <a:lnSpc>
                <a:spcPct val="100000"/>
              </a:lnSpc>
              <a:spcBef>
                <a:spcPts val="530"/>
              </a:spcBef>
              <a:buFont typeface="Arial MT"/>
              <a:buChar char="•"/>
              <a:tabLst>
                <a:tab pos="355600" algn="l"/>
                <a:tab pos="356235" algn="l"/>
              </a:tabLst>
            </a:pPr>
            <a:r>
              <a:rPr lang="en-US" sz="1200" spc="-65" dirty="0">
                <a:latin typeface="Calibri"/>
                <a:cs typeface="Calibri"/>
              </a:rPr>
              <a:t>Take</a:t>
            </a:r>
            <a:r>
              <a:rPr lang="en-US" sz="1200" spc="-5" dirty="0">
                <a:latin typeface="Calibri"/>
                <a:cs typeface="Calibri"/>
              </a:rPr>
              <a:t> </a:t>
            </a:r>
            <a:r>
              <a:rPr lang="en-US" sz="1200" spc="-10" dirty="0">
                <a:latin typeface="Calibri"/>
                <a:cs typeface="Calibri"/>
              </a:rPr>
              <a:t>note</a:t>
            </a:r>
            <a:r>
              <a:rPr lang="en-US" sz="1200" spc="15" dirty="0">
                <a:latin typeface="Calibri"/>
                <a:cs typeface="Calibri"/>
              </a:rPr>
              <a:t> </a:t>
            </a:r>
            <a:r>
              <a:rPr lang="en-US" sz="1200" spc="-5" dirty="0">
                <a:latin typeface="Calibri"/>
                <a:cs typeface="Calibri"/>
              </a:rPr>
              <a:t>of</a:t>
            </a:r>
            <a:r>
              <a:rPr lang="en-US" sz="1200" spc="5" dirty="0">
                <a:latin typeface="Calibri"/>
                <a:cs typeface="Calibri"/>
              </a:rPr>
              <a:t> </a:t>
            </a:r>
            <a:r>
              <a:rPr lang="en-US" sz="1200" spc="-5" dirty="0">
                <a:latin typeface="Calibri"/>
                <a:cs typeface="Calibri"/>
              </a:rPr>
              <a:t>the</a:t>
            </a:r>
            <a:r>
              <a:rPr lang="en-US" sz="1200" spc="-10" dirty="0">
                <a:latin typeface="Calibri"/>
                <a:cs typeface="Calibri"/>
              </a:rPr>
              <a:t> respective</a:t>
            </a:r>
            <a:r>
              <a:rPr lang="en-US" sz="1200" spc="15" dirty="0">
                <a:latin typeface="Calibri"/>
                <a:cs typeface="Calibri"/>
              </a:rPr>
              <a:t> </a:t>
            </a:r>
            <a:r>
              <a:rPr lang="en-US" sz="1200" spc="-5" dirty="0">
                <a:latin typeface="Calibri"/>
                <a:cs typeface="Calibri"/>
              </a:rPr>
              <a:t>socio-economic positions</a:t>
            </a:r>
            <a:r>
              <a:rPr lang="en-US" sz="1200" spc="5" dirty="0">
                <a:latin typeface="Calibri"/>
                <a:cs typeface="Calibri"/>
              </a:rPr>
              <a:t> </a:t>
            </a:r>
            <a:r>
              <a:rPr lang="en-US" sz="1200" spc="-5" dirty="0">
                <a:latin typeface="Calibri"/>
                <a:cs typeface="Calibri"/>
              </a:rPr>
              <a:t>of</a:t>
            </a:r>
            <a:r>
              <a:rPr lang="en-US" sz="1200" dirty="0">
                <a:latin typeface="Calibri"/>
                <a:cs typeface="Calibri"/>
              </a:rPr>
              <a:t> </a:t>
            </a:r>
            <a:r>
              <a:rPr lang="en-US" sz="1200" spc="-5" dirty="0">
                <a:latin typeface="Calibri"/>
                <a:cs typeface="Calibri"/>
              </a:rPr>
              <a:t>the </a:t>
            </a:r>
            <a:r>
              <a:rPr lang="en-US" sz="1200" spc="-10" dirty="0">
                <a:latin typeface="Calibri"/>
                <a:cs typeface="Calibri"/>
              </a:rPr>
              <a:t>parties, </a:t>
            </a:r>
            <a:r>
              <a:rPr lang="en-US" sz="1200" spc="-480" dirty="0">
                <a:latin typeface="Calibri"/>
                <a:cs typeface="Calibri"/>
              </a:rPr>
              <a:t> </a:t>
            </a:r>
            <a:r>
              <a:rPr lang="en-US" sz="1200" spc="-5" dirty="0">
                <a:latin typeface="Calibri"/>
                <a:cs typeface="Calibri"/>
              </a:rPr>
              <a:t>their</a:t>
            </a:r>
            <a:r>
              <a:rPr lang="en-US" sz="1200" spc="5" dirty="0">
                <a:latin typeface="Calibri"/>
                <a:cs typeface="Calibri"/>
              </a:rPr>
              <a:t> </a:t>
            </a:r>
            <a:r>
              <a:rPr lang="en-US" sz="1200" spc="-20" dirty="0">
                <a:latin typeface="Calibri"/>
                <a:cs typeface="Calibri"/>
              </a:rPr>
              <a:t>hierarchy</a:t>
            </a:r>
            <a:r>
              <a:rPr lang="en-US" sz="1200" spc="5" dirty="0">
                <a:latin typeface="Calibri"/>
                <a:cs typeface="Calibri"/>
              </a:rPr>
              <a:t> </a:t>
            </a:r>
            <a:r>
              <a:rPr lang="en-US" sz="1200" spc="-5" dirty="0">
                <a:latin typeface="Calibri"/>
                <a:cs typeface="Calibri"/>
              </a:rPr>
              <a:t>in</a:t>
            </a:r>
            <a:r>
              <a:rPr lang="en-US" sz="1200" spc="-10" dirty="0">
                <a:latin typeface="Calibri"/>
                <a:cs typeface="Calibri"/>
              </a:rPr>
              <a:t> </a:t>
            </a:r>
            <a:r>
              <a:rPr lang="en-US" sz="1200" spc="-5" dirty="0">
                <a:latin typeface="Calibri"/>
                <a:cs typeface="Calibri"/>
              </a:rPr>
              <a:t>the</a:t>
            </a:r>
            <a:r>
              <a:rPr lang="en-US" sz="1200" dirty="0">
                <a:latin typeface="Calibri"/>
                <a:cs typeface="Calibri"/>
              </a:rPr>
              <a:t> </a:t>
            </a:r>
            <a:r>
              <a:rPr lang="en-US" sz="1200" spc="-15" dirty="0">
                <a:latin typeface="Calibri"/>
                <a:cs typeface="Calibri"/>
              </a:rPr>
              <a:t>organization,</a:t>
            </a:r>
            <a:r>
              <a:rPr lang="en-US" sz="1200" spc="-10" dirty="0">
                <a:latin typeface="Calibri"/>
                <a:cs typeface="Calibri"/>
              </a:rPr>
              <a:t> </a:t>
            </a:r>
            <a:r>
              <a:rPr lang="en-US" sz="1200" spc="-5" dirty="0">
                <a:latin typeface="Calibri"/>
                <a:cs typeface="Calibri"/>
              </a:rPr>
              <a:t>the</a:t>
            </a:r>
            <a:r>
              <a:rPr lang="en-US" sz="1200" spc="10" dirty="0">
                <a:latin typeface="Calibri"/>
                <a:cs typeface="Calibri"/>
              </a:rPr>
              <a:t> </a:t>
            </a:r>
            <a:r>
              <a:rPr lang="en-US" sz="1200" spc="-10" dirty="0">
                <a:latin typeface="Calibri"/>
                <a:cs typeface="Calibri"/>
              </a:rPr>
              <a:t>employer-employee </a:t>
            </a:r>
            <a:r>
              <a:rPr lang="en-US" sz="1200" spc="-5" dirty="0">
                <a:latin typeface="Calibri"/>
                <a:cs typeface="Calibri"/>
              </a:rPr>
              <a:t> equations</a:t>
            </a:r>
            <a:r>
              <a:rPr lang="en-US" sz="1200" spc="-10" dirty="0">
                <a:latin typeface="Calibri"/>
                <a:cs typeface="Calibri"/>
              </a:rPr>
              <a:t> </a:t>
            </a:r>
            <a:r>
              <a:rPr lang="en-US" sz="1200" spc="-5" dirty="0">
                <a:latin typeface="Calibri"/>
                <a:cs typeface="Calibri"/>
              </a:rPr>
              <a:t>and</a:t>
            </a:r>
            <a:r>
              <a:rPr lang="en-US" sz="1200" spc="-10" dirty="0">
                <a:latin typeface="Calibri"/>
                <a:cs typeface="Calibri"/>
              </a:rPr>
              <a:t> </a:t>
            </a:r>
            <a:r>
              <a:rPr lang="en-US" sz="1200" spc="-5" dirty="0">
                <a:latin typeface="Calibri"/>
                <a:cs typeface="Calibri"/>
              </a:rPr>
              <a:t>other </a:t>
            </a:r>
            <a:r>
              <a:rPr lang="en-US" sz="1200" spc="-10" dirty="0">
                <a:latin typeface="Calibri"/>
                <a:cs typeface="Calibri"/>
              </a:rPr>
              <a:t>power</a:t>
            </a:r>
            <a:r>
              <a:rPr lang="en-US" sz="1200" spc="15" dirty="0">
                <a:latin typeface="Calibri"/>
                <a:cs typeface="Calibri"/>
              </a:rPr>
              <a:t> </a:t>
            </a:r>
            <a:r>
              <a:rPr lang="en-US" sz="1200" spc="-15" dirty="0">
                <a:latin typeface="Calibri"/>
                <a:cs typeface="Calibri"/>
              </a:rPr>
              <a:t>differences</a:t>
            </a:r>
            <a:r>
              <a:rPr lang="en-US" sz="1200" spc="15" dirty="0">
                <a:latin typeface="Calibri"/>
                <a:cs typeface="Calibri"/>
              </a:rPr>
              <a:t> </a:t>
            </a:r>
            <a:r>
              <a:rPr lang="en-US" sz="1200" spc="-5" dirty="0">
                <a:latin typeface="Calibri"/>
                <a:cs typeface="Calibri"/>
              </a:rPr>
              <a:t>while </a:t>
            </a:r>
            <a:r>
              <a:rPr lang="en-US" sz="1200" spc="-10" dirty="0">
                <a:latin typeface="Calibri"/>
                <a:cs typeface="Calibri"/>
              </a:rPr>
              <a:t>admitting</a:t>
            </a:r>
            <a:r>
              <a:rPr lang="en-US" sz="1200" spc="10" dirty="0">
                <a:latin typeface="Calibri"/>
                <a:cs typeface="Calibri"/>
              </a:rPr>
              <a:t> </a:t>
            </a:r>
            <a:r>
              <a:rPr lang="en-US" sz="1200" spc="-5" dirty="0">
                <a:latin typeface="Calibri"/>
                <a:cs typeface="Calibri"/>
              </a:rPr>
              <a:t>the </a:t>
            </a:r>
            <a:r>
              <a:rPr lang="en-US" sz="1200" dirty="0">
                <a:latin typeface="Calibri"/>
                <a:cs typeface="Calibri"/>
              </a:rPr>
              <a:t> </a:t>
            </a:r>
            <a:r>
              <a:rPr lang="en-US" sz="1200" spc="-5" dirty="0">
                <a:latin typeface="Calibri"/>
                <a:cs typeface="Calibri"/>
              </a:rPr>
              <a:t>evidence</a:t>
            </a:r>
            <a:endParaRPr lang="en-US" sz="1200" dirty="0">
              <a:latin typeface="Calibri"/>
              <a:cs typeface="Calibri"/>
            </a:endParaRPr>
          </a:p>
          <a:p>
            <a:pPr marL="355600" marR="92710" indent="-343535">
              <a:lnSpc>
                <a:spcPct val="100000"/>
              </a:lnSpc>
              <a:spcBef>
                <a:spcPts val="530"/>
              </a:spcBef>
              <a:buFont typeface="Arial MT"/>
              <a:buChar char="•"/>
              <a:tabLst>
                <a:tab pos="355600" algn="l"/>
                <a:tab pos="356235" algn="l"/>
              </a:tabLst>
            </a:pPr>
            <a:r>
              <a:rPr lang="en-US" sz="1200" spc="-20" dirty="0">
                <a:latin typeface="Calibri"/>
                <a:cs typeface="Calibri"/>
              </a:rPr>
              <a:t>May</a:t>
            </a:r>
            <a:r>
              <a:rPr lang="en-US" sz="1200" spc="5" dirty="0">
                <a:latin typeface="Calibri"/>
                <a:cs typeface="Calibri"/>
              </a:rPr>
              <a:t> </a:t>
            </a:r>
            <a:r>
              <a:rPr lang="en-US" sz="1200" spc="-10" dirty="0">
                <a:latin typeface="Calibri"/>
                <a:cs typeface="Calibri"/>
              </a:rPr>
              <a:t>disallow</a:t>
            </a:r>
            <a:r>
              <a:rPr lang="en-US" sz="1200" spc="5" dirty="0">
                <a:latin typeface="Calibri"/>
                <a:cs typeface="Calibri"/>
              </a:rPr>
              <a:t> </a:t>
            </a:r>
            <a:r>
              <a:rPr lang="en-US" sz="1200" spc="-20" dirty="0">
                <a:latin typeface="Calibri"/>
                <a:cs typeface="Calibri"/>
              </a:rPr>
              <a:t>any</a:t>
            </a:r>
            <a:r>
              <a:rPr lang="en-US" sz="1200" spc="5" dirty="0">
                <a:latin typeface="Calibri"/>
                <a:cs typeface="Calibri"/>
              </a:rPr>
              <a:t> </a:t>
            </a:r>
            <a:r>
              <a:rPr lang="en-US" sz="1200" spc="-10" dirty="0">
                <a:latin typeface="Calibri"/>
                <a:cs typeface="Calibri"/>
              </a:rPr>
              <a:t>questions</a:t>
            </a:r>
            <a:r>
              <a:rPr lang="en-US" sz="1200" spc="5" dirty="0">
                <a:latin typeface="Calibri"/>
                <a:cs typeface="Calibri"/>
              </a:rPr>
              <a:t> </a:t>
            </a:r>
            <a:r>
              <a:rPr lang="en-US" sz="1200" spc="-5" dirty="0">
                <a:latin typeface="Calibri"/>
                <a:cs typeface="Calibri"/>
              </a:rPr>
              <a:t>which it</a:t>
            </a:r>
            <a:r>
              <a:rPr lang="en-US" sz="1200" spc="10" dirty="0">
                <a:latin typeface="Calibri"/>
                <a:cs typeface="Calibri"/>
              </a:rPr>
              <a:t> </a:t>
            </a:r>
            <a:r>
              <a:rPr lang="en-US" sz="1200" spc="-15" dirty="0">
                <a:latin typeface="Calibri"/>
                <a:cs typeface="Calibri"/>
              </a:rPr>
              <a:t>feels</a:t>
            </a:r>
            <a:r>
              <a:rPr lang="en-US" sz="1200" spc="25" dirty="0">
                <a:latin typeface="Calibri"/>
                <a:cs typeface="Calibri"/>
              </a:rPr>
              <a:t> </a:t>
            </a:r>
            <a:r>
              <a:rPr lang="en-US" sz="1200" spc="-10" dirty="0">
                <a:latin typeface="Calibri"/>
                <a:cs typeface="Calibri"/>
              </a:rPr>
              <a:t>are</a:t>
            </a:r>
            <a:r>
              <a:rPr lang="en-US" sz="1200" spc="5" dirty="0">
                <a:latin typeface="Calibri"/>
                <a:cs typeface="Calibri"/>
              </a:rPr>
              <a:t> </a:t>
            </a:r>
            <a:r>
              <a:rPr lang="en-US" sz="1200" spc="-15" dirty="0">
                <a:latin typeface="Calibri"/>
                <a:cs typeface="Calibri"/>
              </a:rPr>
              <a:t>derogatory</a:t>
            </a:r>
            <a:r>
              <a:rPr lang="en-US" sz="1200" spc="15" dirty="0">
                <a:latin typeface="Calibri"/>
                <a:cs typeface="Calibri"/>
              </a:rPr>
              <a:t> </a:t>
            </a:r>
            <a:r>
              <a:rPr lang="en-US" sz="1200" spc="-15" dirty="0">
                <a:latin typeface="Calibri"/>
                <a:cs typeface="Calibri"/>
              </a:rPr>
              <a:t>irrelevant </a:t>
            </a:r>
            <a:r>
              <a:rPr lang="en-US" sz="1200" spc="-484" dirty="0">
                <a:latin typeface="Calibri"/>
                <a:cs typeface="Calibri"/>
              </a:rPr>
              <a:t> </a:t>
            </a:r>
            <a:r>
              <a:rPr lang="en-US" sz="1200" spc="-5" dirty="0">
                <a:latin typeface="Calibri"/>
                <a:cs typeface="Calibri"/>
              </a:rPr>
              <a:t>or </a:t>
            </a:r>
            <a:r>
              <a:rPr lang="en-US" sz="1200" spc="-10" dirty="0">
                <a:latin typeface="Calibri"/>
                <a:cs typeface="Calibri"/>
              </a:rPr>
              <a:t>slanderous</a:t>
            </a:r>
            <a:r>
              <a:rPr lang="en-US" sz="1200" spc="-15" dirty="0">
                <a:latin typeface="Calibri"/>
                <a:cs typeface="Calibri"/>
              </a:rPr>
              <a:t> </a:t>
            </a:r>
            <a:r>
              <a:rPr lang="en-US" sz="1200" spc="-20" dirty="0">
                <a:latin typeface="Calibri"/>
                <a:cs typeface="Calibri"/>
              </a:rPr>
              <a:t>to</a:t>
            </a:r>
            <a:r>
              <a:rPr lang="en-US" sz="1200" spc="20" dirty="0">
                <a:latin typeface="Calibri"/>
                <a:cs typeface="Calibri"/>
              </a:rPr>
              <a:t> </a:t>
            </a:r>
            <a:r>
              <a:rPr lang="en-US" sz="1200" spc="-5" dirty="0">
                <a:latin typeface="Calibri"/>
                <a:cs typeface="Calibri"/>
              </a:rPr>
              <a:t>the </a:t>
            </a:r>
            <a:r>
              <a:rPr lang="en-US" sz="1200" spc="-10" dirty="0">
                <a:latin typeface="Calibri"/>
                <a:cs typeface="Calibri"/>
              </a:rPr>
              <a:t>complainant</a:t>
            </a:r>
            <a:endParaRPr lang="en-US" sz="1200" dirty="0">
              <a:latin typeface="Calibri"/>
              <a:cs typeface="Calibri"/>
            </a:endParaRPr>
          </a:p>
          <a:p>
            <a:pPr marL="457200" lvl="1" indent="0" algn="l">
              <a:buFont typeface="+mj-lt"/>
              <a:buNone/>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Witness Statements</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Interview any witnesses identified by both the complainant and the respondent.</a:t>
            </a:r>
          </a:p>
          <a:p>
            <a:pPr marL="742950" lvl="1" indent="-285750" algn="l">
              <a:buFont typeface="+mj-lt"/>
              <a:buAutoNum type="arabicPeriod"/>
            </a:pPr>
            <a:r>
              <a:rPr lang="en-US" b="0" i="0" dirty="0">
                <a:solidFill>
                  <a:srgbClr val="374151"/>
                </a:solidFill>
                <a:effectLst/>
                <a:latin typeface="Söhne"/>
              </a:rPr>
              <a:t>Encourage witnesses to provide truthful and detailed statements.</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spc="-15" dirty="0">
                <a:latin typeface="Times New Roman"/>
                <a:cs typeface="Times New Roman"/>
              </a:rPr>
              <a:t>Witness</a:t>
            </a:r>
            <a:r>
              <a:rPr lang="en-US" sz="1200" spc="220" dirty="0">
                <a:latin typeface="Times New Roman"/>
                <a:cs typeface="Times New Roman"/>
              </a:rPr>
              <a:t> </a:t>
            </a:r>
            <a:r>
              <a:rPr lang="en-US" sz="1200" spc="-5" dirty="0">
                <a:latin typeface="Times New Roman"/>
                <a:cs typeface="Times New Roman"/>
              </a:rPr>
              <a:t>statements</a:t>
            </a:r>
            <a:r>
              <a:rPr lang="en-US" sz="1200" spc="225" dirty="0">
                <a:latin typeface="Times New Roman"/>
                <a:cs typeface="Times New Roman"/>
              </a:rPr>
              <a:t> </a:t>
            </a:r>
            <a:r>
              <a:rPr lang="en-US" sz="1200" spc="-5" dirty="0">
                <a:latin typeface="Times New Roman"/>
                <a:cs typeface="Times New Roman"/>
              </a:rPr>
              <a:t>recorded</a:t>
            </a:r>
            <a:r>
              <a:rPr lang="en-US" sz="1200" spc="220" dirty="0">
                <a:latin typeface="Times New Roman"/>
                <a:cs typeface="Times New Roman"/>
              </a:rPr>
              <a:t> </a:t>
            </a:r>
            <a:r>
              <a:rPr lang="en-US" sz="1200" dirty="0">
                <a:latin typeface="Times New Roman"/>
                <a:cs typeface="Times New Roman"/>
              </a:rPr>
              <a:t>are</a:t>
            </a:r>
            <a:r>
              <a:rPr lang="en-US" sz="1200" spc="229" dirty="0">
                <a:latin typeface="Times New Roman"/>
                <a:cs typeface="Times New Roman"/>
              </a:rPr>
              <a:t> </a:t>
            </a:r>
            <a:r>
              <a:rPr lang="en-US" sz="1200" spc="-5" dirty="0">
                <a:latin typeface="Times New Roman"/>
                <a:cs typeface="Times New Roman"/>
              </a:rPr>
              <a:t>required</a:t>
            </a:r>
            <a:r>
              <a:rPr lang="en-US" sz="1200" spc="240" dirty="0">
                <a:latin typeface="Times New Roman"/>
                <a:cs typeface="Times New Roman"/>
              </a:rPr>
              <a:t> </a:t>
            </a:r>
            <a:r>
              <a:rPr lang="en-US" sz="1200" spc="-10" dirty="0">
                <a:latin typeface="Times New Roman"/>
                <a:cs typeface="Times New Roman"/>
              </a:rPr>
              <a:t>to</a:t>
            </a:r>
            <a:r>
              <a:rPr lang="en-US" sz="1200" spc="229" dirty="0">
                <a:latin typeface="Times New Roman"/>
                <a:cs typeface="Times New Roman"/>
              </a:rPr>
              <a:t> </a:t>
            </a:r>
            <a:r>
              <a:rPr lang="en-US" sz="1200" dirty="0">
                <a:latin typeface="Times New Roman"/>
                <a:cs typeface="Times New Roman"/>
              </a:rPr>
              <a:t>be</a:t>
            </a:r>
            <a:r>
              <a:rPr lang="en-US" sz="1200" spc="220" dirty="0">
                <a:latin typeface="Times New Roman"/>
                <a:cs typeface="Times New Roman"/>
              </a:rPr>
              <a:t> </a:t>
            </a:r>
            <a:r>
              <a:rPr lang="en-US" sz="1200" spc="-5" dirty="0">
                <a:latin typeface="Times New Roman"/>
                <a:cs typeface="Times New Roman"/>
              </a:rPr>
              <a:t>signed</a:t>
            </a:r>
            <a:r>
              <a:rPr lang="en-US" sz="1200" spc="225" dirty="0">
                <a:latin typeface="Times New Roman"/>
                <a:cs typeface="Times New Roman"/>
              </a:rPr>
              <a:t> </a:t>
            </a:r>
            <a:r>
              <a:rPr lang="en-US" sz="1200" dirty="0">
                <a:latin typeface="Times New Roman"/>
                <a:cs typeface="Times New Roman"/>
              </a:rPr>
              <a:t>by</a:t>
            </a:r>
            <a:r>
              <a:rPr lang="en-US" sz="1200" spc="215" dirty="0">
                <a:latin typeface="Times New Roman"/>
                <a:cs typeface="Times New Roman"/>
              </a:rPr>
              <a:t> </a:t>
            </a:r>
            <a:r>
              <a:rPr lang="en-US" sz="1200" dirty="0">
                <a:latin typeface="Times New Roman"/>
                <a:cs typeface="Times New Roman"/>
              </a:rPr>
              <a:t>them</a:t>
            </a:r>
            <a:r>
              <a:rPr lang="en-US" sz="1200" spc="215" dirty="0">
                <a:latin typeface="Times New Roman"/>
                <a:cs typeface="Times New Roman"/>
              </a:rPr>
              <a:t> </a:t>
            </a:r>
            <a:r>
              <a:rPr lang="en-US" sz="1200" dirty="0">
                <a:latin typeface="Times New Roman"/>
                <a:cs typeface="Times New Roman"/>
              </a:rPr>
              <a:t>on</a:t>
            </a:r>
            <a:r>
              <a:rPr lang="en-US" sz="1200" spc="225" dirty="0">
                <a:latin typeface="Times New Roman"/>
                <a:cs typeface="Times New Roman"/>
              </a:rPr>
              <a:t> </a:t>
            </a:r>
            <a:r>
              <a:rPr lang="en-US" sz="1200" spc="-5" dirty="0">
                <a:latin typeface="Times New Roman"/>
                <a:cs typeface="Times New Roman"/>
              </a:rPr>
              <a:t>each</a:t>
            </a:r>
            <a:r>
              <a:rPr lang="en-US" sz="1200" spc="220" dirty="0">
                <a:latin typeface="Times New Roman"/>
                <a:cs typeface="Times New Roman"/>
              </a:rPr>
              <a:t> </a:t>
            </a:r>
            <a:r>
              <a:rPr lang="en-US" sz="1200" dirty="0">
                <a:latin typeface="Times New Roman"/>
                <a:cs typeface="Times New Roman"/>
              </a:rPr>
              <a:t>page </a:t>
            </a:r>
            <a:r>
              <a:rPr lang="en-US" sz="1200" spc="-490" dirty="0">
                <a:latin typeface="Times New Roman"/>
                <a:cs typeface="Times New Roman"/>
              </a:rPr>
              <a:t> </a:t>
            </a:r>
            <a:r>
              <a:rPr lang="en-US" sz="1200" dirty="0">
                <a:latin typeface="Times New Roman"/>
                <a:cs typeface="Times New Roman"/>
              </a:rPr>
              <a:t>and</a:t>
            </a:r>
            <a:r>
              <a:rPr lang="en-US" sz="1200" spc="5" dirty="0">
                <a:latin typeface="Times New Roman"/>
                <a:cs typeface="Times New Roman"/>
              </a:rPr>
              <a:t> </a:t>
            </a:r>
            <a:r>
              <a:rPr lang="en-US" sz="1200" spc="-5" dirty="0">
                <a:latin typeface="Times New Roman"/>
                <a:cs typeface="Times New Roman"/>
              </a:rPr>
              <a:t>on</a:t>
            </a:r>
            <a:r>
              <a:rPr lang="en-US" sz="1200" dirty="0">
                <a:latin typeface="Times New Roman"/>
                <a:cs typeface="Times New Roman"/>
              </a:rPr>
              <a:t> </a:t>
            </a:r>
            <a:r>
              <a:rPr lang="en-US" sz="1200" spc="-5" dirty="0">
                <a:latin typeface="Times New Roman"/>
                <a:cs typeface="Times New Roman"/>
              </a:rPr>
              <a:t>last</a:t>
            </a:r>
            <a:r>
              <a:rPr lang="en-US" sz="1200" dirty="0">
                <a:latin typeface="Times New Roman"/>
                <a:cs typeface="Times New Roman"/>
              </a:rPr>
              <a:t> </a:t>
            </a:r>
            <a:r>
              <a:rPr lang="en-US" sz="1200" spc="-5" dirty="0">
                <a:latin typeface="Times New Roman"/>
                <a:cs typeface="Times New Roman"/>
              </a:rPr>
              <a:t>page</a:t>
            </a:r>
            <a:r>
              <a:rPr lang="en-US" sz="1200" dirty="0">
                <a:latin typeface="Times New Roman"/>
                <a:cs typeface="Times New Roman"/>
              </a:rPr>
              <a:t> </a:t>
            </a:r>
            <a:r>
              <a:rPr lang="en-US" sz="1200" spc="-5" dirty="0">
                <a:latin typeface="Times New Roman"/>
                <a:cs typeface="Times New Roman"/>
              </a:rPr>
              <a:t>after</a:t>
            </a:r>
            <a:r>
              <a:rPr lang="en-US" sz="1200" dirty="0">
                <a:latin typeface="Times New Roman"/>
                <a:cs typeface="Times New Roman"/>
              </a:rPr>
              <a:t> </a:t>
            </a:r>
            <a:r>
              <a:rPr lang="en-US" sz="1200" spc="-5" dirty="0">
                <a:latin typeface="Times New Roman"/>
                <a:cs typeface="Times New Roman"/>
              </a:rPr>
              <a:t>putting</a:t>
            </a:r>
            <a:r>
              <a:rPr lang="en-US" sz="1200" dirty="0">
                <a:latin typeface="Times New Roman"/>
                <a:cs typeface="Times New Roman"/>
              </a:rPr>
              <a:t> </a:t>
            </a:r>
            <a:r>
              <a:rPr lang="en-US" sz="1200" spc="5" dirty="0">
                <a:latin typeface="Times New Roman"/>
                <a:cs typeface="Times New Roman"/>
              </a:rPr>
              <a:t>ROAC </a:t>
            </a:r>
            <a:r>
              <a:rPr lang="en-US" sz="1200" dirty="0">
                <a:latin typeface="Times New Roman"/>
                <a:cs typeface="Times New Roman"/>
              </a:rPr>
              <a:t>(Read</a:t>
            </a:r>
            <a:r>
              <a:rPr lang="en-US" sz="1200" spc="5" dirty="0">
                <a:latin typeface="Times New Roman"/>
                <a:cs typeface="Times New Roman"/>
              </a:rPr>
              <a:t> </a:t>
            </a:r>
            <a:r>
              <a:rPr lang="en-US" sz="1200" spc="-5" dirty="0">
                <a:latin typeface="Times New Roman"/>
                <a:cs typeface="Times New Roman"/>
              </a:rPr>
              <a:t>over</a:t>
            </a:r>
            <a:r>
              <a:rPr lang="en-US" sz="1200" dirty="0">
                <a:latin typeface="Times New Roman"/>
                <a:cs typeface="Times New Roman"/>
              </a:rPr>
              <a:t> </a:t>
            </a:r>
            <a:r>
              <a:rPr lang="en-US" sz="1200" spc="-5" dirty="0">
                <a:latin typeface="Times New Roman"/>
                <a:cs typeface="Times New Roman"/>
              </a:rPr>
              <a:t>and</a:t>
            </a:r>
            <a:r>
              <a:rPr lang="en-US" sz="1200" dirty="0">
                <a:latin typeface="Times New Roman"/>
                <a:cs typeface="Times New Roman"/>
              </a:rPr>
              <a:t> </a:t>
            </a:r>
            <a:r>
              <a:rPr lang="en-US" sz="1200" spc="-5" dirty="0">
                <a:latin typeface="Times New Roman"/>
                <a:cs typeface="Times New Roman"/>
              </a:rPr>
              <a:t>found</a:t>
            </a:r>
            <a:r>
              <a:rPr lang="en-US" sz="1200" dirty="0">
                <a:latin typeface="Times New Roman"/>
                <a:cs typeface="Times New Roman"/>
              </a:rPr>
              <a:t> </a:t>
            </a:r>
            <a:r>
              <a:rPr lang="en-US" sz="1200" spc="-5" dirty="0">
                <a:latin typeface="Times New Roman"/>
                <a:cs typeface="Times New Roman"/>
              </a:rPr>
              <a:t>correct).</a:t>
            </a:r>
            <a:r>
              <a:rPr lang="en-US" sz="1200" dirty="0">
                <a:latin typeface="Times New Roman"/>
                <a:cs typeface="Times New Roman"/>
              </a:rPr>
              <a:t> </a:t>
            </a:r>
            <a:r>
              <a:rPr lang="en-US" sz="1200" spc="-5" dirty="0">
                <a:latin typeface="Times New Roman"/>
                <a:cs typeface="Times New Roman"/>
              </a:rPr>
              <a:t>The </a:t>
            </a:r>
            <a:r>
              <a:rPr lang="en-US" sz="1200" spc="-484" dirty="0">
                <a:latin typeface="Times New Roman"/>
                <a:cs typeface="Times New Roman"/>
              </a:rPr>
              <a:t> </a:t>
            </a:r>
            <a:r>
              <a:rPr lang="en-US" sz="1200" spc="-5" dirty="0">
                <a:latin typeface="Times New Roman"/>
                <a:cs typeface="Times New Roman"/>
              </a:rPr>
              <a:t>statement also to </a:t>
            </a:r>
            <a:r>
              <a:rPr lang="en-US" sz="1200" dirty="0">
                <a:latin typeface="Times New Roman"/>
                <a:cs typeface="Times New Roman"/>
              </a:rPr>
              <a:t>be </a:t>
            </a:r>
            <a:r>
              <a:rPr lang="en-US" sz="1200" spc="-5" dirty="0">
                <a:latin typeface="Times New Roman"/>
                <a:cs typeface="Times New Roman"/>
              </a:rPr>
              <a:t>signed </a:t>
            </a:r>
            <a:r>
              <a:rPr lang="en-US" sz="1200" dirty="0">
                <a:latin typeface="Times New Roman"/>
                <a:cs typeface="Times New Roman"/>
              </a:rPr>
              <a:t>by </a:t>
            </a:r>
            <a:r>
              <a:rPr lang="en-US" sz="1200" spc="-5" dirty="0">
                <a:latin typeface="Times New Roman"/>
                <a:cs typeface="Times New Roman"/>
              </a:rPr>
              <a:t>Presiding </a:t>
            </a:r>
            <a:r>
              <a:rPr lang="en-US" sz="1200" spc="-10" dirty="0">
                <a:latin typeface="Times New Roman"/>
                <a:cs typeface="Times New Roman"/>
              </a:rPr>
              <a:t>Officer </a:t>
            </a:r>
            <a:r>
              <a:rPr lang="en-US" sz="1200" spc="-5" dirty="0">
                <a:latin typeface="Times New Roman"/>
                <a:cs typeface="Times New Roman"/>
              </a:rPr>
              <a:t>of the </a:t>
            </a:r>
            <a:r>
              <a:rPr lang="en-US" sz="1200" dirty="0">
                <a:latin typeface="Times New Roman"/>
                <a:cs typeface="Times New Roman"/>
              </a:rPr>
              <a:t>IC. The general </a:t>
            </a:r>
            <a:r>
              <a:rPr lang="en-US" sz="1200" spc="-5" dirty="0">
                <a:latin typeface="Times New Roman"/>
                <a:cs typeface="Times New Roman"/>
              </a:rPr>
              <a:t>practice </a:t>
            </a:r>
            <a:r>
              <a:rPr lang="en-US" sz="1200" dirty="0">
                <a:latin typeface="Times New Roman"/>
                <a:cs typeface="Times New Roman"/>
              </a:rPr>
              <a:t> </a:t>
            </a:r>
            <a:r>
              <a:rPr lang="en-US" sz="1200" spc="-5" dirty="0">
                <a:latin typeface="Times New Roman"/>
                <a:cs typeface="Times New Roman"/>
              </a:rPr>
              <a:t>is</a:t>
            </a:r>
            <a:r>
              <a:rPr lang="en-US" sz="1200" spc="-10" dirty="0">
                <a:latin typeface="Times New Roman"/>
                <a:cs typeface="Times New Roman"/>
              </a:rPr>
              <a:t> </a:t>
            </a:r>
            <a:r>
              <a:rPr lang="en-US" sz="1200" spc="-5" dirty="0">
                <a:latin typeface="Times New Roman"/>
                <a:cs typeface="Times New Roman"/>
              </a:rPr>
              <a:t>to </a:t>
            </a:r>
            <a:r>
              <a:rPr lang="en-US" sz="1200" dirty="0">
                <a:latin typeface="Times New Roman"/>
                <a:cs typeface="Times New Roman"/>
              </a:rPr>
              <a:t>give</a:t>
            </a:r>
            <a:r>
              <a:rPr lang="en-US" sz="1200" spc="-20" dirty="0">
                <a:latin typeface="Times New Roman"/>
                <a:cs typeface="Times New Roman"/>
              </a:rPr>
              <a:t> </a:t>
            </a:r>
            <a:r>
              <a:rPr lang="en-US" sz="1200" dirty="0">
                <a:latin typeface="Times New Roman"/>
                <a:cs typeface="Times New Roman"/>
              </a:rPr>
              <a:t>copies</a:t>
            </a:r>
            <a:r>
              <a:rPr lang="en-US" sz="1200" spc="-20" dirty="0">
                <a:latin typeface="Times New Roman"/>
                <a:cs typeface="Times New Roman"/>
              </a:rPr>
              <a:t> </a:t>
            </a:r>
            <a:r>
              <a:rPr lang="en-US" sz="1200" dirty="0">
                <a:latin typeface="Times New Roman"/>
                <a:cs typeface="Times New Roman"/>
              </a:rPr>
              <a:t>of</a:t>
            </a:r>
            <a:r>
              <a:rPr lang="en-US" sz="1200" spc="-15" dirty="0">
                <a:latin typeface="Times New Roman"/>
                <a:cs typeface="Times New Roman"/>
              </a:rPr>
              <a:t> </a:t>
            </a:r>
            <a:r>
              <a:rPr lang="en-US" sz="1200" spc="-5" dirty="0">
                <a:latin typeface="Times New Roman"/>
                <a:cs typeface="Times New Roman"/>
              </a:rPr>
              <a:t>statements</a:t>
            </a:r>
            <a:r>
              <a:rPr lang="en-US" sz="1200" spc="-10" dirty="0">
                <a:latin typeface="Times New Roman"/>
                <a:cs typeface="Times New Roman"/>
              </a:rPr>
              <a:t> </a:t>
            </a:r>
            <a:r>
              <a:rPr lang="en-US" sz="1200" dirty="0">
                <a:latin typeface="Times New Roman"/>
                <a:cs typeface="Times New Roman"/>
              </a:rPr>
              <a:t>recorded</a:t>
            </a:r>
            <a:r>
              <a:rPr lang="en-US" sz="1200" spc="-35" dirty="0">
                <a:latin typeface="Times New Roman"/>
                <a:cs typeface="Times New Roman"/>
              </a:rPr>
              <a:t> </a:t>
            </a:r>
            <a:r>
              <a:rPr lang="en-US" sz="1200" spc="-5" dirty="0">
                <a:latin typeface="Times New Roman"/>
                <a:cs typeface="Times New Roman"/>
              </a:rPr>
              <a:t>to</a:t>
            </a:r>
            <a:r>
              <a:rPr lang="en-US" sz="1200" spc="-15" dirty="0">
                <a:latin typeface="Times New Roman"/>
                <a:cs typeface="Times New Roman"/>
              </a:rPr>
              <a:t> </a:t>
            </a:r>
            <a:r>
              <a:rPr lang="en-US" sz="1200" dirty="0">
                <a:latin typeface="Times New Roman"/>
                <a:cs typeface="Times New Roman"/>
              </a:rPr>
              <a:t>both</a:t>
            </a:r>
            <a:r>
              <a:rPr lang="en-US" sz="1200" spc="-20" dirty="0">
                <a:latin typeface="Times New Roman"/>
                <a:cs typeface="Times New Roman"/>
              </a:rPr>
              <a:t>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parties.</a:t>
            </a:r>
          </a:p>
          <a:p>
            <a:pPr marL="742950" lvl="1" indent="-285750"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Collation of Evidence</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Compile all evidence, statements, and documents to create a comprehensive record of the inquiry.</a:t>
            </a:r>
          </a:p>
          <a:p>
            <a:pPr marL="742950" lvl="1" indent="-285750" algn="l">
              <a:buFont typeface="+mj-lt"/>
              <a:buAutoNum type="arabicPeriod"/>
            </a:pPr>
            <a:r>
              <a:rPr lang="en-US" b="0" i="0" dirty="0">
                <a:solidFill>
                  <a:srgbClr val="374151"/>
                </a:solidFill>
                <a:effectLst/>
                <a:latin typeface="Söhne"/>
              </a:rPr>
              <a:t>Maintain the confidentiality of the information throughout the process.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1" i="0" dirty="0">
                <a:solidFill>
                  <a:srgbClr val="374151"/>
                </a:solidFill>
                <a:effectLst/>
                <a:latin typeface="Söhne"/>
              </a:rPr>
              <a:t>Findings &amp; Report Preparation</a:t>
            </a:r>
            <a:r>
              <a:rPr lang="en-US" b="0" i="0" dirty="0">
                <a:solidFill>
                  <a:srgbClr val="374151"/>
                </a:solidFill>
                <a:effectLst/>
                <a:latin typeface="Söhne"/>
              </a:rPr>
              <a:t>: </a:t>
            </a:r>
            <a:r>
              <a:rPr lang="en-IN" altLang="en-US" dirty="0">
                <a:solidFill>
                  <a:srgbClr val="4D4D4F"/>
                </a:solidFill>
                <a:latin typeface="Agency FB" panose="020B0503020202020204" pitchFamily="34" charset="0"/>
              </a:rPr>
              <a:t>Based on the above, the Complaints Committee must arrive at a finding of whether the complaint is upheld, not upheld or inconclusive.  Provided, where both the parties are employees, before finalising the findings, the ICC/LCC shall share its finding with both the parties and provide them an opportunity to make representation against it before the Committee.</a:t>
            </a:r>
          </a:p>
          <a:p>
            <a:pPr algn="l">
              <a:buFont typeface="+mj-lt"/>
              <a:buAutoNum type="arabicPeriod"/>
            </a:pP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Prepare a detailed inquiry report summarizing the facts, statements, and evidence gathered.</a:t>
            </a:r>
          </a:p>
          <a:p>
            <a:pPr marL="742950" lvl="1" indent="-285750" algn="l">
              <a:buFont typeface="+mj-lt"/>
              <a:buAutoNum type="arabicPeriod"/>
            </a:pPr>
            <a:r>
              <a:rPr lang="en-US" b="0" i="0" dirty="0">
                <a:solidFill>
                  <a:srgbClr val="374151"/>
                </a:solidFill>
                <a:effectLst/>
                <a:latin typeface="Söhne"/>
              </a:rPr>
              <a:t>Include an analysis of the evidence and a conclusion regarding whether harassment occurred.</a:t>
            </a:r>
          </a:p>
          <a:p>
            <a:pPr marL="742950" lvl="1" indent="-285750" algn="l">
              <a:buFont typeface="+mj-lt"/>
              <a:buAutoNum type="arabicPeriod"/>
            </a:pPr>
            <a:r>
              <a:rPr lang="en-US" b="0" i="0" dirty="0">
                <a:solidFill>
                  <a:srgbClr val="374151"/>
                </a:solidFill>
                <a:effectLst/>
                <a:latin typeface="Söhne"/>
              </a:rPr>
              <a:t>Recommendations for action should also be provided, if necessary.</a:t>
            </a:r>
          </a:p>
          <a:p>
            <a:pPr eaLnBrk="1" hangingPunct="1"/>
            <a:endParaRPr lang="en-IN" altLang="en-US" b="1" dirty="0">
              <a:solidFill>
                <a:srgbClr val="4D4D4F"/>
              </a:solidFill>
            </a:endParaRPr>
          </a:p>
          <a:p>
            <a:pPr eaLnBrk="1" hangingPunct="1"/>
            <a:r>
              <a:rPr lang="en-IN" altLang="en-US" b="1" dirty="0">
                <a:solidFill>
                  <a:srgbClr val="4D4D4F"/>
                </a:solidFill>
              </a:rPr>
              <a:t>6 Recommendations</a:t>
            </a:r>
          </a:p>
          <a:p>
            <a:pPr eaLnBrk="1" hangingPunct="1"/>
            <a:r>
              <a:rPr lang="en-IN" altLang="en-US" dirty="0">
                <a:solidFill>
                  <a:srgbClr val="4D4D4F"/>
                </a:solidFill>
                <a:latin typeface="Agency FB" panose="020B0503020202020204" pitchFamily="34" charset="0"/>
              </a:rPr>
              <a:t>Based on its findings, the Complaints Committee shall then make appropriate recommendations which may include:</a:t>
            </a:r>
          </a:p>
          <a:p>
            <a:pPr eaLnBrk="1" hangingPunct="1"/>
            <a:endParaRPr lang="en-IN" altLang="en-US" dirty="0">
              <a:solidFill>
                <a:srgbClr val="4D4D4F"/>
              </a:solidFill>
              <a:latin typeface="Agency FB" panose="020B0503020202020204" pitchFamily="34" charset="0"/>
            </a:endParaRPr>
          </a:p>
          <a:p>
            <a:pPr eaLnBrk="1" hangingPunct="1"/>
            <a:r>
              <a:rPr lang="en-IN" altLang="en-US" dirty="0">
                <a:solidFill>
                  <a:srgbClr val="4D4D4F"/>
                </a:solidFill>
                <a:latin typeface="Agency FB" panose="020B0503020202020204" pitchFamily="34" charset="0"/>
              </a:rPr>
              <a:t>1. Where the Complaints Committee is unable to uphold the complaint, it shall recommend no action.</a:t>
            </a:r>
          </a:p>
          <a:p>
            <a:pPr eaLnBrk="1" hangingPunct="1"/>
            <a:r>
              <a:rPr lang="en-IN" altLang="en-US" dirty="0">
                <a:solidFill>
                  <a:srgbClr val="4D4D4F"/>
                </a:solidFill>
                <a:latin typeface="Agency FB" panose="020B0503020202020204" pitchFamily="34" charset="0"/>
              </a:rPr>
              <a:t>2. Where the Complaints Committee upholds the Complaint, it may recommend such action  as stated within the relevant Policy or Service Rules, which may include a warning to terminate.</a:t>
            </a:r>
          </a:p>
          <a:p>
            <a:endParaRPr lang="en-IN" dirty="0"/>
          </a:p>
        </p:txBody>
      </p:sp>
      <p:sp>
        <p:nvSpPr>
          <p:cNvPr id="4" name="Slide Number Placeholder 3"/>
          <p:cNvSpPr>
            <a:spLocks noGrp="1"/>
          </p:cNvSpPr>
          <p:nvPr>
            <p:ph type="sldNum" sz="quarter" idx="5"/>
          </p:nvPr>
        </p:nvSpPr>
        <p:spPr/>
        <p:txBody>
          <a:bodyPr/>
          <a:lstStyle/>
          <a:p>
            <a:fld id="{89C44D52-B97F-4E6B-BDD3-AB058044AEB3}" type="slidenum">
              <a:rPr lang="en-IN" smtClean="0"/>
              <a:t>12</a:t>
            </a:fld>
            <a:endParaRPr lang="en-IN" dirty="0"/>
          </a:p>
        </p:txBody>
      </p:sp>
    </p:spTree>
    <p:extLst>
      <p:ext uri="{BB962C8B-B14F-4D97-AF65-F5344CB8AC3E}">
        <p14:creationId xmlns:p14="http://schemas.microsoft.com/office/powerpoint/2010/main" val="190777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Procedure to conduct the Investigation</a:t>
            </a:r>
          </a:p>
        </p:txBody>
      </p:sp>
      <p:sp>
        <p:nvSpPr>
          <p:cNvPr id="4" name="Slide Number Placeholder 3"/>
          <p:cNvSpPr>
            <a:spLocks noGrp="1"/>
          </p:cNvSpPr>
          <p:nvPr>
            <p:ph type="sldNum" sz="quarter" idx="5"/>
          </p:nvPr>
        </p:nvSpPr>
        <p:spPr/>
        <p:txBody>
          <a:bodyPr/>
          <a:lstStyle/>
          <a:p>
            <a:fld id="{89C44D52-B97F-4E6B-BDD3-AB058044AEB3}" type="slidenum">
              <a:rPr lang="en-IN" smtClean="0"/>
              <a:t>13</a:t>
            </a:fld>
            <a:endParaRPr lang="en-IN" dirty="0"/>
          </a:p>
        </p:txBody>
      </p:sp>
    </p:spTree>
    <p:extLst>
      <p:ext uri="{BB962C8B-B14F-4D97-AF65-F5344CB8AC3E}">
        <p14:creationId xmlns:p14="http://schemas.microsoft.com/office/powerpoint/2010/main" val="32159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gram 1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59E62B-1B5D-1598-9A33-F6693D46562D}"/>
              </a:ext>
            </a:extLst>
          </p:cNvPr>
          <p:cNvSpPr>
            <a:spLocks noGrp="1"/>
          </p:cNvSpPr>
          <p:nvPr>
            <p:ph type="ctrTitle"/>
          </p:nvPr>
        </p:nvSpPr>
        <p:spPr>
          <a:xfrm>
            <a:off x="618226" y="5681456"/>
            <a:ext cx="10955547" cy="699279"/>
          </a:xfrm>
        </p:spPr>
        <p:txBody>
          <a:bodyPr tIns="468000" bIns="468000" anchor="ctr"/>
          <a:lstStyle>
            <a:lvl1pPr algn="ctr">
              <a:defRPr sz="4000" b="1">
                <a:effectLst>
                  <a:outerShdw blurRad="38100" dist="38100" dir="2700000" algn="tl">
                    <a:srgbClr val="000000">
                      <a:alpha val="43137"/>
                    </a:srgbClr>
                  </a:outerShdw>
                </a:effectLst>
                <a:latin typeface="Swis721 Cn BT" panose="020B0506020202030204" pitchFamily="34" charset="0"/>
              </a:defRPr>
            </a:lvl1pPr>
          </a:lstStyle>
          <a:p>
            <a:r>
              <a:rPr lang="en-US" dirty="0"/>
              <a:t>Click to edit Master title style</a:t>
            </a:r>
            <a:endParaRPr lang="en-IN" dirty="0"/>
          </a:p>
        </p:txBody>
      </p:sp>
      <p:sp>
        <p:nvSpPr>
          <p:cNvPr id="8" name="Content Placeholder 2">
            <a:extLst>
              <a:ext uri="{FF2B5EF4-FFF2-40B4-BE49-F238E27FC236}">
                <a16:creationId xmlns:a16="http://schemas.microsoft.com/office/drawing/2014/main" id="{65FFC2B1-3DA7-2611-A69E-3B87AB2B943E}"/>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53108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8E0F5-C994-C1F2-D173-1F1BCAE4ECA2}"/>
              </a:ext>
            </a:extLst>
          </p:cNvPr>
          <p:cNvSpPr>
            <a:spLocks noGrp="1"/>
          </p:cNvSpPr>
          <p:nvPr>
            <p:ph type="dt" sz="half" idx="10"/>
          </p:nvPr>
        </p:nvSpPr>
        <p:spPr/>
        <p:txBody>
          <a:bodyPr/>
          <a:lstStyle>
            <a:lvl1pPr>
              <a:defRPr/>
            </a:lvl1pPr>
          </a:lstStyle>
          <a:p>
            <a:pPr>
              <a:defRPr/>
            </a:pPr>
            <a:fld id="{14231C45-F914-451F-925D-4F696A7EB1F4}" type="datetimeFigureOut">
              <a:rPr lang="en-US"/>
              <a:pPr>
                <a:defRPr/>
              </a:pPr>
              <a:t>9/13/2024</a:t>
            </a:fld>
            <a:endParaRPr lang="en-US"/>
          </a:p>
        </p:txBody>
      </p:sp>
      <p:sp>
        <p:nvSpPr>
          <p:cNvPr id="5" name="Footer Placeholder 4">
            <a:extLst>
              <a:ext uri="{FF2B5EF4-FFF2-40B4-BE49-F238E27FC236}">
                <a16:creationId xmlns:a16="http://schemas.microsoft.com/office/drawing/2014/main" id="{476543E4-A70B-5F0C-6EA1-53FBB6A33D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1A3A6B-1BB4-4215-8323-5A839AFD3832}"/>
              </a:ext>
            </a:extLst>
          </p:cNvPr>
          <p:cNvSpPr>
            <a:spLocks noGrp="1"/>
          </p:cNvSpPr>
          <p:nvPr>
            <p:ph type="sldNum" sz="quarter" idx="12"/>
          </p:nvPr>
        </p:nvSpPr>
        <p:spPr/>
        <p:txBody>
          <a:bodyPr/>
          <a:lstStyle>
            <a:lvl1pPr>
              <a:defRPr/>
            </a:lvl1pPr>
          </a:lstStyle>
          <a:p>
            <a:pPr>
              <a:defRPr/>
            </a:pPr>
            <a:fld id="{34292BC7-78D0-42DC-9926-D580D2737D84}" type="slidenum">
              <a:rPr lang="en-US" altLang="en-US"/>
              <a:pPr>
                <a:defRPr/>
              </a:pPr>
              <a:t>‹#›</a:t>
            </a:fld>
            <a:endParaRPr lang="en-US" altLang="en-US"/>
          </a:p>
        </p:txBody>
      </p:sp>
    </p:spTree>
    <p:extLst>
      <p:ext uri="{BB962C8B-B14F-4D97-AF65-F5344CB8AC3E}">
        <p14:creationId xmlns:p14="http://schemas.microsoft.com/office/powerpoint/2010/main" val="319040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wis721 Cn BT" panose="020B05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13-09-2024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892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1440" bIns="45720" rtlCol="0" anchor="ctr">
            <a:noAutofit/>
          </a:bodyPr>
          <a:lstStyle>
            <a:lvl1pPr>
              <a:defRPr>
                <a:latin typeface="Swis721 Cn BT" panose="020B0506020202030204" pitchFamily="34" charset="0"/>
              </a:defRPr>
            </a:lvl1p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629560" y="1036242"/>
            <a:ext cx="10932879" cy="5555299"/>
          </a:xfrm>
          <a:prstGeom prst="rect">
            <a:avLst/>
          </a:prstGeom>
        </p:spPr>
        <p:txBody>
          <a:bodyPr vert="horz" lIns="0" tIns="45720" rIns="91440" bIns="45720" rtlCol="0">
            <a:normAutofit/>
          </a:bodyPr>
          <a:lstStyle>
            <a:lvl1pPr marL="180975" indent="-180975" algn="l" defTabSz="914400" rtl="0" eaLnBrk="1" latinLnBrk="0" hangingPunct="1">
              <a:lnSpc>
                <a:spcPct val="110000"/>
              </a:lnSpc>
              <a:buFont typeface="Arial" panose="020B0604020202020204" pitchFamily="34" charset="0"/>
              <a:buChar char="•"/>
              <a:defRPr lang="en-US" sz="2200" kern="1200" dirty="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110000"/>
              </a:lnSpc>
              <a:buFont typeface="Arial" panose="020B0604020202020204" pitchFamily="34" charset="0"/>
              <a:buChar char="•"/>
              <a:defRPr lang="en-US" sz="2000" kern="1200" dirty="0">
                <a:solidFill>
                  <a:schemeClr val="tx1"/>
                </a:solidFill>
                <a:latin typeface="Swis721 Cn BT" panose="020B0506020202030204" pitchFamily="34" charset="0"/>
                <a:ea typeface="+mn-ea"/>
                <a:cs typeface="+mn-cs"/>
              </a:defRPr>
            </a:lvl2pPr>
            <a:lvl3pPr marL="1076325" indent="-180975" algn="l" defTabSz="914400" rtl="0" eaLnBrk="1" latinLnBrk="0" hangingPunct="1">
              <a:lnSpc>
                <a:spcPct val="110000"/>
              </a:lnSpc>
              <a:buFont typeface="Arial" panose="020B0604020202020204" pitchFamily="34" charset="0"/>
              <a:buChar char="•"/>
              <a:defRPr lang="en-US" sz="1800" kern="1200" dirty="0">
                <a:solidFill>
                  <a:schemeClr val="tx1"/>
                </a:solidFill>
                <a:latin typeface="Swis721 Cn BT" panose="020B0506020202030204" pitchFamily="34" charset="0"/>
                <a:ea typeface="+mn-ea"/>
                <a:cs typeface="+mn-cs"/>
              </a:defRPr>
            </a:lvl3pPr>
            <a:lvl4pPr marL="1524000" indent="-180975" algn="l" defTabSz="914400" rtl="0" eaLnBrk="1" latinLnBrk="0" hangingPunct="1">
              <a:lnSpc>
                <a:spcPct val="110000"/>
              </a:lnSpc>
              <a:buFont typeface="Arial" panose="020B0604020202020204" pitchFamily="34" charset="0"/>
              <a:buChar char="•"/>
              <a:defRPr lang="en-US" sz="1600" kern="1200" dirty="0">
                <a:solidFill>
                  <a:schemeClr val="tx1"/>
                </a:solidFill>
                <a:latin typeface="Swis721 Cn BT" panose="020B0506020202030204" pitchFamily="34" charset="0"/>
                <a:ea typeface="+mn-ea"/>
                <a:cs typeface="+mn-cs"/>
              </a:defRPr>
            </a:lvl4pPr>
            <a:lvl5pPr marL="1885950" indent="-180975" algn="l" defTabSz="914400" rtl="0" eaLnBrk="1" latinLnBrk="0" hangingPunct="1">
              <a:lnSpc>
                <a:spcPct val="110000"/>
              </a:lnSpc>
              <a:buFont typeface="Arial" panose="020B0604020202020204" pitchFamily="34" charset="0"/>
              <a:buChar char="•"/>
              <a:defRPr lang="en-IN" sz="1400" kern="1200" dirty="0">
                <a:solidFill>
                  <a:schemeClr val="tx1"/>
                </a:solidFill>
                <a:latin typeface="Swis721 Cn BT" panose="020B050602020203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81023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0000" bIns="45720" rtlCol="0" anchor="ctr">
            <a:noAutofit/>
          </a:bodyPr>
          <a:lstStyle>
            <a:lvl1pPr>
              <a:defRPr>
                <a:latin typeface="Swis721 Cn BT" panose="020B0506020202030204" pitchFamily="34" charset="0"/>
              </a:defRPr>
            </a:lvl1p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0" y="1056120"/>
            <a:ext cx="12192000" cy="5572035"/>
          </a:xfrm>
          <a:prstGeom prst="rect">
            <a:avLst/>
          </a:prstGeom>
        </p:spPr>
        <p:txBody>
          <a:bodyPr vert="horz" lIns="180000" tIns="45720" rIns="91440" bIns="45720" rtlCol="0">
            <a:normAutofit/>
          </a:bodyPr>
          <a:lstStyle>
            <a:lvl2pPr marL="628650" indent="-180975">
              <a:buFont typeface="Arial" panose="020B0604020202020204" pitchFamily="34" charset="0"/>
              <a:buChar char="•"/>
              <a:defRPr sz="2400">
                <a:latin typeface="Swis721 Cn BT" panose="020B0506020202030204" pitchFamily="34" charset="0"/>
              </a:defRPr>
            </a:lvl2pPr>
            <a:lvl3pPr marL="1076325" indent="-161925">
              <a:buFont typeface="Arial" panose="020B0604020202020204" pitchFamily="34" charset="0"/>
              <a:buChar char="•"/>
              <a:defRPr sz="2200">
                <a:latin typeface="Swis721 Cn BT" panose="020B0506020202030204" pitchFamily="34" charset="0"/>
              </a:defRPr>
            </a:lvl3pPr>
            <a:lvl4pPr marL="1524000" indent="-152400">
              <a:buFont typeface="Arial" panose="020B0604020202020204" pitchFamily="34" charset="0"/>
              <a:buChar char="•"/>
              <a:defRPr sz="2000">
                <a:latin typeface="Swis721 Cn BT" panose="020B0506020202030204" pitchFamily="34" charset="0"/>
              </a:defRPr>
            </a:lvl4pPr>
            <a:lvl5pPr marL="1971675" indent="-142875">
              <a:buFont typeface="Arial" panose="020B0604020202020204" pitchFamily="34" charset="0"/>
              <a:buChar char="•"/>
              <a:defRPr>
                <a:latin typeface="Swis721 Cn BT" panose="020B0506020202030204" pitchFamily="34" charset="0"/>
              </a:defRPr>
            </a:lvl5pPr>
            <a:lvl6pPr marL="2419350" indent="-133350">
              <a:buFont typeface="Arial" panose="020B0604020202020204" pitchFamily="34" charset="0"/>
              <a:buChar char="•"/>
              <a:defRPr sz="1600">
                <a:latin typeface="Swis721 Cn BT" panose="020B0506020202030204" pitchFamily="34" charset="0"/>
              </a:defRPr>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Tree>
    <p:extLst>
      <p:ext uri="{BB962C8B-B14F-4D97-AF65-F5344CB8AC3E}">
        <p14:creationId xmlns:p14="http://schemas.microsoft.com/office/powerpoint/2010/main" val="33283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Modu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102" y="5848708"/>
            <a:ext cx="10955547" cy="500334"/>
          </a:xfrm>
        </p:spPr>
        <p:txBody>
          <a:bodyPr anchor="ctr"/>
          <a:lstStyle>
            <a:lvl1pPr algn="ctr">
              <a:defRPr sz="3600">
                <a:latin typeface="Swis721 Cn BT" panose="020B0506020202030204" pitchFamily="34" charset="0"/>
              </a:defRPr>
            </a:lvl1pPr>
          </a:lstStyle>
          <a:p>
            <a:r>
              <a:rPr lang="en-US" dirty="0"/>
              <a:t>Click to edit Master title style</a:t>
            </a:r>
            <a:endParaRPr lang="en-IN" dirty="0"/>
          </a:p>
        </p:txBody>
      </p:sp>
      <p:sp>
        <p:nvSpPr>
          <p:cNvPr id="7" name="Content Placeholder 2">
            <a:extLst>
              <a:ext uri="{FF2B5EF4-FFF2-40B4-BE49-F238E27FC236}">
                <a16:creationId xmlns:a16="http://schemas.microsoft.com/office/drawing/2014/main" id="{82495392-2AF8-AE67-1D32-F1C3F1BE93F5}"/>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5498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226299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1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1440179"/>
          </a:xfrm>
          <a:prstGeom prst="rect">
            <a:avLst/>
          </a:prstGeom>
        </p:spPr>
        <p:txBody>
          <a:bodyPr>
            <a:noAutofit/>
          </a:bodyPr>
          <a:lstStyle>
            <a:lvl1pPr algn="ctr">
              <a:defRPr sz="5400">
                <a:latin typeface="Swis721 Cn BT" panose="020B0506020202030204" pitchFamily="34" charset="0"/>
              </a:defRPr>
            </a:lvl1pPr>
          </a:lstStyle>
          <a:p>
            <a:r>
              <a:rPr lang="en-US"/>
              <a:t>Click to edit Master title style</a:t>
            </a:r>
            <a:endParaRPr/>
          </a:p>
        </p:txBody>
      </p:sp>
      <p:sp>
        <p:nvSpPr>
          <p:cNvPr id="3" name="Holder 3"/>
          <p:cNvSpPr>
            <a:spLocks noGrp="1"/>
          </p:cNvSpPr>
          <p:nvPr>
            <p:ph type="subTitle" idx="4"/>
          </p:nvPr>
        </p:nvSpPr>
        <p:spPr>
          <a:xfrm>
            <a:off x="1828801" y="3840480"/>
            <a:ext cx="8534399" cy="1714500"/>
          </a:xfrm>
          <a:prstGeom prst="rect">
            <a:avLst/>
          </a:prstGeom>
        </p:spPr>
        <p:txBody>
          <a:bodyPr>
            <a:noAutofit/>
          </a:bodyPr>
          <a:lstStyle>
            <a:lvl1pPr algn="ctr">
              <a:defRPr sz="2800">
                <a:latin typeface="Swis721 Cn BT" panose="020B0506020202030204" pitchFamily="34" charset="0"/>
              </a:defRPr>
            </a:lvl1pPr>
          </a:lstStyle>
          <a:p>
            <a:r>
              <a:rPr lang="en-US"/>
              <a:t>Click to edit Master subtitle style</a:t>
            </a:r>
            <a:endParaRPr/>
          </a:p>
        </p:txBody>
      </p:sp>
    </p:spTree>
    <p:extLst>
      <p:ext uri="{BB962C8B-B14F-4D97-AF65-F5344CB8AC3E}">
        <p14:creationId xmlns:p14="http://schemas.microsoft.com/office/powerpoint/2010/main" val="422726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atin typeface="Swis721 Cn BT" panose="020B0506020202030204" pitchFamily="34" charset="0"/>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noAutofit/>
          </a:bodyPr>
          <a:lstStyle>
            <a:lvl1pPr>
              <a:defRPr>
                <a:latin typeface="Swis721 Cn BT" panose="020B0506020202030204" pitchFamily="34" charset="0"/>
              </a:defRPr>
            </a:lvl1pPr>
          </a:lstStyle>
          <a:p>
            <a:pPr lvl="0"/>
            <a:r>
              <a:rPr lang="en-US"/>
              <a:t>Edit Master text styles</a:t>
            </a:r>
          </a:p>
        </p:txBody>
      </p:sp>
      <p:sp>
        <p:nvSpPr>
          <p:cNvPr id="4" name="Holder 4"/>
          <p:cNvSpPr>
            <a:spLocks noGrp="1"/>
          </p:cNvSpPr>
          <p:nvPr>
            <p:ph sz="half" idx="3"/>
          </p:nvPr>
        </p:nvSpPr>
        <p:spPr>
          <a:xfrm>
            <a:off x="6278879" y="1577340"/>
            <a:ext cx="5303520" cy="4526280"/>
          </a:xfrm>
          <a:prstGeom prst="rect">
            <a:avLst/>
          </a:prstGeom>
        </p:spPr>
        <p:txBody>
          <a:bodyPr>
            <a:noAutofit/>
          </a:bodyPr>
          <a:lstStyle>
            <a:lvl1pPr>
              <a:defRPr>
                <a:latin typeface="Swis721 Cn BT" panose="020B0506020202030204" pitchFamily="34" charset="0"/>
              </a:defRPr>
            </a:lvl1pPr>
          </a:lstStyle>
          <a:p>
            <a:pPr lvl="0"/>
            <a:r>
              <a:rPr lang="en-US"/>
              <a:t>Edit Master text styles</a:t>
            </a:r>
          </a:p>
        </p:txBody>
      </p:sp>
    </p:spTree>
    <p:extLst>
      <p:ext uri="{BB962C8B-B14F-4D97-AF65-F5344CB8AC3E}">
        <p14:creationId xmlns:p14="http://schemas.microsoft.com/office/powerpoint/2010/main" val="265886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9560" y="261035"/>
            <a:ext cx="10972800" cy="577968"/>
          </a:xfrm>
          <a:prstGeom prst="rect">
            <a:avLst/>
          </a:prstGeom>
        </p:spPr>
        <p:txBody>
          <a:bodyPr/>
          <a:lstStyle>
            <a:lvl1pPr>
              <a:defRPr>
                <a:latin typeface="Swis721 Cn BT" panose="020B0506020202030204" pitchFamily="34" charset="0"/>
              </a:defRPr>
            </a:lvl1pPr>
          </a:lstStyle>
          <a:p>
            <a:r>
              <a:rPr lang="en-US" dirty="0"/>
              <a:t>Click to edit Master title style</a:t>
            </a:r>
          </a:p>
        </p:txBody>
      </p:sp>
      <p:sp>
        <p:nvSpPr>
          <p:cNvPr id="3" name="Table Placeholder 2"/>
          <p:cNvSpPr>
            <a:spLocks noGrp="1"/>
          </p:cNvSpPr>
          <p:nvPr>
            <p:ph type="tbl" idx="1"/>
          </p:nvPr>
        </p:nvSpPr>
        <p:spPr>
          <a:xfrm>
            <a:off x="609600" y="1003852"/>
            <a:ext cx="10972800" cy="5612991"/>
          </a:xfrm>
        </p:spPr>
        <p:txBody>
          <a:bodyPr rtlCol="0">
            <a:normAutofit/>
          </a:bodyPr>
          <a:lstStyle>
            <a:lvl1pPr>
              <a:defRPr>
                <a:latin typeface="Swis721 Cn BT" panose="020B0506020202030204" pitchFamily="34" charset="0"/>
              </a:defRPr>
            </a:lvl1pPr>
          </a:lstStyle>
          <a:p>
            <a:pPr lvl="0"/>
            <a:endParaRPr lang="en-US" noProof="0"/>
          </a:p>
        </p:txBody>
      </p:sp>
    </p:spTree>
    <p:extLst>
      <p:ext uri="{BB962C8B-B14F-4D97-AF65-F5344CB8AC3E}">
        <p14:creationId xmlns:p14="http://schemas.microsoft.com/office/powerpoint/2010/main" val="198500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560" y="249723"/>
            <a:ext cx="10932879" cy="577969"/>
          </a:xfrm>
          <a:prstGeom prst="rect">
            <a:avLst/>
          </a:prstGeom>
        </p:spPr>
        <p:txBody>
          <a:bodyPr vert="horz" lIns="0" tIns="45720" rIns="91440" bIns="45720" rtlCol="0" anchor="ctr">
            <a:noAutofit/>
          </a:bodyPr>
          <a:lstStyle/>
          <a:p>
            <a:r>
              <a:rPr lang="en-US" dirty="0"/>
              <a:t>       Click to edit Master title style</a:t>
            </a:r>
            <a:endParaRPr lang="en-IN" dirty="0"/>
          </a:p>
        </p:txBody>
      </p:sp>
      <p:sp>
        <p:nvSpPr>
          <p:cNvPr id="3" name="Text Placeholder 2"/>
          <p:cNvSpPr>
            <a:spLocks noGrp="1"/>
          </p:cNvSpPr>
          <p:nvPr>
            <p:ph type="body" idx="1"/>
          </p:nvPr>
        </p:nvSpPr>
        <p:spPr>
          <a:xfrm>
            <a:off x="629560" y="1036242"/>
            <a:ext cx="10932879" cy="555529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Rectangle 6"/>
          <p:cNvSpPr/>
          <p:nvPr userDrawn="1"/>
        </p:nvSpPr>
        <p:spPr>
          <a:xfrm>
            <a:off x="9529772" y="6617419"/>
            <a:ext cx="2679184" cy="25200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en-IN" sz="1400" dirty="0">
                <a:effectLst>
                  <a:outerShdw blurRad="38100" dist="38100" dir="2700000" algn="tl">
                    <a:srgbClr val="000000">
                      <a:alpha val="43137"/>
                    </a:srgbClr>
                  </a:outerShdw>
                </a:effectLst>
                <a:latin typeface="Swis721 Cn BT" panose="020B0506020202030204" pitchFamily="34" charset="0"/>
              </a:rPr>
              <a:t>Trainer Name</a:t>
            </a:r>
          </a:p>
        </p:txBody>
      </p:sp>
      <p:sp>
        <p:nvSpPr>
          <p:cNvPr id="8" name="Rectangle 7"/>
          <p:cNvSpPr/>
          <p:nvPr userDrawn="1"/>
        </p:nvSpPr>
        <p:spPr>
          <a:xfrm>
            <a:off x="4999383" y="6617418"/>
            <a:ext cx="4530388" cy="25200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536575" indent="0" algn="l"/>
            <a:r>
              <a:rPr lang="en-IN" sz="1400" dirty="0">
                <a:solidFill>
                  <a:schemeClr val="tx1"/>
                </a:solidFill>
                <a:effectLst>
                  <a:outerShdw blurRad="38100" dist="38100" dir="2700000" algn="tl">
                    <a:srgbClr val="000000">
                      <a:alpha val="43137"/>
                    </a:srgbClr>
                  </a:outerShdw>
                </a:effectLst>
                <a:latin typeface="Swis721 Cn BT" panose="020B0506020202030204" pitchFamily="34" charset="0"/>
              </a:rPr>
              <a:t>Company Name</a:t>
            </a:r>
          </a:p>
        </p:txBody>
      </p:sp>
      <p:sp>
        <p:nvSpPr>
          <p:cNvPr id="13" name="Rectangle 12"/>
          <p:cNvSpPr/>
          <p:nvPr userDrawn="1"/>
        </p:nvSpPr>
        <p:spPr>
          <a:xfrm>
            <a:off x="11049000" y="0"/>
            <a:ext cx="1143000" cy="991758"/>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
        <p:nvSpPr>
          <p:cNvPr id="16" name="Rectangle 15">
            <a:extLst>
              <a:ext uri="{FF2B5EF4-FFF2-40B4-BE49-F238E27FC236}">
                <a16:creationId xmlns:a16="http://schemas.microsoft.com/office/drawing/2014/main" id="{ABDAB4BF-AA70-DF72-0E8C-8257AFE15F02}"/>
              </a:ext>
            </a:extLst>
          </p:cNvPr>
          <p:cNvSpPr/>
          <p:nvPr userDrawn="1"/>
        </p:nvSpPr>
        <p:spPr>
          <a:xfrm>
            <a:off x="0" y="6617418"/>
            <a:ext cx="4999383" cy="25200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1073150" indent="0" algn="l"/>
            <a:r>
              <a:rPr lang="en-IN" sz="1400" dirty="0">
                <a:solidFill>
                  <a:schemeClr val="tx1"/>
                </a:solidFill>
                <a:effectLst>
                  <a:outerShdw blurRad="38100" dist="38100" dir="2700000" algn="tl">
                    <a:srgbClr val="000000">
                      <a:alpha val="43137"/>
                    </a:srgbClr>
                  </a:outerShdw>
                </a:effectLst>
                <a:latin typeface="Swis721 Cn BT" panose="020B0506020202030204" pitchFamily="34" charset="0"/>
              </a:rPr>
              <a:t>POSH IC Workshop</a:t>
            </a:r>
          </a:p>
        </p:txBody>
      </p:sp>
      <p:pic>
        <p:nvPicPr>
          <p:cNvPr id="4" name="Picture 3">
            <a:extLst>
              <a:ext uri="{FF2B5EF4-FFF2-40B4-BE49-F238E27FC236}">
                <a16:creationId xmlns:a16="http://schemas.microsoft.com/office/drawing/2014/main" id="{A9ABB475-F004-BB80-BE03-E2B8A1EA42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1499"/>
            <a:ext cx="893445" cy="1034415"/>
          </a:xfrm>
          <a:prstGeom prst="rect">
            <a:avLst/>
          </a:prstGeom>
        </p:spPr>
      </p:pic>
    </p:spTree>
    <p:extLst>
      <p:ext uri="{BB962C8B-B14F-4D97-AF65-F5344CB8AC3E}">
        <p14:creationId xmlns:p14="http://schemas.microsoft.com/office/powerpoint/2010/main" val="23854666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3" r:id="rId5"/>
    <p:sldLayoutId id="2147483694" r:id="rId6"/>
    <p:sldLayoutId id="2147483699" r:id="rId7"/>
    <p:sldLayoutId id="2147483700"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3600" b="1" kern="1200">
          <a:solidFill>
            <a:schemeClr val="tx1"/>
          </a:solidFill>
          <a:latin typeface="Swis721 Cn BT" panose="020B0506020202030204" pitchFamily="34" charset="0"/>
          <a:ea typeface="+mj-ea"/>
          <a:cs typeface="+mj-cs"/>
        </a:defRPr>
      </a:lvl1pPr>
    </p:titleStyle>
    <p:bodyStyle>
      <a:lvl1pPr marL="180975" indent="-180975" algn="l" defTabSz="914400" rtl="0" eaLnBrk="1" latinLnBrk="0" hangingPunct="1">
        <a:lnSpc>
          <a:spcPct val="95000"/>
        </a:lnSpc>
        <a:spcBef>
          <a:spcPts val="600"/>
        </a:spcBef>
        <a:spcAft>
          <a:spcPts val="600"/>
        </a:spcAft>
        <a:buFont typeface="Arial" panose="020B0604020202020204" pitchFamily="34" charset="0"/>
        <a:buChar char="•"/>
        <a:defRPr sz="2400" kern="120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95000"/>
        </a:lnSpc>
        <a:spcBef>
          <a:spcPts val="600"/>
        </a:spcBef>
        <a:spcAft>
          <a:spcPts val="600"/>
        </a:spcAft>
        <a:buFont typeface="Arial" panose="020B0604020202020204" pitchFamily="34" charset="0"/>
        <a:buChar char="•"/>
        <a:defRPr sz="22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5000"/>
        </a:lnSpc>
        <a:spcBef>
          <a:spcPts val="600"/>
        </a:spcBef>
        <a:spcAft>
          <a:spcPts val="600"/>
        </a:spcAft>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524000" indent="-152400" algn="l" defTabSz="914400" rtl="0" eaLnBrk="1" latinLnBrk="0" hangingPunct="1">
        <a:lnSpc>
          <a:spcPct val="95000"/>
        </a:lnSpc>
        <a:spcBef>
          <a:spcPts val="600"/>
        </a:spcBef>
        <a:spcAft>
          <a:spcPts val="600"/>
        </a:spcAft>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1971675" indent="-142875" algn="l" defTabSz="914400" rtl="0" eaLnBrk="1" latinLnBrk="0" hangingPunct="1">
        <a:lnSpc>
          <a:spcPct val="95000"/>
        </a:lnSpc>
        <a:spcBef>
          <a:spcPts val="600"/>
        </a:spcBef>
        <a:spcAft>
          <a:spcPts val="600"/>
        </a:spcAft>
        <a:buFont typeface="Arial" panose="020B0604020202020204" pitchFamily="34" charset="0"/>
        <a:buChar char="•"/>
        <a:defRPr sz="16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58B9C-5599-FD1C-427E-7964FEA114A1}"/>
              </a:ext>
            </a:extLst>
          </p:cNvPr>
          <p:cNvSpPr>
            <a:spLocks noGrp="1"/>
          </p:cNvSpPr>
          <p:nvPr>
            <p:ph type="ctrTitle"/>
          </p:nvPr>
        </p:nvSpPr>
        <p:spPr/>
        <p:txBody>
          <a:bodyPr/>
          <a:lstStyle/>
          <a:p>
            <a:r>
              <a:rPr lang="en-IN" dirty="0"/>
              <a:t>POSH IC Workshop</a:t>
            </a:r>
          </a:p>
        </p:txBody>
      </p:sp>
      <p:pic>
        <p:nvPicPr>
          <p:cNvPr id="10" name="Content Placeholder 9">
            <a:extLst>
              <a:ext uri="{FF2B5EF4-FFF2-40B4-BE49-F238E27FC236}">
                <a16:creationId xmlns:a16="http://schemas.microsoft.com/office/drawing/2014/main" id="{D36D3BFF-68DB-C2A7-FFA0-8E1EB1E53BF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970" r="970"/>
          <a:stretch/>
        </p:blipFill>
        <p:spPr>
          <a:xfrm>
            <a:off x="0" y="-113122"/>
            <a:ext cx="12192000" cy="5521736"/>
          </a:xfrm>
        </p:spPr>
      </p:pic>
      <p:pic>
        <p:nvPicPr>
          <p:cNvPr id="12" name="Picture 11">
            <a:extLst>
              <a:ext uri="{FF2B5EF4-FFF2-40B4-BE49-F238E27FC236}">
                <a16:creationId xmlns:a16="http://schemas.microsoft.com/office/drawing/2014/main" id="{85CC9FCD-C727-851C-AA04-6F5A432C4FF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6539" t="4699" r="9752" b="3931"/>
          <a:stretch/>
        </p:blipFill>
        <p:spPr>
          <a:xfrm>
            <a:off x="4590661" y="718457"/>
            <a:ext cx="2716551" cy="4690157"/>
          </a:xfrm>
          <a:prstGeom prst="rect">
            <a:avLst/>
          </a:prstGeom>
        </p:spPr>
      </p:pic>
      <p:pic>
        <p:nvPicPr>
          <p:cNvPr id="2" name="Picture 2">
            <a:extLst>
              <a:ext uri="{FF2B5EF4-FFF2-40B4-BE49-F238E27FC236}">
                <a16:creationId xmlns:a16="http://schemas.microsoft.com/office/drawing/2014/main" id="{DBD1DD42-D60A-5A63-BC60-0078C55A2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70" y="5408614"/>
            <a:ext cx="1103244" cy="1133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6C3312E-9696-BCAE-7984-0F518F4CEEA9}"/>
              </a:ext>
            </a:extLst>
          </p:cNvPr>
          <p:cNvSpPr/>
          <p:nvPr/>
        </p:nvSpPr>
        <p:spPr>
          <a:xfrm>
            <a:off x="10867729" y="5530352"/>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extLst>
      <p:ext uri="{BB962C8B-B14F-4D97-AF65-F5344CB8AC3E}">
        <p14:creationId xmlns:p14="http://schemas.microsoft.com/office/powerpoint/2010/main" val="36234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0BB6E-4F6C-B5DB-4BA9-E76A6B7B4B45}"/>
              </a:ext>
            </a:extLst>
          </p:cNvPr>
          <p:cNvSpPr>
            <a:spLocks noGrp="1"/>
          </p:cNvSpPr>
          <p:nvPr>
            <p:ph type="title"/>
          </p:nvPr>
        </p:nvSpPr>
        <p:spPr/>
        <p:txBody>
          <a:bodyPr/>
          <a:lstStyle/>
          <a:p>
            <a:pPr algn="ctr"/>
            <a:r>
              <a:rPr lang="en-IN" dirty="0">
                <a:latin typeface="+mn-lt"/>
              </a:rPr>
              <a:t>Local Complaints Committee</a:t>
            </a:r>
          </a:p>
        </p:txBody>
      </p:sp>
      <p:sp>
        <p:nvSpPr>
          <p:cNvPr id="50179" name="TextBox 2">
            <a:extLst>
              <a:ext uri="{FF2B5EF4-FFF2-40B4-BE49-F238E27FC236}">
                <a16:creationId xmlns:a16="http://schemas.microsoft.com/office/drawing/2014/main" id="{F27CC344-695D-024A-1E06-F8BC63757F3B}"/>
              </a:ext>
            </a:extLst>
          </p:cNvPr>
          <p:cNvSpPr txBox="1">
            <a:spLocks noChangeArrowheads="1"/>
          </p:cNvSpPr>
          <p:nvPr/>
        </p:nvSpPr>
        <p:spPr bwMode="auto">
          <a:xfrm>
            <a:off x="629560" y="1271103"/>
            <a:ext cx="7276189" cy="216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6700" indent="-266700" eaLnBrk="1" hangingPunct="1">
              <a:lnSpc>
                <a:spcPct val="110000"/>
              </a:lnSpc>
              <a:spcBef>
                <a:spcPts val="300"/>
              </a:spcBef>
              <a:spcAft>
                <a:spcPts val="600"/>
              </a:spcAft>
              <a:buFont typeface="+mj-lt"/>
              <a:buAutoNum type="arabicPeriod"/>
            </a:pPr>
            <a:r>
              <a:rPr lang="en-IN" altLang="en-US" b="1" dirty="0">
                <a:latin typeface="+mn-lt"/>
              </a:rPr>
              <a:t>What is Local Complaints Committee? </a:t>
            </a:r>
          </a:p>
          <a:p>
            <a:pPr marL="266700" eaLnBrk="1" hangingPunct="1">
              <a:lnSpc>
                <a:spcPct val="110000"/>
              </a:lnSpc>
              <a:spcBef>
                <a:spcPts val="300"/>
              </a:spcBef>
              <a:spcAft>
                <a:spcPts val="600"/>
              </a:spcAft>
            </a:pPr>
            <a:r>
              <a:rPr lang="en-IN" altLang="en-US" sz="1600" dirty="0">
                <a:latin typeface="+mn-lt"/>
              </a:rPr>
              <a:t>In a district, a committee known as Local Complaints Committee (LCC) has to be constituted. (Section 6(1) of Act)</a:t>
            </a:r>
          </a:p>
          <a:p>
            <a:pPr marL="342900" indent="-342900" eaLnBrk="1" hangingPunct="1">
              <a:lnSpc>
                <a:spcPct val="110000"/>
              </a:lnSpc>
              <a:spcBef>
                <a:spcPts val="300"/>
              </a:spcBef>
              <a:spcAft>
                <a:spcPts val="600"/>
              </a:spcAft>
              <a:buFont typeface="+mj-lt"/>
              <a:buAutoNum type="arabicPeriod" startAt="2"/>
            </a:pPr>
            <a:r>
              <a:rPr lang="en-US" altLang="en-US" b="1" dirty="0">
                <a:latin typeface="+mn-lt"/>
              </a:rPr>
              <a:t>Who will constitute the Local Complaints Committee? </a:t>
            </a:r>
          </a:p>
          <a:p>
            <a:pPr marL="266700" eaLnBrk="1" hangingPunct="1">
              <a:lnSpc>
                <a:spcPct val="110000"/>
              </a:lnSpc>
              <a:spcBef>
                <a:spcPts val="300"/>
              </a:spcBef>
              <a:spcAft>
                <a:spcPts val="600"/>
              </a:spcAft>
            </a:pPr>
            <a:r>
              <a:rPr lang="en-US" altLang="en-US" sz="1600" dirty="0">
                <a:latin typeface="+mn-lt"/>
              </a:rPr>
              <a:t>The District Officer shall constitute the Local Complaints Committee in a district. (Section 6(1) of Act).</a:t>
            </a:r>
            <a:r>
              <a:rPr lang="en-US" sz="1600" dirty="0"/>
              <a:t> </a:t>
            </a:r>
            <a:endParaRPr lang="en-IN" altLang="en-US" sz="1600" dirty="0">
              <a:latin typeface="+mn-lt"/>
            </a:endParaRPr>
          </a:p>
        </p:txBody>
      </p:sp>
      <p:sp>
        <p:nvSpPr>
          <p:cNvPr id="5" name="Rectangle 4">
            <a:extLst>
              <a:ext uri="{FF2B5EF4-FFF2-40B4-BE49-F238E27FC236}">
                <a16:creationId xmlns:a16="http://schemas.microsoft.com/office/drawing/2014/main" id="{8F5904C6-A8D5-8C6C-23F8-753FE05912BF}"/>
              </a:ext>
            </a:extLst>
          </p:cNvPr>
          <p:cNvSpPr>
            <a:spLocks noChangeArrowheads="1"/>
          </p:cNvSpPr>
          <p:nvPr/>
        </p:nvSpPr>
        <p:spPr bwMode="auto">
          <a:xfrm>
            <a:off x="3606814" y="4028100"/>
            <a:ext cx="8091033" cy="238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6700" indent="-266700" eaLnBrk="1" hangingPunct="1">
              <a:lnSpc>
                <a:spcPct val="110000"/>
              </a:lnSpc>
              <a:spcBef>
                <a:spcPts val="300"/>
              </a:spcBef>
              <a:spcAft>
                <a:spcPts val="600"/>
              </a:spcAft>
              <a:buFont typeface="+mj-lt"/>
              <a:buAutoNum type="arabicPeriod" startAt="3"/>
            </a:pPr>
            <a:r>
              <a:rPr lang="en-IN" altLang="en-US" b="1" dirty="0">
                <a:latin typeface="+mn-lt"/>
              </a:rPr>
              <a:t>What is the work of the Local Complaints Committee? </a:t>
            </a:r>
          </a:p>
          <a:p>
            <a:pPr marL="266700" eaLnBrk="1" hangingPunct="1">
              <a:lnSpc>
                <a:spcPct val="110000"/>
              </a:lnSpc>
              <a:spcBef>
                <a:spcPts val="300"/>
              </a:spcBef>
              <a:spcAft>
                <a:spcPts val="600"/>
              </a:spcAft>
            </a:pPr>
            <a:r>
              <a:rPr lang="en-IN" altLang="en-US" sz="1600" dirty="0">
                <a:latin typeface="+mn-lt"/>
              </a:rPr>
              <a:t>The Local Complaints Committee is to receive complaints of sexual harassment from establishments where the Internal Complaints Committee has not been constituted due to having less than 10 workers or if the complaint is against the employer himself. (Section 6(1) of Act</a:t>
            </a:r>
          </a:p>
          <a:p>
            <a:pPr marL="266700" indent="-266700" eaLnBrk="1" hangingPunct="1">
              <a:lnSpc>
                <a:spcPct val="110000"/>
              </a:lnSpc>
              <a:spcBef>
                <a:spcPts val="300"/>
              </a:spcBef>
              <a:spcAft>
                <a:spcPts val="600"/>
              </a:spcAft>
              <a:buFont typeface="+mj-lt"/>
              <a:buAutoNum type="arabicPeriod" startAt="4"/>
            </a:pPr>
            <a:r>
              <a:rPr lang="en-US" altLang="en-US" b="1" dirty="0">
                <a:latin typeface="+mn-lt"/>
              </a:rPr>
              <a:t>What is the jurisdiction of the Local Complaints Committee? </a:t>
            </a:r>
          </a:p>
          <a:p>
            <a:pPr marL="266700" eaLnBrk="1" hangingPunct="1">
              <a:lnSpc>
                <a:spcPct val="110000"/>
              </a:lnSpc>
              <a:spcBef>
                <a:spcPts val="300"/>
              </a:spcBef>
              <a:spcAft>
                <a:spcPts val="600"/>
              </a:spcAft>
            </a:pPr>
            <a:r>
              <a:rPr lang="en-US" altLang="en-US" sz="1600" dirty="0">
                <a:latin typeface="+mn-lt"/>
              </a:rPr>
              <a:t>The jurisdiction of the Local Complaints Committee is extended to the areas of the district where it is constituted (Section 6 (3))</a:t>
            </a:r>
          </a:p>
          <a:p>
            <a:pPr eaLnBrk="1" hangingPunct="1">
              <a:lnSpc>
                <a:spcPct val="110000"/>
              </a:lnSpc>
              <a:spcAft>
                <a:spcPts val="600"/>
              </a:spcAft>
            </a:pPr>
            <a:endParaRPr lang="en-IN" altLang="en-US" sz="1600" dirty="0">
              <a:latin typeface="+mn-lt"/>
            </a:endParaRPr>
          </a:p>
        </p:txBody>
      </p:sp>
      <p:pic>
        <p:nvPicPr>
          <p:cNvPr id="10" name="Picture 9">
            <a:extLst>
              <a:ext uri="{FF2B5EF4-FFF2-40B4-BE49-F238E27FC236}">
                <a16:creationId xmlns:a16="http://schemas.microsoft.com/office/drawing/2014/main" id="{5971C732-10F5-80A3-0A1E-0FEA6B97F95C}"/>
              </a:ext>
            </a:extLst>
          </p:cNvPr>
          <p:cNvPicPr>
            <a:picLocks noChangeAspect="1"/>
          </p:cNvPicPr>
          <p:nvPr/>
        </p:nvPicPr>
        <p:blipFill rotWithShape="1">
          <a:blip r:embed="rId3">
            <a:extLst>
              <a:ext uri="{28A0092B-C50C-407E-A947-70E740481C1C}">
                <a14:useLocalDpi xmlns:a14="http://schemas.microsoft.com/office/drawing/2010/main" val="0"/>
              </a:ext>
            </a:extLst>
          </a:blip>
          <a:srcRect l="42963" t="5625" r="4122" b="8664"/>
          <a:stretch/>
        </p:blipFill>
        <p:spPr>
          <a:xfrm>
            <a:off x="7760744" y="827692"/>
            <a:ext cx="3481493" cy="2954705"/>
          </a:xfrm>
          <a:prstGeom prst="rect">
            <a:avLst/>
          </a:prstGeom>
        </p:spPr>
      </p:pic>
      <p:pic>
        <p:nvPicPr>
          <p:cNvPr id="13" name="Picture 12">
            <a:extLst>
              <a:ext uri="{FF2B5EF4-FFF2-40B4-BE49-F238E27FC236}">
                <a16:creationId xmlns:a16="http://schemas.microsoft.com/office/drawing/2014/main" id="{13E4A772-142C-6A16-D6D9-BEC209D7FFF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 b="2"/>
          <a:stretch/>
        </p:blipFill>
        <p:spPr>
          <a:xfrm>
            <a:off x="494153" y="4122702"/>
            <a:ext cx="3224624" cy="2588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 grpId="0"/>
      <p:bldP spid="5"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958360-35A7-FE6C-AA70-D68B1BD653E4}"/>
              </a:ext>
            </a:extLst>
          </p:cNvPr>
          <p:cNvGrpSpPr/>
          <p:nvPr/>
        </p:nvGrpSpPr>
        <p:grpSpPr>
          <a:xfrm>
            <a:off x="459627" y="1613633"/>
            <a:ext cx="11622560" cy="3781425"/>
            <a:chOff x="140017" y="1883727"/>
            <a:chExt cx="9306412" cy="3781425"/>
          </a:xfrm>
        </p:grpSpPr>
        <p:pic>
          <p:nvPicPr>
            <p:cNvPr id="5" name="Picture 4">
              <a:extLst>
                <a:ext uri="{FF2B5EF4-FFF2-40B4-BE49-F238E27FC236}">
                  <a16:creationId xmlns:a16="http://schemas.microsoft.com/office/drawing/2014/main" id="{844B8D48-7AFE-68D3-3023-1EDA34DE7416}"/>
                </a:ext>
              </a:extLst>
            </p:cNvPr>
            <p:cNvPicPr>
              <a:picLocks noChangeAspect="1"/>
            </p:cNvPicPr>
            <p:nvPr/>
          </p:nvPicPr>
          <p:blipFill rotWithShape="1">
            <a:blip r:embed="rId3"/>
            <a:srcRect r="18101"/>
            <a:stretch/>
          </p:blipFill>
          <p:spPr>
            <a:xfrm>
              <a:off x="140017" y="1883727"/>
              <a:ext cx="9306412" cy="3781425"/>
            </a:xfrm>
            <a:prstGeom prst="rect">
              <a:avLst/>
            </a:prstGeom>
          </p:spPr>
        </p:pic>
        <p:sp>
          <p:nvSpPr>
            <p:cNvPr id="6" name="Oval 5">
              <a:extLst>
                <a:ext uri="{FF2B5EF4-FFF2-40B4-BE49-F238E27FC236}">
                  <a16:creationId xmlns:a16="http://schemas.microsoft.com/office/drawing/2014/main" id="{053F4F2A-FAC0-C307-5124-DEDDDF7A687C}"/>
                </a:ext>
              </a:extLst>
            </p:cNvPr>
            <p:cNvSpPr/>
            <p:nvPr/>
          </p:nvSpPr>
          <p:spPr>
            <a:xfrm>
              <a:off x="8258812" y="33528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7" name="Oval 6">
              <a:extLst>
                <a:ext uri="{FF2B5EF4-FFF2-40B4-BE49-F238E27FC236}">
                  <a16:creationId xmlns:a16="http://schemas.microsoft.com/office/drawing/2014/main" id="{82992D68-693C-5FAE-7F90-ADC60EF0027E}"/>
                </a:ext>
              </a:extLst>
            </p:cNvPr>
            <p:cNvSpPr/>
            <p:nvPr/>
          </p:nvSpPr>
          <p:spPr>
            <a:xfrm>
              <a:off x="6467795"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8" name="Oval 7">
              <a:extLst>
                <a:ext uri="{FF2B5EF4-FFF2-40B4-BE49-F238E27FC236}">
                  <a16:creationId xmlns:a16="http://schemas.microsoft.com/office/drawing/2014/main" id="{CC777C9C-F1DE-F8F2-6C60-24B9F921D12C}"/>
                </a:ext>
              </a:extLst>
            </p:cNvPr>
            <p:cNvSpPr/>
            <p:nvPr/>
          </p:nvSpPr>
          <p:spPr>
            <a:xfrm>
              <a:off x="8277546" y="3340685"/>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grpSp>
      <p:sp>
        <p:nvSpPr>
          <p:cNvPr id="9" name="TextBox 8">
            <a:extLst>
              <a:ext uri="{FF2B5EF4-FFF2-40B4-BE49-F238E27FC236}">
                <a16:creationId xmlns:a16="http://schemas.microsoft.com/office/drawing/2014/main" id="{DD241A8D-B073-C716-279C-20F087628789}"/>
              </a:ext>
            </a:extLst>
          </p:cNvPr>
          <p:cNvSpPr txBox="1"/>
          <p:nvPr/>
        </p:nvSpPr>
        <p:spPr>
          <a:xfrm>
            <a:off x="1277179" y="4524949"/>
            <a:ext cx="1805607" cy="954107"/>
          </a:xfrm>
          <a:prstGeom prst="rect">
            <a:avLst/>
          </a:prstGeom>
          <a:noFill/>
        </p:spPr>
        <p:txBody>
          <a:bodyPr wrap="square" rtlCol="0">
            <a:spAutoFit/>
          </a:bodyPr>
          <a:lstStyle/>
          <a:p>
            <a:r>
              <a:rPr lang="en-IN" sz="2000" b="1" dirty="0">
                <a:latin typeface="+mj-lt"/>
              </a:rPr>
              <a:t>Step 1</a:t>
            </a:r>
          </a:p>
          <a:p>
            <a:r>
              <a:rPr lang="en-IN" b="1" dirty="0">
                <a:latin typeface="+mj-lt"/>
              </a:rPr>
              <a:t>POSH Policy</a:t>
            </a:r>
          </a:p>
          <a:p>
            <a:r>
              <a:rPr lang="en-IN" b="1" dirty="0">
                <a:latin typeface="+mj-lt"/>
              </a:rPr>
              <a:t>Formulation</a:t>
            </a:r>
          </a:p>
        </p:txBody>
      </p:sp>
      <p:sp>
        <p:nvSpPr>
          <p:cNvPr id="19" name="Oval 18">
            <a:extLst>
              <a:ext uri="{FF2B5EF4-FFF2-40B4-BE49-F238E27FC236}">
                <a16:creationId xmlns:a16="http://schemas.microsoft.com/office/drawing/2014/main" id="{00306572-90F2-07B7-AB82-7B64D85456B9}"/>
              </a:ext>
            </a:extLst>
          </p:cNvPr>
          <p:cNvSpPr/>
          <p:nvPr/>
        </p:nvSpPr>
        <p:spPr>
          <a:xfrm>
            <a:off x="1717526" y="301343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0" name="Oval 29">
            <a:extLst>
              <a:ext uri="{FF2B5EF4-FFF2-40B4-BE49-F238E27FC236}">
                <a16:creationId xmlns:a16="http://schemas.microsoft.com/office/drawing/2014/main" id="{4C534B86-8B62-90B3-ED57-F742A1650171}"/>
              </a:ext>
            </a:extLst>
          </p:cNvPr>
          <p:cNvSpPr/>
          <p:nvPr/>
        </p:nvSpPr>
        <p:spPr>
          <a:xfrm>
            <a:off x="8204573" y="3868299"/>
            <a:ext cx="1143556"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1" name="Oval 30">
            <a:extLst>
              <a:ext uri="{FF2B5EF4-FFF2-40B4-BE49-F238E27FC236}">
                <a16:creationId xmlns:a16="http://schemas.microsoft.com/office/drawing/2014/main" id="{179E0260-3B1B-5D90-A042-F6058525D75F}"/>
              </a:ext>
            </a:extLst>
          </p:cNvPr>
          <p:cNvSpPr/>
          <p:nvPr/>
        </p:nvSpPr>
        <p:spPr>
          <a:xfrm>
            <a:off x="6076720" y="3033967"/>
            <a:ext cx="1124180" cy="1052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2" name="Oval 31">
            <a:extLst>
              <a:ext uri="{FF2B5EF4-FFF2-40B4-BE49-F238E27FC236}">
                <a16:creationId xmlns:a16="http://schemas.microsoft.com/office/drawing/2014/main" id="{99B5DC70-6111-8DE8-F577-BBFDC1EC5C55}"/>
              </a:ext>
            </a:extLst>
          </p:cNvPr>
          <p:cNvSpPr/>
          <p:nvPr/>
        </p:nvSpPr>
        <p:spPr>
          <a:xfrm>
            <a:off x="3859550" y="3868299"/>
            <a:ext cx="1143556"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3" name="TextBox 32">
            <a:extLst>
              <a:ext uri="{FF2B5EF4-FFF2-40B4-BE49-F238E27FC236}">
                <a16:creationId xmlns:a16="http://schemas.microsoft.com/office/drawing/2014/main" id="{C48803F5-FF71-878C-6D27-0F9FDB57CE99}"/>
              </a:ext>
            </a:extLst>
          </p:cNvPr>
          <p:cNvSpPr txBox="1"/>
          <p:nvPr/>
        </p:nvSpPr>
        <p:spPr>
          <a:xfrm>
            <a:off x="4100302" y="5214864"/>
            <a:ext cx="1805607" cy="954107"/>
          </a:xfrm>
          <a:prstGeom prst="rect">
            <a:avLst/>
          </a:prstGeom>
          <a:noFill/>
        </p:spPr>
        <p:txBody>
          <a:bodyPr wrap="square" rtlCol="0">
            <a:spAutoFit/>
          </a:bodyPr>
          <a:lstStyle/>
          <a:p>
            <a:r>
              <a:rPr lang="en-IN" sz="2000" b="1" dirty="0">
                <a:latin typeface="+mj-lt"/>
              </a:rPr>
              <a:t>Step 2</a:t>
            </a:r>
          </a:p>
          <a:p>
            <a:r>
              <a:rPr lang="en-IN" b="1" dirty="0">
                <a:latin typeface="+mj-lt"/>
              </a:rPr>
              <a:t>IC Committee </a:t>
            </a:r>
          </a:p>
          <a:p>
            <a:r>
              <a:rPr lang="en-IN" b="1" dirty="0">
                <a:latin typeface="+mj-lt"/>
              </a:rPr>
              <a:t>Formation</a:t>
            </a:r>
          </a:p>
        </p:txBody>
      </p:sp>
      <p:sp>
        <p:nvSpPr>
          <p:cNvPr id="34" name="TextBox 33">
            <a:extLst>
              <a:ext uri="{FF2B5EF4-FFF2-40B4-BE49-F238E27FC236}">
                <a16:creationId xmlns:a16="http://schemas.microsoft.com/office/drawing/2014/main" id="{7559ADEE-F39C-4235-B275-C0CBCA1523E9}"/>
              </a:ext>
            </a:extLst>
          </p:cNvPr>
          <p:cNvSpPr txBox="1"/>
          <p:nvPr/>
        </p:nvSpPr>
        <p:spPr>
          <a:xfrm>
            <a:off x="6270907" y="4388099"/>
            <a:ext cx="1805607" cy="677108"/>
          </a:xfrm>
          <a:prstGeom prst="rect">
            <a:avLst/>
          </a:prstGeom>
          <a:noFill/>
        </p:spPr>
        <p:txBody>
          <a:bodyPr wrap="square" rtlCol="0">
            <a:spAutoFit/>
          </a:bodyPr>
          <a:lstStyle/>
          <a:p>
            <a:r>
              <a:rPr lang="en-IN" sz="2000" b="1" dirty="0">
                <a:latin typeface="+mj-lt"/>
              </a:rPr>
              <a:t>Step 3</a:t>
            </a:r>
          </a:p>
          <a:p>
            <a:r>
              <a:rPr lang="en-IN" b="1" dirty="0">
                <a:latin typeface="+mj-lt"/>
              </a:rPr>
              <a:t>POSH Awareness</a:t>
            </a:r>
          </a:p>
        </p:txBody>
      </p:sp>
      <p:sp>
        <p:nvSpPr>
          <p:cNvPr id="35" name="TextBox 34">
            <a:extLst>
              <a:ext uri="{FF2B5EF4-FFF2-40B4-BE49-F238E27FC236}">
                <a16:creationId xmlns:a16="http://schemas.microsoft.com/office/drawing/2014/main" id="{49F14884-D405-F445-E993-ABAF7B9E63AE}"/>
              </a:ext>
            </a:extLst>
          </p:cNvPr>
          <p:cNvSpPr txBox="1"/>
          <p:nvPr/>
        </p:nvSpPr>
        <p:spPr>
          <a:xfrm>
            <a:off x="8445325" y="5210992"/>
            <a:ext cx="1805607" cy="954107"/>
          </a:xfrm>
          <a:prstGeom prst="rect">
            <a:avLst/>
          </a:prstGeom>
          <a:noFill/>
        </p:spPr>
        <p:txBody>
          <a:bodyPr wrap="square" rtlCol="0">
            <a:spAutoFit/>
          </a:bodyPr>
          <a:lstStyle/>
          <a:p>
            <a:r>
              <a:rPr lang="en-IN" sz="2000" b="1" dirty="0">
                <a:latin typeface="+mj-lt"/>
              </a:rPr>
              <a:t>Step 4</a:t>
            </a:r>
          </a:p>
          <a:p>
            <a:r>
              <a:rPr lang="en-IN" b="1" dirty="0">
                <a:latin typeface="+mj-lt"/>
              </a:rPr>
              <a:t>IC Capability</a:t>
            </a:r>
          </a:p>
          <a:p>
            <a:r>
              <a:rPr lang="en-IN" b="1" dirty="0">
                <a:latin typeface="+mj-lt"/>
              </a:rPr>
              <a:t>Building</a:t>
            </a:r>
          </a:p>
        </p:txBody>
      </p:sp>
      <p:sp>
        <p:nvSpPr>
          <p:cNvPr id="36" name="TextBox 35">
            <a:extLst>
              <a:ext uri="{FF2B5EF4-FFF2-40B4-BE49-F238E27FC236}">
                <a16:creationId xmlns:a16="http://schemas.microsoft.com/office/drawing/2014/main" id="{EE96D63D-57A3-DDAC-9FF2-77B76F13BB69}"/>
              </a:ext>
            </a:extLst>
          </p:cNvPr>
          <p:cNvSpPr txBox="1"/>
          <p:nvPr/>
        </p:nvSpPr>
        <p:spPr>
          <a:xfrm>
            <a:off x="10743989" y="4348918"/>
            <a:ext cx="1805607" cy="954107"/>
          </a:xfrm>
          <a:prstGeom prst="rect">
            <a:avLst/>
          </a:prstGeom>
          <a:noFill/>
        </p:spPr>
        <p:txBody>
          <a:bodyPr wrap="square" rtlCol="0">
            <a:spAutoFit/>
          </a:bodyPr>
          <a:lstStyle/>
          <a:p>
            <a:r>
              <a:rPr lang="en-IN" sz="2000" b="1" dirty="0">
                <a:latin typeface="+mj-lt"/>
              </a:rPr>
              <a:t>Step 5</a:t>
            </a:r>
          </a:p>
          <a:p>
            <a:r>
              <a:rPr lang="en-IN" b="1" dirty="0">
                <a:latin typeface="+mj-lt"/>
              </a:rPr>
              <a:t>POSH Annual Report Filing</a:t>
            </a:r>
          </a:p>
        </p:txBody>
      </p:sp>
      <p:pic>
        <p:nvPicPr>
          <p:cNvPr id="38" name="Picture 37">
            <a:extLst>
              <a:ext uri="{FF2B5EF4-FFF2-40B4-BE49-F238E27FC236}">
                <a16:creationId xmlns:a16="http://schemas.microsoft.com/office/drawing/2014/main" id="{1237F511-3E2F-068C-C69F-1AEAA97C14BE}"/>
              </a:ext>
            </a:extLst>
          </p:cNvPr>
          <p:cNvPicPr>
            <a:picLocks noChangeAspect="1"/>
          </p:cNvPicPr>
          <p:nvPr/>
        </p:nvPicPr>
        <p:blipFill>
          <a:blip r:embed="rId4"/>
          <a:stretch>
            <a:fillRect/>
          </a:stretch>
        </p:blipFill>
        <p:spPr>
          <a:xfrm>
            <a:off x="1833307" y="3241033"/>
            <a:ext cx="684105" cy="684105"/>
          </a:xfrm>
          <a:prstGeom prst="rect">
            <a:avLst/>
          </a:prstGeom>
        </p:spPr>
      </p:pic>
      <p:pic>
        <p:nvPicPr>
          <p:cNvPr id="40" name="Picture 39">
            <a:extLst>
              <a:ext uri="{FF2B5EF4-FFF2-40B4-BE49-F238E27FC236}">
                <a16:creationId xmlns:a16="http://schemas.microsoft.com/office/drawing/2014/main" id="{A5638F86-16F8-8063-BDFE-DB1BA0C509C4}"/>
              </a:ext>
            </a:extLst>
          </p:cNvPr>
          <p:cNvPicPr>
            <a:picLocks noChangeAspect="1"/>
          </p:cNvPicPr>
          <p:nvPr/>
        </p:nvPicPr>
        <p:blipFill>
          <a:blip r:embed="rId5"/>
          <a:stretch>
            <a:fillRect/>
          </a:stretch>
        </p:blipFill>
        <p:spPr>
          <a:xfrm>
            <a:off x="4005710" y="3913844"/>
            <a:ext cx="909669" cy="909669"/>
          </a:xfrm>
          <a:prstGeom prst="rect">
            <a:avLst/>
          </a:prstGeom>
        </p:spPr>
      </p:pic>
      <p:pic>
        <p:nvPicPr>
          <p:cNvPr id="42" name="Picture 41">
            <a:extLst>
              <a:ext uri="{FF2B5EF4-FFF2-40B4-BE49-F238E27FC236}">
                <a16:creationId xmlns:a16="http://schemas.microsoft.com/office/drawing/2014/main" id="{B7AE7A65-2C05-0F4C-CC2E-82E4F329C648}"/>
              </a:ext>
            </a:extLst>
          </p:cNvPr>
          <p:cNvPicPr>
            <a:picLocks noChangeAspect="1"/>
          </p:cNvPicPr>
          <p:nvPr/>
        </p:nvPicPr>
        <p:blipFill>
          <a:blip r:embed="rId6"/>
          <a:stretch>
            <a:fillRect/>
          </a:stretch>
        </p:blipFill>
        <p:spPr>
          <a:xfrm>
            <a:off x="6226810" y="3129358"/>
            <a:ext cx="954108" cy="954108"/>
          </a:xfrm>
          <a:prstGeom prst="rect">
            <a:avLst/>
          </a:prstGeom>
        </p:spPr>
      </p:pic>
      <p:pic>
        <p:nvPicPr>
          <p:cNvPr id="44" name="Picture 43">
            <a:extLst>
              <a:ext uri="{FF2B5EF4-FFF2-40B4-BE49-F238E27FC236}">
                <a16:creationId xmlns:a16="http://schemas.microsoft.com/office/drawing/2014/main" id="{0B81B7CB-47AB-FA37-AF62-C73FC9A25157}"/>
              </a:ext>
            </a:extLst>
          </p:cNvPr>
          <p:cNvPicPr>
            <a:picLocks noChangeAspect="1"/>
          </p:cNvPicPr>
          <p:nvPr/>
        </p:nvPicPr>
        <p:blipFill>
          <a:blip r:embed="rId7"/>
          <a:stretch>
            <a:fillRect/>
          </a:stretch>
        </p:blipFill>
        <p:spPr>
          <a:xfrm>
            <a:off x="8514780" y="4054313"/>
            <a:ext cx="856745" cy="856745"/>
          </a:xfrm>
          <a:prstGeom prst="rect">
            <a:avLst/>
          </a:prstGeom>
        </p:spPr>
      </p:pic>
      <p:pic>
        <p:nvPicPr>
          <p:cNvPr id="46" name="Picture 45">
            <a:extLst>
              <a:ext uri="{FF2B5EF4-FFF2-40B4-BE49-F238E27FC236}">
                <a16:creationId xmlns:a16="http://schemas.microsoft.com/office/drawing/2014/main" id="{F539A174-D9BE-323E-ACC5-B3F9C249BC51}"/>
              </a:ext>
            </a:extLst>
          </p:cNvPr>
          <p:cNvPicPr>
            <a:picLocks noChangeAspect="1"/>
          </p:cNvPicPr>
          <p:nvPr/>
        </p:nvPicPr>
        <p:blipFill>
          <a:blip r:embed="rId8"/>
          <a:stretch>
            <a:fillRect/>
          </a:stretch>
        </p:blipFill>
        <p:spPr>
          <a:xfrm>
            <a:off x="10741243" y="3141436"/>
            <a:ext cx="859070" cy="859070"/>
          </a:xfrm>
          <a:prstGeom prst="rect">
            <a:avLst/>
          </a:prstGeom>
        </p:spPr>
      </p:pic>
      <p:sp>
        <p:nvSpPr>
          <p:cNvPr id="47" name="Title 46">
            <a:extLst>
              <a:ext uri="{FF2B5EF4-FFF2-40B4-BE49-F238E27FC236}">
                <a16:creationId xmlns:a16="http://schemas.microsoft.com/office/drawing/2014/main" id="{069CE478-DEC3-5579-8E71-073122A01852}"/>
              </a:ext>
            </a:extLst>
          </p:cNvPr>
          <p:cNvSpPr>
            <a:spLocks noGrp="1"/>
          </p:cNvSpPr>
          <p:nvPr>
            <p:ph type="title"/>
          </p:nvPr>
        </p:nvSpPr>
        <p:spPr/>
        <p:txBody>
          <a:bodyPr/>
          <a:lstStyle/>
          <a:p>
            <a:r>
              <a:rPr lang="en-IN" dirty="0"/>
              <a:t>   Setting the POSH Compliance Framework</a:t>
            </a:r>
          </a:p>
        </p:txBody>
      </p:sp>
    </p:spTree>
    <p:extLst>
      <p:ext uri="{BB962C8B-B14F-4D97-AF65-F5344CB8AC3E}">
        <p14:creationId xmlns:p14="http://schemas.microsoft.com/office/powerpoint/2010/main" val="32997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87FF-6D2C-E44F-E869-259D5FB183C1}"/>
              </a:ext>
            </a:extLst>
          </p:cNvPr>
          <p:cNvSpPr>
            <a:spLocks noGrp="1"/>
          </p:cNvSpPr>
          <p:nvPr>
            <p:ph type="title"/>
          </p:nvPr>
        </p:nvSpPr>
        <p:spPr/>
        <p:txBody>
          <a:bodyPr/>
          <a:lstStyle/>
          <a:p>
            <a:pPr algn="ctr"/>
            <a:r>
              <a:rPr lang="en-IN" dirty="0"/>
              <a:t>Steps to Handle POSH Complaint</a:t>
            </a:r>
          </a:p>
        </p:txBody>
      </p:sp>
      <p:graphicFrame>
        <p:nvGraphicFramePr>
          <p:cNvPr id="8" name="Content Placeholder 7">
            <a:extLst>
              <a:ext uri="{FF2B5EF4-FFF2-40B4-BE49-F238E27FC236}">
                <a16:creationId xmlns:a16="http://schemas.microsoft.com/office/drawing/2014/main" id="{0ED683CD-48D1-55DF-A243-03E37EB99701}"/>
              </a:ext>
            </a:extLst>
          </p:cNvPr>
          <p:cNvGraphicFramePr>
            <a:graphicFrameLocks noGrp="1"/>
          </p:cNvGraphicFramePr>
          <p:nvPr>
            <p:ph idx="1"/>
            <p:extLst>
              <p:ext uri="{D42A27DB-BD31-4B8C-83A1-F6EECF244321}">
                <p14:modId xmlns:p14="http://schemas.microsoft.com/office/powerpoint/2010/main" val="1253076995"/>
              </p:ext>
            </p:extLst>
          </p:nvPr>
        </p:nvGraphicFramePr>
        <p:xfrm>
          <a:off x="629560" y="1036243"/>
          <a:ext cx="10932879" cy="509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A48C8F6-2AEC-4976-8B4D-5A0636B3F39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38A94E4-3BB6-49F4-8209-5949AD58B7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5C106338-C48E-46AC-B02A-449A063050C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2ADC703B-B5D9-4747-A415-795E9E494AC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8D987708-9B90-432C-8A97-2FFC90F1ECC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D567DE3-0BEF-437A-931A-757179EDD4B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72093C99-AAE7-411F-8657-45D5F3DBBCD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AB99EBA5-A1A1-4A8F-8341-BC7FF53A192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699F6446-DAC9-4550-8233-94DA3186E8C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D62C1AFA-CF30-4205-AB64-9FC46EAAAD5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9A076885-8F21-47D5-8639-F24D71A7C36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80C227C9-89D9-4B07-8CF7-189826A5A5D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7B5A24C3-1A9A-4464-BC00-46A1E91F324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6E2D1484-7537-4EC7-B9E1-FD9FD772351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2F1147E7-2EB6-4459-93A1-DFCFCD020C43}"/>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graphicEl>
                                              <a:dgm id="{A6AA680D-9751-450A-9B69-08DCAF2D6A3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graphicEl>
                                              <a:dgm id="{44BE7C2F-6B81-40EB-B964-CA42D95D4855}"/>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F36B96EF-3487-459B-A216-4B76453DF698}"/>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graphicEl>
                                              <a:dgm id="{69F33185-EF4B-4A43-8ED5-E5C4B1FEF5F2}"/>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graphicEl>
                                              <a:dgm id="{C16DCA95-F021-433F-A0A2-3102793C5255}"/>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graphicEl>
                                              <a:dgm id="{C461A434-B5CA-4B4E-8695-586B63D3FB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3">
            <a:extLst>
              <a:ext uri="{FF2B5EF4-FFF2-40B4-BE49-F238E27FC236}">
                <a16:creationId xmlns:a16="http://schemas.microsoft.com/office/drawing/2014/main" id="{F924CE0C-1C26-854D-CB6B-048C8CD23913}"/>
              </a:ext>
            </a:extLst>
          </p:cNvPr>
          <p:cNvGraphicFramePr>
            <a:graphicFrameLocks noGrp="1"/>
          </p:cNvGraphicFramePr>
          <p:nvPr>
            <p:ph idx="1"/>
            <p:extLst>
              <p:ext uri="{D42A27DB-BD31-4B8C-83A1-F6EECF244321}">
                <p14:modId xmlns:p14="http://schemas.microsoft.com/office/powerpoint/2010/main" val="2458403071"/>
              </p:ext>
            </p:extLst>
          </p:nvPr>
        </p:nvGraphicFramePr>
        <p:xfrm>
          <a:off x="695998" y="981000"/>
          <a:ext cx="10931525" cy="24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bject 2"/>
          <p:cNvSpPr txBox="1">
            <a:spLocks noGrp="1"/>
          </p:cNvSpPr>
          <p:nvPr>
            <p:ph type="title"/>
          </p:nvPr>
        </p:nvSpPr>
        <p:spPr>
          <a:xfrm>
            <a:off x="630238" y="282452"/>
            <a:ext cx="10931525" cy="511422"/>
          </a:xfrm>
        </p:spPr>
        <p:txBody>
          <a:bodyPr vert="horz" wrap="square" lIns="0" tIns="12700" rIns="0" bIns="0" rtlCol="0" anchor="ctr">
            <a:spAutoFit/>
          </a:bodyPr>
          <a:lstStyle/>
          <a:p>
            <a:pPr algn="ctr"/>
            <a:r>
              <a:rPr lang="en-US" dirty="0"/>
              <a:t>Inquiry Conducting Procedure</a:t>
            </a:r>
          </a:p>
        </p:txBody>
      </p:sp>
      <p:sp>
        <p:nvSpPr>
          <p:cNvPr id="22" name="object 22"/>
          <p:cNvSpPr txBox="1">
            <a:spLocks noGrp="1"/>
          </p:cNvSpPr>
          <p:nvPr>
            <p:ph type="ftr" sz="quarter" idx="4294967295"/>
          </p:nvPr>
        </p:nvSpPr>
        <p:spPr>
          <a:xfrm>
            <a:off x="9720263" y="6634163"/>
            <a:ext cx="2471737" cy="280987"/>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005"/>
              </a:lnSpc>
            </a:pPr>
            <a:r>
              <a:rPr lang="en-IN" spc="-5" dirty="0"/>
              <a:t>POSH</a:t>
            </a:r>
            <a:r>
              <a:rPr lang="en-IN" spc="-30" dirty="0"/>
              <a:t> </a:t>
            </a:r>
            <a:r>
              <a:rPr lang="en-IN" spc="-5" dirty="0"/>
              <a:t>TRAINING</a:t>
            </a:r>
            <a:r>
              <a:rPr lang="en-IN" spc="-40" dirty="0"/>
              <a:t> </a:t>
            </a:r>
            <a:r>
              <a:rPr lang="en-IN" spc="-5" dirty="0"/>
              <a:t>FOR</a:t>
            </a:r>
            <a:r>
              <a:rPr lang="en-IN" spc="-35" dirty="0"/>
              <a:t> </a:t>
            </a:r>
            <a:r>
              <a:rPr lang="en-IN" dirty="0"/>
              <a:t>IC</a:t>
            </a:r>
            <a:endParaRPr dirty="0"/>
          </a:p>
        </p:txBody>
      </p:sp>
      <p:graphicFrame>
        <p:nvGraphicFramePr>
          <p:cNvPr id="35" name="Diagram 34">
            <a:extLst>
              <a:ext uri="{FF2B5EF4-FFF2-40B4-BE49-F238E27FC236}">
                <a16:creationId xmlns:a16="http://schemas.microsoft.com/office/drawing/2014/main" id="{E9B7E7C9-C928-0DB2-22E1-AC61F916A8D3}"/>
              </a:ext>
            </a:extLst>
          </p:cNvPr>
          <p:cNvGraphicFramePr/>
          <p:nvPr>
            <p:extLst>
              <p:ext uri="{D42A27DB-BD31-4B8C-83A1-F6EECF244321}">
                <p14:modId xmlns:p14="http://schemas.microsoft.com/office/powerpoint/2010/main" val="1068348137"/>
              </p:ext>
            </p:extLst>
          </p:nvPr>
        </p:nvGraphicFramePr>
        <p:xfrm>
          <a:off x="1580322" y="3899111"/>
          <a:ext cx="9173817" cy="22661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823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graphicEl>
                                              <a:dgm id="{DA33819D-4C4E-42F6-8269-503B26F236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graphicEl>
                                              <a:dgm id="{BC649FF5-4160-4DC8-8568-8FDD2E7060B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graphicEl>
                                              <a:dgm id="{D23EDC38-78BD-42CF-B331-2259B304A7F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graphicEl>
                                              <a:dgm id="{12794BAF-D8DB-4C6E-912A-A7839A21C17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graphicEl>
                                              <a:dgm id="{159A5F72-FECD-4E95-9FA5-527F5762124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graphicEl>
                                              <a:dgm id="{C9FF7BFC-A1ED-48D9-B9FE-F57CC77320C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graphicEl>
                                              <a:dgm id="{0E1BB3C5-EF1A-4410-A72F-5A78F5680E0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graphicEl>
                                              <a:dgm id="{46942C70-4EC5-4CE8-A9A8-CDB1D90B520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graphicEl>
                                              <a:dgm id="{2645C8DB-0A35-4CAF-8735-622D65251F0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graphicEl>
                                              <a:dgm id="{78559503-412A-48EC-821A-14B8A03B245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graphicEl>
                                              <a:dgm id="{22602CCE-F058-4D31-AD0B-CAA137F1ABD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graphicEl>
                                              <a:dgm id="{CBA87F31-8B9C-4FD0-BB9A-65A5E903478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graphicEl>
                                              <a:dgm id="{36D4FE44-A6F7-423E-8CC2-6C98C743130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graphicEl>
                                              <a:dgm id="{8EA2CE68-4A2A-4DA8-BFDF-517724D943C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graphicEl>
                                              <a:dgm id="{D314CD54-3CE1-4D7F-A6A0-1C49FE4B75E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graphicEl>
                                              <a:dgm id="{2E4F65B4-0EC8-49CC-9208-E507227A8011}"/>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graphicEl>
                                              <a:dgm id="{3FA19C2E-F128-4374-AC02-A9F550BB95CD}"/>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graphicEl>
                                              <a:dgm id="{EEAB4BFE-C3DC-43D6-B907-FB5A0C64174B}"/>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graphicEl>
                                              <a:dgm id="{C98F73E4-EE27-440D-B932-E61AA403795C}"/>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graphicEl>
                                              <a:dgm id="{6EDB537C-4ABC-402E-B4E8-C184559C2636}"/>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graphicEl>
                                              <a:dgm id="{AE029BFD-A295-4F82-938A-D8DBA4C2F257}"/>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graphicEl>
                                              <a:dgm id="{F85C4A00-EA07-4828-BDCD-1BB39CF050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Dgm bld="lvlOne"/>
        </p:bldSub>
      </p:bldGraphic>
      <p:bldGraphic spid="3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Folded Corner 13">
            <a:extLst>
              <a:ext uri="{FF2B5EF4-FFF2-40B4-BE49-F238E27FC236}">
                <a16:creationId xmlns:a16="http://schemas.microsoft.com/office/drawing/2014/main" id="{BEC61ADF-3706-FA1E-3A59-26A1FD814AF1}"/>
              </a:ext>
            </a:extLst>
          </p:cNvPr>
          <p:cNvSpPr/>
          <p:nvPr/>
        </p:nvSpPr>
        <p:spPr>
          <a:xfrm>
            <a:off x="5972174" y="894367"/>
            <a:ext cx="4886326" cy="5677990"/>
          </a:xfrm>
          <a:prstGeom prst="foldedCorner">
            <a:avLst>
              <a:gd name="adj" fmla="val 12963"/>
            </a:avLst>
          </a:prstGeom>
          <a:solidFill>
            <a:srgbClr val="C0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12C758AE-5554-6A35-A1BF-46394412C7E0}"/>
              </a:ext>
            </a:extLst>
          </p:cNvPr>
          <p:cNvSpPr>
            <a:spLocks noGrp="1"/>
          </p:cNvSpPr>
          <p:nvPr>
            <p:ph type="title"/>
          </p:nvPr>
        </p:nvSpPr>
        <p:spPr/>
        <p:txBody>
          <a:bodyPr/>
          <a:lstStyle/>
          <a:p>
            <a:pPr marL="180975" algn="ctr"/>
            <a:r>
              <a:rPr lang="en-IN" dirty="0"/>
              <a:t>Recommended Essentials -Inquiry Report Format</a:t>
            </a:r>
          </a:p>
        </p:txBody>
      </p:sp>
      <p:sp>
        <p:nvSpPr>
          <p:cNvPr id="5" name="TextBox 4">
            <a:extLst>
              <a:ext uri="{FF2B5EF4-FFF2-40B4-BE49-F238E27FC236}">
                <a16:creationId xmlns:a16="http://schemas.microsoft.com/office/drawing/2014/main" id="{8B3468F4-C3AE-8D50-1EA7-B9181900B627}"/>
              </a:ext>
            </a:extLst>
          </p:cNvPr>
          <p:cNvSpPr txBox="1"/>
          <p:nvPr/>
        </p:nvSpPr>
        <p:spPr>
          <a:xfrm>
            <a:off x="6248399" y="961042"/>
            <a:ext cx="4495801" cy="5677990"/>
          </a:xfrm>
          <a:prstGeom prst="rect">
            <a:avLst/>
          </a:prstGeom>
          <a:noFill/>
        </p:spPr>
        <p:txBody>
          <a:bodyPr wrap="square">
            <a:noAutofit/>
          </a:bodyPr>
          <a:lstStyle/>
          <a:p>
            <a:pPr marL="180975" indent="-180975">
              <a:buFont typeface="+mj-lt"/>
              <a:buAutoNum type="arabicPeriod"/>
            </a:pPr>
            <a:r>
              <a:rPr lang="en-US" sz="1200" b="1" dirty="0"/>
              <a:t>Title Page</a:t>
            </a:r>
          </a:p>
          <a:p>
            <a:pPr marL="361950" lvl="1" indent="-180975">
              <a:buFont typeface="Arial" panose="020B0604020202020204" pitchFamily="34" charset="0"/>
              <a:buChar char="•"/>
            </a:pPr>
            <a:r>
              <a:rPr lang="en-US" sz="1200" dirty="0"/>
              <a:t>Identifies parties, case, and date.</a:t>
            </a:r>
          </a:p>
          <a:p>
            <a:pPr marL="361950" lvl="1" indent="-180975">
              <a:buFont typeface="Arial" panose="020B0604020202020204" pitchFamily="34" charset="0"/>
              <a:buChar char="•"/>
            </a:pPr>
            <a:r>
              <a:rPr lang="en-US" sz="1200" dirty="0"/>
              <a:t>Lists ICC members' names and titles.</a:t>
            </a:r>
          </a:p>
          <a:p>
            <a:pPr marL="361950" lvl="1" indent="-180975">
              <a:buFont typeface="Arial" panose="020B0604020202020204" pitchFamily="34" charset="0"/>
              <a:buChar char="•"/>
            </a:pPr>
            <a:r>
              <a:rPr lang="en-US" sz="1200" dirty="0"/>
              <a:t>Includes the report delivery date.</a:t>
            </a:r>
          </a:p>
          <a:p>
            <a:pPr marL="180975" indent="-180975">
              <a:buFont typeface="+mj-lt"/>
              <a:buAutoNum type="arabicPeriod"/>
            </a:pPr>
            <a:r>
              <a:rPr lang="en-US" sz="1200" b="1" dirty="0"/>
              <a:t>Nature of Allegation</a:t>
            </a:r>
          </a:p>
          <a:p>
            <a:pPr marL="361950" lvl="1" indent="-180975">
              <a:buFont typeface="Arial" panose="020B0604020202020204" pitchFamily="34" charset="0"/>
              <a:buChar char="•"/>
            </a:pPr>
            <a:r>
              <a:rPr lang="en-US" sz="1200" dirty="0"/>
              <a:t>Begins with the allegation nature.</a:t>
            </a:r>
          </a:p>
          <a:p>
            <a:pPr marL="361950" lvl="1" indent="-180975">
              <a:buFont typeface="Arial" panose="020B0604020202020204" pitchFamily="34" charset="0"/>
              <a:buChar char="•"/>
            </a:pPr>
            <a:r>
              <a:rPr lang="en-US" sz="1200" dirty="0"/>
              <a:t>Provides background info.</a:t>
            </a:r>
          </a:p>
          <a:p>
            <a:pPr marL="361950" lvl="1" indent="-180975">
              <a:buFont typeface="Arial" panose="020B0604020202020204" pitchFamily="34" charset="0"/>
              <a:buChar char="•"/>
            </a:pPr>
            <a:r>
              <a:rPr lang="en-US" sz="1200" dirty="0"/>
              <a:t>Includes statements of the complainant and respondent.</a:t>
            </a:r>
          </a:p>
          <a:p>
            <a:pPr marL="180975" indent="-180975">
              <a:buFont typeface="+mj-lt"/>
              <a:buAutoNum type="arabicPeriod"/>
            </a:pPr>
            <a:r>
              <a:rPr lang="en-US" sz="1200" b="1" dirty="0"/>
              <a:t>Respondent's Defense</a:t>
            </a:r>
          </a:p>
          <a:p>
            <a:pPr marL="361950" lvl="1" indent="-180975">
              <a:buFont typeface="Arial" panose="020B0604020202020204" pitchFamily="34" charset="0"/>
              <a:buChar char="•"/>
            </a:pPr>
            <a:r>
              <a:rPr lang="en-US" sz="1200" dirty="0"/>
              <a:t>Notes respondent's defense as presented to the ICC.</a:t>
            </a:r>
          </a:p>
          <a:p>
            <a:pPr marL="180975" indent="-180975">
              <a:buFont typeface="+mj-lt"/>
              <a:buAutoNum type="arabicPeriod"/>
            </a:pPr>
            <a:r>
              <a:rPr lang="en-US" sz="1200" b="1" dirty="0"/>
              <a:t>Charges and Points for Determination</a:t>
            </a:r>
          </a:p>
          <a:p>
            <a:pPr marL="361950" lvl="1" indent="-180975">
              <a:buFont typeface="Arial" panose="020B0604020202020204" pitchFamily="34" charset="0"/>
              <a:buChar char="•"/>
            </a:pPr>
            <a:r>
              <a:rPr lang="en-US" sz="1200" dirty="0"/>
              <a:t>Lists charges in order.</a:t>
            </a:r>
          </a:p>
          <a:p>
            <a:pPr marL="361950" lvl="1" indent="-180975">
              <a:buFont typeface="Arial" panose="020B0604020202020204" pitchFamily="34" charset="0"/>
              <a:buChar char="•"/>
            </a:pPr>
            <a:r>
              <a:rPr lang="en-US" sz="1200" dirty="0"/>
              <a:t>Records findings charge-wise.</a:t>
            </a:r>
          </a:p>
          <a:p>
            <a:pPr marL="361950" lvl="1" indent="-180975">
              <a:buFont typeface="Arial" panose="020B0604020202020204" pitchFamily="34" charset="0"/>
              <a:buChar char="•"/>
            </a:pPr>
            <a:r>
              <a:rPr lang="en-US" sz="1200" dirty="0"/>
              <a:t>Discusses arguments and evidence.</a:t>
            </a:r>
          </a:p>
          <a:p>
            <a:pPr marL="361950" lvl="1" indent="-180975">
              <a:buFont typeface="Arial" panose="020B0604020202020204" pitchFamily="34" charset="0"/>
              <a:buChar char="•"/>
            </a:pPr>
            <a:r>
              <a:rPr lang="en-US" sz="1200" dirty="0"/>
              <a:t>Provides rationale for each finding</a:t>
            </a:r>
          </a:p>
          <a:p>
            <a:pPr marL="228600" indent="-228600">
              <a:buFont typeface="+mj-lt"/>
              <a:buAutoNum type="arabicPeriod" startAt="5"/>
            </a:pPr>
            <a:r>
              <a:rPr lang="en-US" sz="1200" b="1" dirty="0"/>
              <a:t>Reasons</a:t>
            </a:r>
          </a:p>
          <a:p>
            <a:pPr marL="361950" lvl="1" indent="-180975">
              <a:buFont typeface="Arial" panose="020B0604020202020204" pitchFamily="34" charset="0"/>
              <a:buChar char="•"/>
            </a:pPr>
            <a:r>
              <a:rPr lang="en-US" sz="1200" dirty="0"/>
              <a:t>Explains findings with clear reasons.</a:t>
            </a:r>
          </a:p>
          <a:p>
            <a:pPr marL="361950" lvl="1" indent="-180975">
              <a:buFont typeface="Arial" panose="020B0604020202020204" pitchFamily="34" charset="0"/>
              <a:buChar char="•"/>
            </a:pPr>
            <a:r>
              <a:rPr lang="en-US" sz="1200" dirty="0"/>
              <a:t>Ensures transparency and understanding.</a:t>
            </a:r>
          </a:p>
          <a:p>
            <a:pPr marL="180975" indent="-180975">
              <a:buFont typeface="+mj-lt"/>
              <a:buAutoNum type="arabicPeriod" startAt="5"/>
            </a:pPr>
            <a:r>
              <a:rPr lang="en-US" sz="1200" b="1" dirty="0"/>
              <a:t>Conclusion and Recommendations</a:t>
            </a:r>
          </a:p>
          <a:p>
            <a:pPr marL="361950" lvl="1" indent="-180975">
              <a:buFont typeface="Arial" panose="020B0604020202020204" pitchFamily="34" charset="0"/>
              <a:buChar char="•"/>
            </a:pPr>
            <a:r>
              <a:rPr lang="en-US" sz="1200" dirty="0"/>
              <a:t>Concludes if sexual harassment occurred.</a:t>
            </a:r>
          </a:p>
          <a:p>
            <a:pPr marL="361950" lvl="1" indent="-180975">
              <a:buFont typeface="Arial" panose="020B0604020202020204" pitchFamily="34" charset="0"/>
              <a:buChar char="•"/>
            </a:pPr>
            <a:r>
              <a:rPr lang="en-US" sz="1200" dirty="0"/>
              <a:t>Includes recommendations and rationale for corrective action.</a:t>
            </a:r>
          </a:p>
          <a:p>
            <a:pPr marL="180975" indent="-180975">
              <a:buFont typeface="+mj-lt"/>
              <a:buAutoNum type="arabicPeriod" startAt="5"/>
            </a:pPr>
            <a:r>
              <a:rPr lang="en-US" sz="1200" b="1" dirty="0"/>
              <a:t>Disciplinary Action</a:t>
            </a:r>
          </a:p>
          <a:p>
            <a:pPr marL="361950" lvl="1" indent="-180975">
              <a:buFont typeface="Arial" panose="020B0604020202020204" pitchFamily="34" charset="0"/>
              <a:buChar char="•"/>
            </a:pPr>
            <a:r>
              <a:rPr lang="en-US" sz="1200" dirty="0"/>
              <a:t>Considers factors like misconduct severity</a:t>
            </a:r>
          </a:p>
          <a:p>
            <a:pPr marL="628650" lvl="3" indent="-180975">
              <a:buFont typeface="Arial" panose="020B0604020202020204" pitchFamily="34" charset="0"/>
              <a:buChar char="•"/>
            </a:pPr>
            <a:r>
              <a:rPr lang="en-US" sz="1200" dirty="0"/>
              <a:t>Work History</a:t>
            </a:r>
          </a:p>
          <a:p>
            <a:pPr marL="628650" lvl="3" indent="-180975">
              <a:buFont typeface="Arial" panose="020B0604020202020204" pitchFamily="34" charset="0"/>
              <a:buChar char="•"/>
            </a:pPr>
            <a:r>
              <a:rPr lang="en-US" sz="1200" dirty="0"/>
              <a:t>Mitigating Circumstances</a:t>
            </a:r>
          </a:p>
          <a:p>
            <a:pPr marL="628650" lvl="3" indent="-180975">
              <a:buFont typeface="Arial" panose="020B0604020202020204" pitchFamily="34" charset="0"/>
              <a:buChar char="•"/>
            </a:pPr>
            <a:r>
              <a:rPr lang="en-US" sz="1200" dirty="0"/>
              <a:t>Policy Violations.</a:t>
            </a:r>
          </a:p>
          <a:p>
            <a:pPr marL="361950" lvl="1" indent="-180975">
              <a:buFont typeface="Arial" panose="020B0604020202020204" pitchFamily="34" charset="0"/>
              <a:buChar char="•"/>
            </a:pPr>
            <a:r>
              <a:rPr lang="en-US" sz="1200" dirty="0"/>
              <a:t>Weighs termination impact and cost.</a:t>
            </a:r>
          </a:p>
          <a:p>
            <a:pPr marL="180975" indent="-180975">
              <a:buFont typeface="+mj-lt"/>
              <a:buAutoNum type="arabicPeriod" startAt="5"/>
            </a:pPr>
            <a:r>
              <a:rPr lang="en-US" sz="1200" b="1" dirty="0"/>
              <a:t>Signatures</a:t>
            </a:r>
          </a:p>
          <a:p>
            <a:pPr marL="361950" lvl="1" indent="-180975">
              <a:buFont typeface="Arial" panose="020B0604020202020204" pitchFamily="34" charset="0"/>
              <a:buChar char="•"/>
            </a:pPr>
            <a:r>
              <a:rPr lang="en-US" sz="1200" dirty="0"/>
              <a:t>Signed by the Presiding Officer and Committee members.</a:t>
            </a:r>
          </a:p>
          <a:p>
            <a:pPr marL="361950" lvl="1" indent="-180975">
              <a:buFont typeface="Arial" panose="020B0604020202020204" pitchFamily="34" charset="0"/>
              <a:buChar char="•"/>
            </a:pPr>
            <a:r>
              <a:rPr lang="en-US" sz="1200" dirty="0"/>
              <a:t>Includes typed names, designations, and signing dates.</a:t>
            </a:r>
            <a:endParaRPr lang="en-US" sz="1200" b="1" dirty="0"/>
          </a:p>
          <a:p>
            <a:pPr marL="361950" lvl="1" indent="-180975">
              <a:buFont typeface="Arial" panose="020B0604020202020204" pitchFamily="34" charset="0"/>
              <a:buChar char="•"/>
            </a:pPr>
            <a:endParaRPr lang="en-US" sz="1200" dirty="0"/>
          </a:p>
        </p:txBody>
      </p:sp>
      <p:pic>
        <p:nvPicPr>
          <p:cNvPr id="16" name="Picture 15">
            <a:extLst>
              <a:ext uri="{FF2B5EF4-FFF2-40B4-BE49-F238E27FC236}">
                <a16:creationId xmlns:a16="http://schemas.microsoft.com/office/drawing/2014/main" id="{DA851DA3-DF54-7655-378C-A369AD2F24B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95" b="97702" l="10000" r="90000">
                        <a14:foregroundMark x1="54800" y1="4895" x2="54800" y2="4895"/>
                        <a14:foregroundMark x1="57133" y1="90010" x2="57133" y2="90010"/>
                        <a14:foregroundMark x1="70400" y1="90010" x2="70400" y2="90010"/>
                        <a14:foregroundMark x1="50467" y1="83317" x2="60533" y2="84216"/>
                        <a14:foregroundMark x1="64267" y1="90010" x2="60000" y2="96903"/>
                        <a14:foregroundMark x1="60000" y1="96903" x2="52600" y2="97702"/>
                        <a14:foregroundMark x1="52600" y1="97702" x2="52333" y2="97403"/>
                        <a14:backgroundMark x1="74533" y1="65335" x2="74533" y2="65335"/>
                      </a14:backgroundRemoval>
                    </a14:imgEffect>
                  </a14:imgLayer>
                </a14:imgProps>
              </a:ext>
              <a:ext uri="{28A0092B-C50C-407E-A947-70E740481C1C}">
                <a14:useLocalDpi xmlns:a14="http://schemas.microsoft.com/office/drawing/2010/main" val="0"/>
              </a:ext>
            </a:extLst>
          </a:blip>
          <a:srcRect l="22472" r="22843"/>
          <a:stretch/>
        </p:blipFill>
        <p:spPr>
          <a:xfrm flipH="1">
            <a:off x="629560" y="773165"/>
            <a:ext cx="4781551" cy="5835112"/>
          </a:xfrm>
          <a:prstGeom prst="rect">
            <a:avLst/>
          </a:prstGeom>
        </p:spPr>
      </p:pic>
    </p:spTree>
    <p:extLst>
      <p:ext uri="{BB962C8B-B14F-4D97-AF65-F5344CB8AC3E}">
        <p14:creationId xmlns:p14="http://schemas.microsoft.com/office/powerpoint/2010/main" val="9120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wd">
                                    <p:tmPct val="108036"/>
                                  </p:iterate>
                                  <p:childTnLst>
                                    <p:set>
                                      <p:cBhvr>
                                        <p:cTn id="1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
                                            <p:txEl>
                                              <p:pRg st="0" end="0"/>
                                            </p:txEl>
                                          </p:spTgt>
                                        </p:tgtEl>
                                        <p:attrNameLst>
                                          <p:attrName>fill.type</p:attrName>
                                        </p:attrNameLst>
                                      </p:cBhvr>
                                      <p:to>
                                        <p:strVal val="solid"/>
                                      </p:to>
                                    </p:set>
                                  </p:childTnLst>
                                </p:cTn>
                              </p:par>
                              <p:par>
                                <p:cTn id="15" presetID="27" presetClass="entr" presetSubtype="0" fill="hold" grpId="0" nodeType="withEffect">
                                  <p:stCondLst>
                                    <p:cond delay="0"/>
                                  </p:stCondLst>
                                  <p:iterate type="wd">
                                    <p:tmPct val="108036"/>
                                  </p:iterate>
                                  <p:childTnLst>
                                    <p:set>
                                      <p:cBhvr>
                                        <p:cTn id="16"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7"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1" end="1"/>
                                            </p:txEl>
                                          </p:spTgt>
                                        </p:tgtEl>
                                        <p:attrNameLst>
                                          <p:attrName>fill.type</p:attrName>
                                        </p:attrNameLst>
                                      </p:cBhvr>
                                      <p:to>
                                        <p:strVal val="solid"/>
                                      </p:to>
                                    </p:set>
                                  </p:childTnLst>
                                </p:cTn>
                              </p:par>
                              <p:par>
                                <p:cTn id="20" presetID="27" presetClass="entr" presetSubtype="0" fill="hold" grpId="0" nodeType="withEffect">
                                  <p:stCondLst>
                                    <p:cond delay="0"/>
                                  </p:stCondLst>
                                  <p:iterate type="wd">
                                    <p:tmPct val="108036"/>
                                  </p:iterate>
                                  <p:childTnLst>
                                    <p:set>
                                      <p:cBhvr>
                                        <p:cTn id="21"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22"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5">
                                            <p:txEl>
                                              <p:pRg st="2" end="2"/>
                                            </p:txEl>
                                          </p:spTgt>
                                        </p:tgtEl>
                                        <p:attrNameLst>
                                          <p:attrName>fill.type</p:attrName>
                                        </p:attrNameLst>
                                      </p:cBhvr>
                                      <p:to>
                                        <p:strVal val="solid"/>
                                      </p:to>
                                    </p:set>
                                  </p:childTnLst>
                                </p:cTn>
                              </p:par>
                              <p:par>
                                <p:cTn id="25" presetID="27" presetClass="entr" presetSubtype="0" fill="hold" grpId="0" nodeType="withEffect">
                                  <p:stCondLst>
                                    <p:cond delay="0"/>
                                  </p:stCondLst>
                                  <p:iterate type="wd">
                                    <p:tmPct val="108036"/>
                                  </p:iterate>
                                  <p:childTnLst>
                                    <p:set>
                                      <p:cBhvr>
                                        <p:cTn id="26" dur="1" fill="hold">
                                          <p:stCondLst>
                                            <p:cond delay="0"/>
                                          </p:stCondLst>
                                        </p:cTn>
                                        <p:tgtEl>
                                          <p:spTgt spid="5">
                                            <p:txEl>
                                              <p:pRg st="3" end="3"/>
                                            </p:txEl>
                                          </p:spTgt>
                                        </p:tgtEl>
                                        <p:attrNameLst>
                                          <p:attrName>style.visibility</p:attrName>
                                        </p:attrNameLst>
                                      </p:cBhvr>
                                      <p:to>
                                        <p:strVal val="visible"/>
                                      </p:to>
                                    </p:set>
                                    <p:anim calcmode="discrete" valueType="clr">
                                      <p:cBhvr override="childStyle">
                                        <p:cTn id="27" dur="80"/>
                                        <p:tgtEl>
                                          <p:spTgt spid="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5">
                                            <p:txEl>
                                              <p:pRg st="3" end="3"/>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wd">
                                    <p:tmPct val="108036"/>
                                  </p:iterate>
                                  <p:childTnLst>
                                    <p:set>
                                      <p:cBhvr>
                                        <p:cTn id="33" dur="1" fill="hold">
                                          <p:stCondLst>
                                            <p:cond delay="0"/>
                                          </p:stCondLst>
                                        </p:cTn>
                                        <p:tgtEl>
                                          <p:spTgt spid="5">
                                            <p:txEl>
                                              <p:pRg st="4" end="4"/>
                                            </p:txEl>
                                          </p:spTgt>
                                        </p:tgtEl>
                                        <p:attrNameLst>
                                          <p:attrName>style.visibility</p:attrName>
                                        </p:attrNameLst>
                                      </p:cBhvr>
                                      <p:to>
                                        <p:strVal val="visible"/>
                                      </p:to>
                                    </p:set>
                                    <p:anim calcmode="discrete" valueType="clr">
                                      <p:cBhvr override="childStyle">
                                        <p:cTn id="34" dur="80"/>
                                        <p:tgtEl>
                                          <p:spTgt spid="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5">
                                            <p:txEl>
                                              <p:pRg st="4" end="4"/>
                                            </p:txEl>
                                          </p:spTgt>
                                        </p:tgtEl>
                                        <p:attrNameLst>
                                          <p:attrName>fill.type</p:attrName>
                                        </p:attrNameLst>
                                      </p:cBhvr>
                                      <p:to>
                                        <p:strVal val="solid"/>
                                      </p:to>
                                    </p:set>
                                  </p:childTnLst>
                                </p:cTn>
                              </p:par>
                              <p:par>
                                <p:cTn id="37" presetID="27" presetClass="entr" presetSubtype="0" fill="hold" grpId="0" nodeType="withEffect">
                                  <p:stCondLst>
                                    <p:cond delay="0"/>
                                  </p:stCondLst>
                                  <p:iterate type="wd">
                                    <p:tmPct val="108036"/>
                                  </p:iterate>
                                  <p:childTnLst>
                                    <p:set>
                                      <p:cBhvr>
                                        <p:cTn id="38"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39"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41" dur="80"/>
                                        <p:tgtEl>
                                          <p:spTgt spid="5">
                                            <p:txEl>
                                              <p:pRg st="5" end="5"/>
                                            </p:txEl>
                                          </p:spTgt>
                                        </p:tgtEl>
                                        <p:attrNameLst>
                                          <p:attrName>fill.type</p:attrName>
                                        </p:attrNameLst>
                                      </p:cBhvr>
                                      <p:to>
                                        <p:strVal val="solid"/>
                                      </p:to>
                                    </p:set>
                                  </p:childTnLst>
                                </p:cTn>
                              </p:par>
                              <p:par>
                                <p:cTn id="42" presetID="27" presetClass="entr" presetSubtype="0" fill="hold" grpId="0" nodeType="withEffect">
                                  <p:stCondLst>
                                    <p:cond delay="0"/>
                                  </p:stCondLst>
                                  <p:iterate type="wd">
                                    <p:tmPct val="108036"/>
                                  </p:iterate>
                                  <p:childTnLst>
                                    <p:set>
                                      <p:cBhvr>
                                        <p:cTn id="43" dur="1" fill="hold">
                                          <p:stCondLst>
                                            <p:cond delay="0"/>
                                          </p:stCondLst>
                                        </p:cTn>
                                        <p:tgtEl>
                                          <p:spTgt spid="5">
                                            <p:txEl>
                                              <p:pRg st="6" end="6"/>
                                            </p:txEl>
                                          </p:spTgt>
                                        </p:tgtEl>
                                        <p:attrNameLst>
                                          <p:attrName>style.visibility</p:attrName>
                                        </p:attrNameLst>
                                      </p:cBhvr>
                                      <p:to>
                                        <p:strVal val="visible"/>
                                      </p:to>
                                    </p:set>
                                    <p:anim calcmode="discrete" valueType="clr">
                                      <p:cBhvr override="childStyle">
                                        <p:cTn id="44" dur="80"/>
                                        <p:tgtEl>
                                          <p:spTgt spid="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
                                            <p:txEl>
                                              <p:pRg st="6" end="6"/>
                                            </p:txEl>
                                          </p:spTgt>
                                        </p:tgtEl>
                                        <p:attrNameLst>
                                          <p:attrName>fillcolor</p:attrName>
                                        </p:attrNameLst>
                                      </p:cBhvr>
                                      <p:tavLst>
                                        <p:tav tm="0">
                                          <p:val>
                                            <p:clrVal>
                                              <a:schemeClr val="accent2"/>
                                            </p:clrVal>
                                          </p:val>
                                        </p:tav>
                                        <p:tav tm="50000">
                                          <p:val>
                                            <p:clrVal>
                                              <a:schemeClr val="hlink"/>
                                            </p:clrVal>
                                          </p:val>
                                        </p:tav>
                                      </p:tavLst>
                                    </p:anim>
                                    <p:set>
                                      <p:cBhvr>
                                        <p:cTn id="46" dur="80"/>
                                        <p:tgtEl>
                                          <p:spTgt spid="5">
                                            <p:txEl>
                                              <p:pRg st="6" end="6"/>
                                            </p:txEl>
                                          </p:spTgt>
                                        </p:tgtEl>
                                        <p:attrNameLst>
                                          <p:attrName>fill.type</p:attrName>
                                        </p:attrNameLst>
                                      </p:cBhvr>
                                      <p:to>
                                        <p:strVal val="solid"/>
                                      </p:to>
                                    </p:set>
                                  </p:childTnLst>
                                </p:cTn>
                              </p:par>
                              <p:par>
                                <p:cTn id="47" presetID="27" presetClass="entr" presetSubtype="0" fill="hold" grpId="0" nodeType="withEffect">
                                  <p:stCondLst>
                                    <p:cond delay="0"/>
                                  </p:stCondLst>
                                  <p:iterate type="wd">
                                    <p:tmPct val="108036"/>
                                  </p:iterate>
                                  <p:childTnLst>
                                    <p:set>
                                      <p:cBhvr>
                                        <p:cTn id="48" dur="1" fill="hold">
                                          <p:stCondLst>
                                            <p:cond delay="0"/>
                                          </p:stCondLst>
                                        </p:cTn>
                                        <p:tgtEl>
                                          <p:spTgt spid="5">
                                            <p:txEl>
                                              <p:pRg st="7" end="7"/>
                                            </p:txEl>
                                          </p:spTgt>
                                        </p:tgtEl>
                                        <p:attrNameLst>
                                          <p:attrName>style.visibility</p:attrName>
                                        </p:attrNameLst>
                                      </p:cBhvr>
                                      <p:to>
                                        <p:strVal val="visible"/>
                                      </p:to>
                                    </p:set>
                                    <p:anim calcmode="discrete" valueType="clr">
                                      <p:cBhvr override="childStyle">
                                        <p:cTn id="49" dur="80"/>
                                        <p:tgtEl>
                                          <p:spTgt spid="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wd">
                                    <p:tmPct val="108036"/>
                                  </p:iterate>
                                  <p:childTnLst>
                                    <p:set>
                                      <p:cBhvr>
                                        <p:cTn id="55" dur="1" fill="hold">
                                          <p:stCondLst>
                                            <p:cond delay="0"/>
                                          </p:stCondLst>
                                        </p:cTn>
                                        <p:tgtEl>
                                          <p:spTgt spid="5">
                                            <p:txEl>
                                              <p:pRg st="8" end="8"/>
                                            </p:txEl>
                                          </p:spTgt>
                                        </p:tgtEl>
                                        <p:attrNameLst>
                                          <p:attrName>style.visibility</p:attrName>
                                        </p:attrNameLst>
                                      </p:cBhvr>
                                      <p:to>
                                        <p:strVal val="visible"/>
                                      </p:to>
                                    </p:set>
                                    <p:anim calcmode="discrete" valueType="clr">
                                      <p:cBhvr override="childStyle">
                                        <p:cTn id="56" dur="80"/>
                                        <p:tgtEl>
                                          <p:spTgt spid="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
                                            <p:txEl>
                                              <p:pRg st="8" end="8"/>
                                            </p:txEl>
                                          </p:spTgt>
                                        </p:tgtEl>
                                        <p:attrNameLst>
                                          <p:attrName>fillcolor</p:attrName>
                                        </p:attrNameLst>
                                      </p:cBhvr>
                                      <p:tavLst>
                                        <p:tav tm="0">
                                          <p:val>
                                            <p:clrVal>
                                              <a:schemeClr val="accent2"/>
                                            </p:clrVal>
                                          </p:val>
                                        </p:tav>
                                        <p:tav tm="50000">
                                          <p:val>
                                            <p:clrVal>
                                              <a:schemeClr val="hlink"/>
                                            </p:clrVal>
                                          </p:val>
                                        </p:tav>
                                      </p:tavLst>
                                    </p:anim>
                                    <p:set>
                                      <p:cBhvr>
                                        <p:cTn id="58" dur="80"/>
                                        <p:tgtEl>
                                          <p:spTgt spid="5">
                                            <p:txEl>
                                              <p:pRg st="8" end="8"/>
                                            </p:txEl>
                                          </p:spTgt>
                                        </p:tgtEl>
                                        <p:attrNameLst>
                                          <p:attrName>fill.type</p:attrName>
                                        </p:attrNameLst>
                                      </p:cBhvr>
                                      <p:to>
                                        <p:strVal val="solid"/>
                                      </p:to>
                                    </p:set>
                                  </p:childTnLst>
                                </p:cTn>
                              </p:par>
                              <p:par>
                                <p:cTn id="59" presetID="27" presetClass="entr" presetSubtype="0" fill="hold" grpId="0" nodeType="withEffect">
                                  <p:stCondLst>
                                    <p:cond delay="0"/>
                                  </p:stCondLst>
                                  <p:iterate type="wd">
                                    <p:tmPct val="108036"/>
                                  </p:iterate>
                                  <p:childTnLst>
                                    <p:set>
                                      <p:cBhvr>
                                        <p:cTn id="60" dur="1" fill="hold">
                                          <p:stCondLst>
                                            <p:cond delay="0"/>
                                          </p:stCondLst>
                                        </p:cTn>
                                        <p:tgtEl>
                                          <p:spTgt spid="5">
                                            <p:txEl>
                                              <p:pRg st="9" end="9"/>
                                            </p:txEl>
                                          </p:spTgt>
                                        </p:tgtEl>
                                        <p:attrNameLst>
                                          <p:attrName>style.visibility</p:attrName>
                                        </p:attrNameLst>
                                      </p:cBhvr>
                                      <p:to>
                                        <p:strVal val="visible"/>
                                      </p:to>
                                    </p:set>
                                    <p:anim calcmode="discrete" valueType="clr">
                                      <p:cBhvr override="childStyle">
                                        <p:cTn id="61" dur="80"/>
                                        <p:tgtEl>
                                          <p:spTgt spid="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
                                            <p:txEl>
                                              <p:pRg st="9" end="9"/>
                                            </p:txEl>
                                          </p:spTgt>
                                        </p:tgtEl>
                                        <p:attrNameLst>
                                          <p:attrName>fillcolor</p:attrName>
                                        </p:attrNameLst>
                                      </p:cBhvr>
                                      <p:tavLst>
                                        <p:tav tm="0">
                                          <p:val>
                                            <p:clrVal>
                                              <a:schemeClr val="accent2"/>
                                            </p:clrVal>
                                          </p:val>
                                        </p:tav>
                                        <p:tav tm="50000">
                                          <p:val>
                                            <p:clrVal>
                                              <a:schemeClr val="hlink"/>
                                            </p:clrVal>
                                          </p:val>
                                        </p:tav>
                                      </p:tavLst>
                                    </p:anim>
                                    <p:set>
                                      <p:cBhvr>
                                        <p:cTn id="63" dur="80"/>
                                        <p:tgtEl>
                                          <p:spTgt spid="5">
                                            <p:txEl>
                                              <p:pRg st="9" end="9"/>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0" nodeType="clickEffect">
                                  <p:stCondLst>
                                    <p:cond delay="0"/>
                                  </p:stCondLst>
                                  <p:iterate type="wd">
                                    <p:tmPct val="108036"/>
                                  </p:iterate>
                                  <p:childTnLst>
                                    <p:set>
                                      <p:cBhvr>
                                        <p:cTn id="67" dur="1" fill="hold">
                                          <p:stCondLst>
                                            <p:cond delay="0"/>
                                          </p:stCondLst>
                                        </p:cTn>
                                        <p:tgtEl>
                                          <p:spTgt spid="5">
                                            <p:txEl>
                                              <p:pRg st="10" end="10"/>
                                            </p:txEl>
                                          </p:spTgt>
                                        </p:tgtEl>
                                        <p:attrNameLst>
                                          <p:attrName>style.visibility</p:attrName>
                                        </p:attrNameLst>
                                      </p:cBhvr>
                                      <p:to>
                                        <p:strVal val="visible"/>
                                      </p:to>
                                    </p:set>
                                    <p:anim calcmode="discrete" valueType="clr">
                                      <p:cBhvr override="childStyle">
                                        <p:cTn id="68" dur="80"/>
                                        <p:tgtEl>
                                          <p:spTgt spid="5">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5">
                                            <p:txEl>
                                              <p:pRg st="10" end="10"/>
                                            </p:txEl>
                                          </p:spTgt>
                                        </p:tgtEl>
                                        <p:attrNameLst>
                                          <p:attrName>fillcolor</p:attrName>
                                        </p:attrNameLst>
                                      </p:cBhvr>
                                      <p:tavLst>
                                        <p:tav tm="0">
                                          <p:val>
                                            <p:clrVal>
                                              <a:schemeClr val="accent2"/>
                                            </p:clrVal>
                                          </p:val>
                                        </p:tav>
                                        <p:tav tm="50000">
                                          <p:val>
                                            <p:clrVal>
                                              <a:schemeClr val="hlink"/>
                                            </p:clrVal>
                                          </p:val>
                                        </p:tav>
                                      </p:tavLst>
                                    </p:anim>
                                    <p:set>
                                      <p:cBhvr>
                                        <p:cTn id="70" dur="80"/>
                                        <p:tgtEl>
                                          <p:spTgt spid="5">
                                            <p:txEl>
                                              <p:pRg st="10" end="10"/>
                                            </p:txEl>
                                          </p:spTgt>
                                        </p:tgtEl>
                                        <p:attrNameLst>
                                          <p:attrName>fill.type</p:attrName>
                                        </p:attrNameLst>
                                      </p:cBhvr>
                                      <p:to>
                                        <p:strVal val="solid"/>
                                      </p:to>
                                    </p:set>
                                  </p:childTnLst>
                                </p:cTn>
                              </p:par>
                              <p:par>
                                <p:cTn id="71" presetID="27" presetClass="entr" presetSubtype="0" fill="hold" grpId="0" nodeType="withEffect">
                                  <p:stCondLst>
                                    <p:cond delay="0"/>
                                  </p:stCondLst>
                                  <p:iterate type="wd">
                                    <p:tmPct val="108036"/>
                                  </p:iterate>
                                  <p:childTnLst>
                                    <p:set>
                                      <p:cBhvr>
                                        <p:cTn id="72" dur="1" fill="hold">
                                          <p:stCondLst>
                                            <p:cond delay="0"/>
                                          </p:stCondLst>
                                        </p:cTn>
                                        <p:tgtEl>
                                          <p:spTgt spid="5">
                                            <p:txEl>
                                              <p:pRg st="11" end="11"/>
                                            </p:txEl>
                                          </p:spTgt>
                                        </p:tgtEl>
                                        <p:attrNameLst>
                                          <p:attrName>style.visibility</p:attrName>
                                        </p:attrNameLst>
                                      </p:cBhvr>
                                      <p:to>
                                        <p:strVal val="visible"/>
                                      </p:to>
                                    </p:set>
                                    <p:anim calcmode="discrete" valueType="clr">
                                      <p:cBhvr override="childStyle">
                                        <p:cTn id="73" dur="80"/>
                                        <p:tgtEl>
                                          <p:spTgt spid="5">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5">
                                            <p:txEl>
                                              <p:pRg st="11" end="11"/>
                                            </p:txEl>
                                          </p:spTgt>
                                        </p:tgtEl>
                                        <p:attrNameLst>
                                          <p:attrName>fillcolor</p:attrName>
                                        </p:attrNameLst>
                                      </p:cBhvr>
                                      <p:tavLst>
                                        <p:tav tm="0">
                                          <p:val>
                                            <p:clrVal>
                                              <a:schemeClr val="accent2"/>
                                            </p:clrVal>
                                          </p:val>
                                        </p:tav>
                                        <p:tav tm="50000">
                                          <p:val>
                                            <p:clrVal>
                                              <a:schemeClr val="hlink"/>
                                            </p:clrVal>
                                          </p:val>
                                        </p:tav>
                                      </p:tavLst>
                                    </p:anim>
                                    <p:set>
                                      <p:cBhvr>
                                        <p:cTn id="75" dur="80"/>
                                        <p:tgtEl>
                                          <p:spTgt spid="5">
                                            <p:txEl>
                                              <p:pRg st="11" end="11"/>
                                            </p:txEl>
                                          </p:spTgt>
                                        </p:tgtEl>
                                        <p:attrNameLst>
                                          <p:attrName>fill.type</p:attrName>
                                        </p:attrNameLst>
                                      </p:cBhvr>
                                      <p:to>
                                        <p:strVal val="solid"/>
                                      </p:to>
                                    </p:set>
                                  </p:childTnLst>
                                </p:cTn>
                              </p:par>
                              <p:par>
                                <p:cTn id="76" presetID="27" presetClass="entr" presetSubtype="0" fill="hold" grpId="0" nodeType="withEffect">
                                  <p:stCondLst>
                                    <p:cond delay="0"/>
                                  </p:stCondLst>
                                  <p:iterate type="wd">
                                    <p:tmPct val="108036"/>
                                  </p:iterate>
                                  <p:childTnLst>
                                    <p:set>
                                      <p:cBhvr>
                                        <p:cTn id="77" dur="1" fill="hold">
                                          <p:stCondLst>
                                            <p:cond delay="0"/>
                                          </p:stCondLst>
                                        </p:cTn>
                                        <p:tgtEl>
                                          <p:spTgt spid="5">
                                            <p:txEl>
                                              <p:pRg st="12" end="12"/>
                                            </p:txEl>
                                          </p:spTgt>
                                        </p:tgtEl>
                                        <p:attrNameLst>
                                          <p:attrName>style.visibility</p:attrName>
                                        </p:attrNameLst>
                                      </p:cBhvr>
                                      <p:to>
                                        <p:strVal val="visible"/>
                                      </p:to>
                                    </p:set>
                                    <p:anim calcmode="discrete" valueType="clr">
                                      <p:cBhvr override="childStyle">
                                        <p:cTn id="78" dur="80"/>
                                        <p:tgtEl>
                                          <p:spTgt spid="5">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5">
                                            <p:txEl>
                                              <p:pRg st="12" end="12"/>
                                            </p:txEl>
                                          </p:spTgt>
                                        </p:tgtEl>
                                        <p:attrNameLst>
                                          <p:attrName>fillcolor</p:attrName>
                                        </p:attrNameLst>
                                      </p:cBhvr>
                                      <p:tavLst>
                                        <p:tav tm="0">
                                          <p:val>
                                            <p:clrVal>
                                              <a:schemeClr val="accent2"/>
                                            </p:clrVal>
                                          </p:val>
                                        </p:tav>
                                        <p:tav tm="50000">
                                          <p:val>
                                            <p:clrVal>
                                              <a:schemeClr val="hlink"/>
                                            </p:clrVal>
                                          </p:val>
                                        </p:tav>
                                      </p:tavLst>
                                    </p:anim>
                                    <p:set>
                                      <p:cBhvr>
                                        <p:cTn id="80" dur="80"/>
                                        <p:tgtEl>
                                          <p:spTgt spid="5">
                                            <p:txEl>
                                              <p:pRg st="12" end="12"/>
                                            </p:txEl>
                                          </p:spTgt>
                                        </p:tgtEl>
                                        <p:attrNameLst>
                                          <p:attrName>fill.type</p:attrName>
                                        </p:attrNameLst>
                                      </p:cBhvr>
                                      <p:to>
                                        <p:strVal val="solid"/>
                                      </p:to>
                                    </p:set>
                                  </p:childTnLst>
                                </p:cTn>
                              </p:par>
                              <p:par>
                                <p:cTn id="81" presetID="27" presetClass="entr" presetSubtype="0" fill="hold" grpId="0" nodeType="withEffect">
                                  <p:stCondLst>
                                    <p:cond delay="0"/>
                                  </p:stCondLst>
                                  <p:iterate type="wd">
                                    <p:tmPct val="108036"/>
                                  </p:iterate>
                                  <p:childTnLst>
                                    <p:set>
                                      <p:cBhvr>
                                        <p:cTn id="82" dur="1" fill="hold">
                                          <p:stCondLst>
                                            <p:cond delay="0"/>
                                          </p:stCondLst>
                                        </p:cTn>
                                        <p:tgtEl>
                                          <p:spTgt spid="5">
                                            <p:txEl>
                                              <p:pRg st="13" end="13"/>
                                            </p:txEl>
                                          </p:spTgt>
                                        </p:tgtEl>
                                        <p:attrNameLst>
                                          <p:attrName>style.visibility</p:attrName>
                                        </p:attrNameLst>
                                      </p:cBhvr>
                                      <p:to>
                                        <p:strVal val="visible"/>
                                      </p:to>
                                    </p:set>
                                    <p:anim calcmode="discrete" valueType="clr">
                                      <p:cBhvr override="childStyle">
                                        <p:cTn id="83" dur="80"/>
                                        <p:tgtEl>
                                          <p:spTgt spid="5">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5">
                                            <p:txEl>
                                              <p:pRg st="13" end="13"/>
                                            </p:txEl>
                                          </p:spTgt>
                                        </p:tgtEl>
                                        <p:attrNameLst>
                                          <p:attrName>fillcolor</p:attrName>
                                        </p:attrNameLst>
                                      </p:cBhvr>
                                      <p:tavLst>
                                        <p:tav tm="0">
                                          <p:val>
                                            <p:clrVal>
                                              <a:schemeClr val="accent2"/>
                                            </p:clrVal>
                                          </p:val>
                                        </p:tav>
                                        <p:tav tm="50000">
                                          <p:val>
                                            <p:clrVal>
                                              <a:schemeClr val="hlink"/>
                                            </p:clrVal>
                                          </p:val>
                                        </p:tav>
                                      </p:tavLst>
                                    </p:anim>
                                    <p:set>
                                      <p:cBhvr>
                                        <p:cTn id="85" dur="80"/>
                                        <p:tgtEl>
                                          <p:spTgt spid="5">
                                            <p:txEl>
                                              <p:pRg st="13" end="13"/>
                                            </p:txEl>
                                          </p:spTgt>
                                        </p:tgtEl>
                                        <p:attrNameLst>
                                          <p:attrName>fill.type</p:attrName>
                                        </p:attrNameLst>
                                      </p:cBhvr>
                                      <p:to>
                                        <p:strVal val="solid"/>
                                      </p:to>
                                    </p:set>
                                  </p:childTnLst>
                                </p:cTn>
                              </p:par>
                              <p:par>
                                <p:cTn id="86" presetID="27" presetClass="entr" presetSubtype="0" fill="hold" grpId="0" nodeType="withEffect">
                                  <p:stCondLst>
                                    <p:cond delay="0"/>
                                  </p:stCondLst>
                                  <p:iterate type="wd">
                                    <p:tmPct val="108036"/>
                                  </p:iterate>
                                  <p:childTnLst>
                                    <p:set>
                                      <p:cBhvr>
                                        <p:cTn id="87" dur="1" fill="hold">
                                          <p:stCondLst>
                                            <p:cond delay="0"/>
                                          </p:stCondLst>
                                        </p:cTn>
                                        <p:tgtEl>
                                          <p:spTgt spid="5">
                                            <p:txEl>
                                              <p:pRg st="14" end="14"/>
                                            </p:txEl>
                                          </p:spTgt>
                                        </p:tgtEl>
                                        <p:attrNameLst>
                                          <p:attrName>style.visibility</p:attrName>
                                        </p:attrNameLst>
                                      </p:cBhvr>
                                      <p:to>
                                        <p:strVal val="visible"/>
                                      </p:to>
                                    </p:set>
                                    <p:anim calcmode="discrete" valueType="clr">
                                      <p:cBhvr override="childStyle">
                                        <p:cTn id="88" dur="80"/>
                                        <p:tgtEl>
                                          <p:spTgt spid="5">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5">
                                            <p:txEl>
                                              <p:pRg st="14" end="14"/>
                                            </p:txEl>
                                          </p:spTgt>
                                        </p:tgtEl>
                                        <p:attrNameLst>
                                          <p:attrName>fillcolor</p:attrName>
                                        </p:attrNameLst>
                                      </p:cBhvr>
                                      <p:tavLst>
                                        <p:tav tm="0">
                                          <p:val>
                                            <p:clrVal>
                                              <a:schemeClr val="accent2"/>
                                            </p:clrVal>
                                          </p:val>
                                        </p:tav>
                                        <p:tav tm="50000">
                                          <p:val>
                                            <p:clrVal>
                                              <a:schemeClr val="hlink"/>
                                            </p:clrVal>
                                          </p:val>
                                        </p:tav>
                                      </p:tavLst>
                                    </p:anim>
                                    <p:set>
                                      <p:cBhvr>
                                        <p:cTn id="90" dur="80"/>
                                        <p:tgtEl>
                                          <p:spTgt spid="5">
                                            <p:txEl>
                                              <p:pRg st="14" end="14"/>
                                            </p:txEl>
                                          </p:spTgt>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grpId="0" nodeType="clickEffect">
                                  <p:stCondLst>
                                    <p:cond delay="0"/>
                                  </p:stCondLst>
                                  <p:iterate type="wd">
                                    <p:tmPct val="108036"/>
                                  </p:iterate>
                                  <p:childTnLst>
                                    <p:set>
                                      <p:cBhvr>
                                        <p:cTn id="94" dur="1" fill="hold">
                                          <p:stCondLst>
                                            <p:cond delay="0"/>
                                          </p:stCondLst>
                                        </p:cTn>
                                        <p:tgtEl>
                                          <p:spTgt spid="5">
                                            <p:txEl>
                                              <p:pRg st="15" end="15"/>
                                            </p:txEl>
                                          </p:spTgt>
                                        </p:tgtEl>
                                        <p:attrNameLst>
                                          <p:attrName>style.visibility</p:attrName>
                                        </p:attrNameLst>
                                      </p:cBhvr>
                                      <p:to>
                                        <p:strVal val="visible"/>
                                      </p:to>
                                    </p:set>
                                    <p:anim calcmode="discrete" valueType="clr">
                                      <p:cBhvr override="childStyle">
                                        <p:cTn id="95" dur="80"/>
                                        <p:tgtEl>
                                          <p:spTgt spid="5">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5">
                                            <p:txEl>
                                              <p:pRg st="15" end="15"/>
                                            </p:txEl>
                                          </p:spTgt>
                                        </p:tgtEl>
                                        <p:attrNameLst>
                                          <p:attrName>fillcolor</p:attrName>
                                        </p:attrNameLst>
                                      </p:cBhvr>
                                      <p:tavLst>
                                        <p:tav tm="0">
                                          <p:val>
                                            <p:clrVal>
                                              <a:schemeClr val="accent2"/>
                                            </p:clrVal>
                                          </p:val>
                                        </p:tav>
                                        <p:tav tm="50000">
                                          <p:val>
                                            <p:clrVal>
                                              <a:schemeClr val="hlink"/>
                                            </p:clrVal>
                                          </p:val>
                                        </p:tav>
                                      </p:tavLst>
                                    </p:anim>
                                    <p:set>
                                      <p:cBhvr>
                                        <p:cTn id="97" dur="80"/>
                                        <p:tgtEl>
                                          <p:spTgt spid="5">
                                            <p:txEl>
                                              <p:pRg st="15" end="15"/>
                                            </p:txEl>
                                          </p:spTgt>
                                        </p:tgtEl>
                                        <p:attrNameLst>
                                          <p:attrName>fill.type</p:attrName>
                                        </p:attrNameLst>
                                      </p:cBhvr>
                                      <p:to>
                                        <p:strVal val="solid"/>
                                      </p:to>
                                    </p:set>
                                  </p:childTnLst>
                                </p:cTn>
                              </p:par>
                              <p:par>
                                <p:cTn id="98" presetID="27" presetClass="entr" presetSubtype="0" fill="hold" grpId="0" nodeType="withEffect">
                                  <p:stCondLst>
                                    <p:cond delay="0"/>
                                  </p:stCondLst>
                                  <p:iterate type="wd">
                                    <p:tmPct val="108036"/>
                                  </p:iterate>
                                  <p:childTnLst>
                                    <p:set>
                                      <p:cBhvr>
                                        <p:cTn id="99" dur="1" fill="hold">
                                          <p:stCondLst>
                                            <p:cond delay="0"/>
                                          </p:stCondLst>
                                        </p:cTn>
                                        <p:tgtEl>
                                          <p:spTgt spid="5">
                                            <p:txEl>
                                              <p:pRg st="16" end="16"/>
                                            </p:txEl>
                                          </p:spTgt>
                                        </p:tgtEl>
                                        <p:attrNameLst>
                                          <p:attrName>style.visibility</p:attrName>
                                        </p:attrNameLst>
                                      </p:cBhvr>
                                      <p:to>
                                        <p:strVal val="visible"/>
                                      </p:to>
                                    </p:set>
                                    <p:anim calcmode="discrete" valueType="clr">
                                      <p:cBhvr override="childStyle">
                                        <p:cTn id="100" dur="80"/>
                                        <p:tgtEl>
                                          <p:spTgt spid="5">
                                            <p:txEl>
                                              <p:pRg st="16"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5">
                                            <p:txEl>
                                              <p:pRg st="16" end="16"/>
                                            </p:txEl>
                                          </p:spTgt>
                                        </p:tgtEl>
                                        <p:attrNameLst>
                                          <p:attrName>fillcolor</p:attrName>
                                        </p:attrNameLst>
                                      </p:cBhvr>
                                      <p:tavLst>
                                        <p:tav tm="0">
                                          <p:val>
                                            <p:clrVal>
                                              <a:schemeClr val="accent2"/>
                                            </p:clrVal>
                                          </p:val>
                                        </p:tav>
                                        <p:tav tm="50000">
                                          <p:val>
                                            <p:clrVal>
                                              <a:schemeClr val="hlink"/>
                                            </p:clrVal>
                                          </p:val>
                                        </p:tav>
                                      </p:tavLst>
                                    </p:anim>
                                    <p:set>
                                      <p:cBhvr>
                                        <p:cTn id="102" dur="80"/>
                                        <p:tgtEl>
                                          <p:spTgt spid="5">
                                            <p:txEl>
                                              <p:pRg st="16" end="16"/>
                                            </p:txEl>
                                          </p:spTgt>
                                        </p:tgtEl>
                                        <p:attrNameLst>
                                          <p:attrName>fill.type</p:attrName>
                                        </p:attrNameLst>
                                      </p:cBhvr>
                                      <p:to>
                                        <p:strVal val="solid"/>
                                      </p:to>
                                    </p:set>
                                  </p:childTnLst>
                                </p:cTn>
                              </p:par>
                              <p:par>
                                <p:cTn id="103" presetID="27" presetClass="entr" presetSubtype="0" fill="hold" grpId="0" nodeType="withEffect">
                                  <p:stCondLst>
                                    <p:cond delay="0"/>
                                  </p:stCondLst>
                                  <p:iterate type="wd">
                                    <p:tmPct val="108036"/>
                                  </p:iterate>
                                  <p:childTnLst>
                                    <p:set>
                                      <p:cBhvr>
                                        <p:cTn id="104" dur="1" fill="hold">
                                          <p:stCondLst>
                                            <p:cond delay="0"/>
                                          </p:stCondLst>
                                        </p:cTn>
                                        <p:tgtEl>
                                          <p:spTgt spid="5">
                                            <p:txEl>
                                              <p:pRg st="17" end="17"/>
                                            </p:txEl>
                                          </p:spTgt>
                                        </p:tgtEl>
                                        <p:attrNameLst>
                                          <p:attrName>style.visibility</p:attrName>
                                        </p:attrNameLst>
                                      </p:cBhvr>
                                      <p:to>
                                        <p:strVal val="visible"/>
                                      </p:to>
                                    </p:set>
                                    <p:anim calcmode="discrete" valueType="clr">
                                      <p:cBhvr override="childStyle">
                                        <p:cTn id="105" dur="80"/>
                                        <p:tgtEl>
                                          <p:spTgt spid="5">
                                            <p:txEl>
                                              <p:pRg st="17" end="1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5">
                                            <p:txEl>
                                              <p:pRg st="17" end="17"/>
                                            </p:txEl>
                                          </p:spTgt>
                                        </p:tgtEl>
                                        <p:attrNameLst>
                                          <p:attrName>fillcolor</p:attrName>
                                        </p:attrNameLst>
                                      </p:cBhvr>
                                      <p:tavLst>
                                        <p:tav tm="0">
                                          <p:val>
                                            <p:clrVal>
                                              <a:schemeClr val="accent2"/>
                                            </p:clrVal>
                                          </p:val>
                                        </p:tav>
                                        <p:tav tm="50000">
                                          <p:val>
                                            <p:clrVal>
                                              <a:schemeClr val="hlink"/>
                                            </p:clrVal>
                                          </p:val>
                                        </p:tav>
                                      </p:tavLst>
                                    </p:anim>
                                    <p:set>
                                      <p:cBhvr>
                                        <p:cTn id="107" dur="80"/>
                                        <p:tgtEl>
                                          <p:spTgt spid="5">
                                            <p:txEl>
                                              <p:pRg st="17" end="17"/>
                                            </p:tx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wd">
                                    <p:tmPct val="108036"/>
                                  </p:iterate>
                                  <p:childTnLst>
                                    <p:set>
                                      <p:cBhvr>
                                        <p:cTn id="111" dur="1" fill="hold">
                                          <p:stCondLst>
                                            <p:cond delay="0"/>
                                          </p:stCondLst>
                                        </p:cTn>
                                        <p:tgtEl>
                                          <p:spTgt spid="5">
                                            <p:txEl>
                                              <p:pRg st="18" end="18"/>
                                            </p:txEl>
                                          </p:spTgt>
                                        </p:tgtEl>
                                        <p:attrNameLst>
                                          <p:attrName>style.visibility</p:attrName>
                                        </p:attrNameLst>
                                      </p:cBhvr>
                                      <p:to>
                                        <p:strVal val="visible"/>
                                      </p:to>
                                    </p:set>
                                    <p:anim calcmode="discrete" valueType="clr">
                                      <p:cBhvr override="childStyle">
                                        <p:cTn id="112" dur="80"/>
                                        <p:tgtEl>
                                          <p:spTgt spid="5">
                                            <p:txEl>
                                              <p:pRg st="18" end="1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5">
                                            <p:txEl>
                                              <p:pRg st="18" end="18"/>
                                            </p:txEl>
                                          </p:spTgt>
                                        </p:tgtEl>
                                        <p:attrNameLst>
                                          <p:attrName>fillcolor</p:attrName>
                                        </p:attrNameLst>
                                      </p:cBhvr>
                                      <p:tavLst>
                                        <p:tav tm="0">
                                          <p:val>
                                            <p:clrVal>
                                              <a:schemeClr val="accent2"/>
                                            </p:clrVal>
                                          </p:val>
                                        </p:tav>
                                        <p:tav tm="50000">
                                          <p:val>
                                            <p:clrVal>
                                              <a:schemeClr val="hlink"/>
                                            </p:clrVal>
                                          </p:val>
                                        </p:tav>
                                      </p:tavLst>
                                    </p:anim>
                                    <p:set>
                                      <p:cBhvr>
                                        <p:cTn id="114" dur="80"/>
                                        <p:tgtEl>
                                          <p:spTgt spid="5">
                                            <p:txEl>
                                              <p:pRg st="18" end="18"/>
                                            </p:txEl>
                                          </p:spTgt>
                                        </p:tgtEl>
                                        <p:attrNameLst>
                                          <p:attrName>fill.type</p:attrName>
                                        </p:attrNameLst>
                                      </p:cBhvr>
                                      <p:to>
                                        <p:strVal val="solid"/>
                                      </p:to>
                                    </p:set>
                                  </p:childTnLst>
                                </p:cTn>
                              </p:par>
                              <p:par>
                                <p:cTn id="115" presetID="27" presetClass="entr" presetSubtype="0" fill="hold" grpId="0" nodeType="withEffect">
                                  <p:stCondLst>
                                    <p:cond delay="0"/>
                                  </p:stCondLst>
                                  <p:iterate type="wd">
                                    <p:tmPct val="108036"/>
                                  </p:iterate>
                                  <p:childTnLst>
                                    <p:set>
                                      <p:cBhvr>
                                        <p:cTn id="116" dur="1" fill="hold">
                                          <p:stCondLst>
                                            <p:cond delay="0"/>
                                          </p:stCondLst>
                                        </p:cTn>
                                        <p:tgtEl>
                                          <p:spTgt spid="5">
                                            <p:txEl>
                                              <p:pRg st="19" end="19"/>
                                            </p:txEl>
                                          </p:spTgt>
                                        </p:tgtEl>
                                        <p:attrNameLst>
                                          <p:attrName>style.visibility</p:attrName>
                                        </p:attrNameLst>
                                      </p:cBhvr>
                                      <p:to>
                                        <p:strVal val="visible"/>
                                      </p:to>
                                    </p:set>
                                    <p:anim calcmode="discrete" valueType="clr">
                                      <p:cBhvr override="childStyle">
                                        <p:cTn id="117" dur="80"/>
                                        <p:tgtEl>
                                          <p:spTgt spid="5">
                                            <p:txEl>
                                              <p:pRg st="19" end="1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5">
                                            <p:txEl>
                                              <p:pRg st="19" end="19"/>
                                            </p:txEl>
                                          </p:spTgt>
                                        </p:tgtEl>
                                        <p:attrNameLst>
                                          <p:attrName>fillcolor</p:attrName>
                                        </p:attrNameLst>
                                      </p:cBhvr>
                                      <p:tavLst>
                                        <p:tav tm="0">
                                          <p:val>
                                            <p:clrVal>
                                              <a:schemeClr val="accent2"/>
                                            </p:clrVal>
                                          </p:val>
                                        </p:tav>
                                        <p:tav tm="50000">
                                          <p:val>
                                            <p:clrVal>
                                              <a:schemeClr val="hlink"/>
                                            </p:clrVal>
                                          </p:val>
                                        </p:tav>
                                      </p:tavLst>
                                    </p:anim>
                                    <p:set>
                                      <p:cBhvr>
                                        <p:cTn id="119" dur="80"/>
                                        <p:tgtEl>
                                          <p:spTgt spid="5">
                                            <p:txEl>
                                              <p:pRg st="19" end="19"/>
                                            </p:txEl>
                                          </p:spTgt>
                                        </p:tgtEl>
                                        <p:attrNameLst>
                                          <p:attrName>fill.type</p:attrName>
                                        </p:attrNameLst>
                                      </p:cBhvr>
                                      <p:to>
                                        <p:strVal val="solid"/>
                                      </p:to>
                                    </p:set>
                                  </p:childTnLst>
                                </p:cTn>
                              </p:par>
                              <p:par>
                                <p:cTn id="120" presetID="27" presetClass="entr" presetSubtype="0" fill="hold" grpId="0" nodeType="withEffect">
                                  <p:stCondLst>
                                    <p:cond delay="0"/>
                                  </p:stCondLst>
                                  <p:iterate type="wd">
                                    <p:tmPct val="108036"/>
                                  </p:iterate>
                                  <p:childTnLst>
                                    <p:set>
                                      <p:cBhvr>
                                        <p:cTn id="121" dur="1" fill="hold">
                                          <p:stCondLst>
                                            <p:cond delay="0"/>
                                          </p:stCondLst>
                                        </p:cTn>
                                        <p:tgtEl>
                                          <p:spTgt spid="5">
                                            <p:txEl>
                                              <p:pRg st="20" end="20"/>
                                            </p:txEl>
                                          </p:spTgt>
                                        </p:tgtEl>
                                        <p:attrNameLst>
                                          <p:attrName>style.visibility</p:attrName>
                                        </p:attrNameLst>
                                      </p:cBhvr>
                                      <p:to>
                                        <p:strVal val="visible"/>
                                      </p:to>
                                    </p:set>
                                    <p:anim calcmode="discrete" valueType="clr">
                                      <p:cBhvr override="childStyle">
                                        <p:cTn id="122" dur="80"/>
                                        <p:tgtEl>
                                          <p:spTgt spid="5">
                                            <p:txEl>
                                              <p:pRg st="20" end="2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3" dur="80"/>
                                        <p:tgtEl>
                                          <p:spTgt spid="5">
                                            <p:txEl>
                                              <p:pRg st="20" end="20"/>
                                            </p:txEl>
                                          </p:spTgt>
                                        </p:tgtEl>
                                        <p:attrNameLst>
                                          <p:attrName>fillcolor</p:attrName>
                                        </p:attrNameLst>
                                      </p:cBhvr>
                                      <p:tavLst>
                                        <p:tav tm="0">
                                          <p:val>
                                            <p:clrVal>
                                              <a:schemeClr val="accent2"/>
                                            </p:clrVal>
                                          </p:val>
                                        </p:tav>
                                        <p:tav tm="50000">
                                          <p:val>
                                            <p:clrVal>
                                              <a:schemeClr val="hlink"/>
                                            </p:clrVal>
                                          </p:val>
                                        </p:tav>
                                      </p:tavLst>
                                    </p:anim>
                                    <p:set>
                                      <p:cBhvr>
                                        <p:cTn id="124" dur="80"/>
                                        <p:tgtEl>
                                          <p:spTgt spid="5">
                                            <p:txEl>
                                              <p:pRg st="20" end="20"/>
                                            </p:txEl>
                                          </p:spTgt>
                                        </p:tgtEl>
                                        <p:attrNameLst>
                                          <p:attrName>fill.type</p:attrName>
                                        </p:attrNameLst>
                                      </p:cBhvr>
                                      <p:to>
                                        <p:strVal val="solid"/>
                                      </p:to>
                                    </p:set>
                                  </p:childTnLst>
                                </p:cTn>
                              </p:par>
                            </p:childTnLst>
                          </p:cTn>
                        </p:par>
                      </p:childTnLst>
                    </p:cTn>
                  </p:par>
                  <p:par>
                    <p:cTn id="125" fill="hold">
                      <p:stCondLst>
                        <p:cond delay="indefinite"/>
                      </p:stCondLst>
                      <p:childTnLst>
                        <p:par>
                          <p:cTn id="126" fill="hold">
                            <p:stCondLst>
                              <p:cond delay="0"/>
                            </p:stCondLst>
                            <p:childTnLst>
                              <p:par>
                                <p:cTn id="127" presetID="27" presetClass="entr" presetSubtype="0" fill="hold" grpId="0" nodeType="clickEffect">
                                  <p:stCondLst>
                                    <p:cond delay="0"/>
                                  </p:stCondLst>
                                  <p:iterate type="wd">
                                    <p:tmPct val="108036"/>
                                  </p:iterate>
                                  <p:childTnLst>
                                    <p:set>
                                      <p:cBhvr>
                                        <p:cTn id="128" dur="1" fill="hold">
                                          <p:stCondLst>
                                            <p:cond delay="0"/>
                                          </p:stCondLst>
                                        </p:cTn>
                                        <p:tgtEl>
                                          <p:spTgt spid="5">
                                            <p:txEl>
                                              <p:pRg st="21" end="21"/>
                                            </p:txEl>
                                          </p:spTgt>
                                        </p:tgtEl>
                                        <p:attrNameLst>
                                          <p:attrName>style.visibility</p:attrName>
                                        </p:attrNameLst>
                                      </p:cBhvr>
                                      <p:to>
                                        <p:strVal val="visible"/>
                                      </p:to>
                                    </p:set>
                                    <p:anim calcmode="discrete" valueType="clr">
                                      <p:cBhvr override="childStyle">
                                        <p:cTn id="129" dur="80"/>
                                        <p:tgtEl>
                                          <p:spTgt spid="5">
                                            <p:txEl>
                                              <p:pRg st="21" end="2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5">
                                            <p:txEl>
                                              <p:pRg st="21" end="21"/>
                                            </p:txEl>
                                          </p:spTgt>
                                        </p:tgtEl>
                                        <p:attrNameLst>
                                          <p:attrName>fillcolor</p:attrName>
                                        </p:attrNameLst>
                                      </p:cBhvr>
                                      <p:tavLst>
                                        <p:tav tm="0">
                                          <p:val>
                                            <p:clrVal>
                                              <a:schemeClr val="accent2"/>
                                            </p:clrVal>
                                          </p:val>
                                        </p:tav>
                                        <p:tav tm="50000">
                                          <p:val>
                                            <p:clrVal>
                                              <a:schemeClr val="hlink"/>
                                            </p:clrVal>
                                          </p:val>
                                        </p:tav>
                                      </p:tavLst>
                                    </p:anim>
                                    <p:set>
                                      <p:cBhvr>
                                        <p:cTn id="131" dur="80"/>
                                        <p:tgtEl>
                                          <p:spTgt spid="5">
                                            <p:txEl>
                                              <p:pRg st="21" end="21"/>
                                            </p:txEl>
                                          </p:spTgt>
                                        </p:tgtEl>
                                        <p:attrNameLst>
                                          <p:attrName>fill.type</p:attrName>
                                        </p:attrNameLst>
                                      </p:cBhvr>
                                      <p:to>
                                        <p:strVal val="solid"/>
                                      </p:to>
                                    </p:set>
                                  </p:childTnLst>
                                </p:cTn>
                              </p:par>
                              <p:par>
                                <p:cTn id="132" presetID="27" presetClass="entr" presetSubtype="0" fill="hold" grpId="0" nodeType="withEffect">
                                  <p:stCondLst>
                                    <p:cond delay="0"/>
                                  </p:stCondLst>
                                  <p:iterate type="wd">
                                    <p:tmPct val="108036"/>
                                  </p:iterate>
                                  <p:childTnLst>
                                    <p:set>
                                      <p:cBhvr>
                                        <p:cTn id="133" dur="1" fill="hold">
                                          <p:stCondLst>
                                            <p:cond delay="0"/>
                                          </p:stCondLst>
                                        </p:cTn>
                                        <p:tgtEl>
                                          <p:spTgt spid="5">
                                            <p:txEl>
                                              <p:pRg st="22" end="22"/>
                                            </p:txEl>
                                          </p:spTgt>
                                        </p:tgtEl>
                                        <p:attrNameLst>
                                          <p:attrName>style.visibility</p:attrName>
                                        </p:attrNameLst>
                                      </p:cBhvr>
                                      <p:to>
                                        <p:strVal val="visible"/>
                                      </p:to>
                                    </p:set>
                                    <p:anim calcmode="discrete" valueType="clr">
                                      <p:cBhvr override="childStyle">
                                        <p:cTn id="134" dur="80"/>
                                        <p:tgtEl>
                                          <p:spTgt spid="5">
                                            <p:txEl>
                                              <p:pRg st="22" end="2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5" dur="80"/>
                                        <p:tgtEl>
                                          <p:spTgt spid="5">
                                            <p:txEl>
                                              <p:pRg st="22" end="22"/>
                                            </p:txEl>
                                          </p:spTgt>
                                        </p:tgtEl>
                                        <p:attrNameLst>
                                          <p:attrName>fillcolor</p:attrName>
                                        </p:attrNameLst>
                                      </p:cBhvr>
                                      <p:tavLst>
                                        <p:tav tm="0">
                                          <p:val>
                                            <p:clrVal>
                                              <a:schemeClr val="accent2"/>
                                            </p:clrVal>
                                          </p:val>
                                        </p:tav>
                                        <p:tav tm="50000">
                                          <p:val>
                                            <p:clrVal>
                                              <a:schemeClr val="hlink"/>
                                            </p:clrVal>
                                          </p:val>
                                        </p:tav>
                                      </p:tavLst>
                                    </p:anim>
                                    <p:set>
                                      <p:cBhvr>
                                        <p:cTn id="136" dur="80"/>
                                        <p:tgtEl>
                                          <p:spTgt spid="5">
                                            <p:txEl>
                                              <p:pRg st="22" end="22"/>
                                            </p:txEl>
                                          </p:spTgt>
                                        </p:tgtEl>
                                        <p:attrNameLst>
                                          <p:attrName>fill.type</p:attrName>
                                        </p:attrNameLst>
                                      </p:cBhvr>
                                      <p:to>
                                        <p:strVal val="solid"/>
                                      </p:to>
                                    </p:set>
                                  </p:childTnLst>
                                </p:cTn>
                              </p:par>
                              <p:par>
                                <p:cTn id="137" presetID="27" presetClass="entr" presetSubtype="0" fill="hold" grpId="0" nodeType="withEffect">
                                  <p:stCondLst>
                                    <p:cond delay="0"/>
                                  </p:stCondLst>
                                  <p:iterate type="wd">
                                    <p:tmPct val="108036"/>
                                  </p:iterate>
                                  <p:childTnLst>
                                    <p:set>
                                      <p:cBhvr>
                                        <p:cTn id="138" dur="1" fill="hold">
                                          <p:stCondLst>
                                            <p:cond delay="0"/>
                                          </p:stCondLst>
                                        </p:cTn>
                                        <p:tgtEl>
                                          <p:spTgt spid="5">
                                            <p:txEl>
                                              <p:pRg st="23" end="23"/>
                                            </p:txEl>
                                          </p:spTgt>
                                        </p:tgtEl>
                                        <p:attrNameLst>
                                          <p:attrName>style.visibility</p:attrName>
                                        </p:attrNameLst>
                                      </p:cBhvr>
                                      <p:to>
                                        <p:strVal val="visible"/>
                                      </p:to>
                                    </p:set>
                                    <p:anim calcmode="discrete" valueType="clr">
                                      <p:cBhvr override="childStyle">
                                        <p:cTn id="139" dur="80"/>
                                        <p:tgtEl>
                                          <p:spTgt spid="5">
                                            <p:txEl>
                                              <p:pRg st="23" end="2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5">
                                            <p:txEl>
                                              <p:pRg st="23" end="23"/>
                                            </p:txEl>
                                          </p:spTgt>
                                        </p:tgtEl>
                                        <p:attrNameLst>
                                          <p:attrName>fillcolor</p:attrName>
                                        </p:attrNameLst>
                                      </p:cBhvr>
                                      <p:tavLst>
                                        <p:tav tm="0">
                                          <p:val>
                                            <p:clrVal>
                                              <a:schemeClr val="accent2"/>
                                            </p:clrVal>
                                          </p:val>
                                        </p:tav>
                                        <p:tav tm="50000">
                                          <p:val>
                                            <p:clrVal>
                                              <a:schemeClr val="hlink"/>
                                            </p:clrVal>
                                          </p:val>
                                        </p:tav>
                                      </p:tavLst>
                                    </p:anim>
                                    <p:set>
                                      <p:cBhvr>
                                        <p:cTn id="141" dur="80"/>
                                        <p:tgtEl>
                                          <p:spTgt spid="5">
                                            <p:txEl>
                                              <p:pRg st="23" end="23"/>
                                            </p:txEl>
                                          </p:spTgt>
                                        </p:tgtEl>
                                        <p:attrNameLst>
                                          <p:attrName>fill.type</p:attrName>
                                        </p:attrNameLst>
                                      </p:cBhvr>
                                      <p:to>
                                        <p:strVal val="solid"/>
                                      </p:to>
                                    </p:set>
                                  </p:childTnLst>
                                </p:cTn>
                              </p:par>
                              <p:par>
                                <p:cTn id="142" presetID="27" presetClass="entr" presetSubtype="0" fill="hold" grpId="0" nodeType="withEffect">
                                  <p:stCondLst>
                                    <p:cond delay="0"/>
                                  </p:stCondLst>
                                  <p:iterate type="wd">
                                    <p:tmPct val="108036"/>
                                  </p:iterate>
                                  <p:childTnLst>
                                    <p:set>
                                      <p:cBhvr>
                                        <p:cTn id="143" dur="1" fill="hold">
                                          <p:stCondLst>
                                            <p:cond delay="0"/>
                                          </p:stCondLst>
                                        </p:cTn>
                                        <p:tgtEl>
                                          <p:spTgt spid="5">
                                            <p:txEl>
                                              <p:pRg st="24" end="24"/>
                                            </p:txEl>
                                          </p:spTgt>
                                        </p:tgtEl>
                                        <p:attrNameLst>
                                          <p:attrName>style.visibility</p:attrName>
                                        </p:attrNameLst>
                                      </p:cBhvr>
                                      <p:to>
                                        <p:strVal val="visible"/>
                                      </p:to>
                                    </p:set>
                                    <p:anim calcmode="discrete" valueType="clr">
                                      <p:cBhvr override="childStyle">
                                        <p:cTn id="144" dur="80"/>
                                        <p:tgtEl>
                                          <p:spTgt spid="5">
                                            <p:txEl>
                                              <p:pRg st="24" end="2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5">
                                            <p:txEl>
                                              <p:pRg st="24" end="24"/>
                                            </p:txEl>
                                          </p:spTgt>
                                        </p:tgtEl>
                                        <p:attrNameLst>
                                          <p:attrName>fillcolor</p:attrName>
                                        </p:attrNameLst>
                                      </p:cBhvr>
                                      <p:tavLst>
                                        <p:tav tm="0">
                                          <p:val>
                                            <p:clrVal>
                                              <a:schemeClr val="accent2"/>
                                            </p:clrVal>
                                          </p:val>
                                        </p:tav>
                                        <p:tav tm="50000">
                                          <p:val>
                                            <p:clrVal>
                                              <a:schemeClr val="hlink"/>
                                            </p:clrVal>
                                          </p:val>
                                        </p:tav>
                                      </p:tavLst>
                                    </p:anim>
                                    <p:set>
                                      <p:cBhvr>
                                        <p:cTn id="146" dur="80"/>
                                        <p:tgtEl>
                                          <p:spTgt spid="5">
                                            <p:txEl>
                                              <p:pRg st="24" end="24"/>
                                            </p:txEl>
                                          </p:spTgt>
                                        </p:tgtEl>
                                        <p:attrNameLst>
                                          <p:attrName>fill.type</p:attrName>
                                        </p:attrNameLst>
                                      </p:cBhvr>
                                      <p:to>
                                        <p:strVal val="solid"/>
                                      </p:to>
                                    </p:set>
                                  </p:childTnLst>
                                </p:cTn>
                              </p:par>
                              <p:par>
                                <p:cTn id="147" presetID="27" presetClass="entr" presetSubtype="0" fill="hold" grpId="0" nodeType="withEffect">
                                  <p:stCondLst>
                                    <p:cond delay="0"/>
                                  </p:stCondLst>
                                  <p:iterate type="wd">
                                    <p:tmPct val="108036"/>
                                  </p:iterate>
                                  <p:childTnLst>
                                    <p:set>
                                      <p:cBhvr>
                                        <p:cTn id="148" dur="1" fill="hold">
                                          <p:stCondLst>
                                            <p:cond delay="0"/>
                                          </p:stCondLst>
                                        </p:cTn>
                                        <p:tgtEl>
                                          <p:spTgt spid="5">
                                            <p:txEl>
                                              <p:pRg st="25" end="25"/>
                                            </p:txEl>
                                          </p:spTgt>
                                        </p:tgtEl>
                                        <p:attrNameLst>
                                          <p:attrName>style.visibility</p:attrName>
                                        </p:attrNameLst>
                                      </p:cBhvr>
                                      <p:to>
                                        <p:strVal val="visible"/>
                                      </p:to>
                                    </p:set>
                                    <p:anim calcmode="discrete" valueType="clr">
                                      <p:cBhvr override="childStyle">
                                        <p:cTn id="149" dur="80"/>
                                        <p:tgtEl>
                                          <p:spTgt spid="5">
                                            <p:txEl>
                                              <p:pRg st="25" end="2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5">
                                            <p:txEl>
                                              <p:pRg st="25" end="25"/>
                                            </p:txEl>
                                          </p:spTgt>
                                        </p:tgtEl>
                                        <p:attrNameLst>
                                          <p:attrName>fillcolor</p:attrName>
                                        </p:attrNameLst>
                                      </p:cBhvr>
                                      <p:tavLst>
                                        <p:tav tm="0">
                                          <p:val>
                                            <p:clrVal>
                                              <a:schemeClr val="accent2"/>
                                            </p:clrVal>
                                          </p:val>
                                        </p:tav>
                                        <p:tav tm="50000">
                                          <p:val>
                                            <p:clrVal>
                                              <a:schemeClr val="hlink"/>
                                            </p:clrVal>
                                          </p:val>
                                        </p:tav>
                                      </p:tavLst>
                                    </p:anim>
                                    <p:set>
                                      <p:cBhvr>
                                        <p:cTn id="151" dur="80"/>
                                        <p:tgtEl>
                                          <p:spTgt spid="5">
                                            <p:txEl>
                                              <p:pRg st="25" end="25"/>
                                            </p:txEl>
                                          </p:spTgt>
                                        </p:tgtEl>
                                        <p:attrNameLst>
                                          <p:attrName>fill.type</p:attrName>
                                        </p:attrNameLst>
                                      </p:cBhvr>
                                      <p:to>
                                        <p:strVal val="solid"/>
                                      </p:to>
                                    </p:set>
                                  </p:childTnLst>
                                </p:cTn>
                              </p:par>
                              <p:par>
                                <p:cTn id="152" presetID="27" presetClass="entr" presetSubtype="0" fill="hold" grpId="0" nodeType="withEffect">
                                  <p:stCondLst>
                                    <p:cond delay="0"/>
                                  </p:stCondLst>
                                  <p:iterate type="wd">
                                    <p:tmPct val="108036"/>
                                  </p:iterate>
                                  <p:childTnLst>
                                    <p:set>
                                      <p:cBhvr>
                                        <p:cTn id="153" dur="1" fill="hold">
                                          <p:stCondLst>
                                            <p:cond delay="0"/>
                                          </p:stCondLst>
                                        </p:cTn>
                                        <p:tgtEl>
                                          <p:spTgt spid="5">
                                            <p:txEl>
                                              <p:pRg st="26" end="26"/>
                                            </p:txEl>
                                          </p:spTgt>
                                        </p:tgtEl>
                                        <p:attrNameLst>
                                          <p:attrName>style.visibility</p:attrName>
                                        </p:attrNameLst>
                                      </p:cBhvr>
                                      <p:to>
                                        <p:strVal val="visible"/>
                                      </p:to>
                                    </p:set>
                                    <p:anim calcmode="discrete" valueType="clr">
                                      <p:cBhvr override="childStyle">
                                        <p:cTn id="154" dur="80"/>
                                        <p:tgtEl>
                                          <p:spTgt spid="5">
                                            <p:txEl>
                                              <p:pRg st="26" end="2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5" dur="80"/>
                                        <p:tgtEl>
                                          <p:spTgt spid="5">
                                            <p:txEl>
                                              <p:pRg st="26" end="26"/>
                                            </p:txEl>
                                          </p:spTgt>
                                        </p:tgtEl>
                                        <p:attrNameLst>
                                          <p:attrName>fillcolor</p:attrName>
                                        </p:attrNameLst>
                                      </p:cBhvr>
                                      <p:tavLst>
                                        <p:tav tm="0">
                                          <p:val>
                                            <p:clrVal>
                                              <a:schemeClr val="accent2"/>
                                            </p:clrVal>
                                          </p:val>
                                        </p:tav>
                                        <p:tav tm="50000">
                                          <p:val>
                                            <p:clrVal>
                                              <a:schemeClr val="hlink"/>
                                            </p:clrVal>
                                          </p:val>
                                        </p:tav>
                                      </p:tavLst>
                                    </p:anim>
                                    <p:set>
                                      <p:cBhvr>
                                        <p:cTn id="156" dur="80"/>
                                        <p:tgtEl>
                                          <p:spTgt spid="5">
                                            <p:txEl>
                                              <p:pRg st="26" end="26"/>
                                            </p:txEl>
                                          </p:spTgt>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7" presetClass="entr" presetSubtype="0" fill="hold" grpId="0" nodeType="clickEffect">
                                  <p:stCondLst>
                                    <p:cond delay="0"/>
                                  </p:stCondLst>
                                  <p:iterate type="wd">
                                    <p:tmPct val="108036"/>
                                  </p:iterate>
                                  <p:childTnLst>
                                    <p:set>
                                      <p:cBhvr>
                                        <p:cTn id="160" dur="1" fill="hold">
                                          <p:stCondLst>
                                            <p:cond delay="0"/>
                                          </p:stCondLst>
                                        </p:cTn>
                                        <p:tgtEl>
                                          <p:spTgt spid="5">
                                            <p:txEl>
                                              <p:pRg st="27" end="27"/>
                                            </p:txEl>
                                          </p:spTgt>
                                        </p:tgtEl>
                                        <p:attrNameLst>
                                          <p:attrName>style.visibility</p:attrName>
                                        </p:attrNameLst>
                                      </p:cBhvr>
                                      <p:to>
                                        <p:strVal val="visible"/>
                                      </p:to>
                                    </p:set>
                                    <p:anim calcmode="discrete" valueType="clr">
                                      <p:cBhvr override="childStyle">
                                        <p:cTn id="161" dur="80"/>
                                        <p:tgtEl>
                                          <p:spTgt spid="5">
                                            <p:txEl>
                                              <p:pRg st="27" end="2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2" dur="80"/>
                                        <p:tgtEl>
                                          <p:spTgt spid="5">
                                            <p:txEl>
                                              <p:pRg st="27" end="27"/>
                                            </p:txEl>
                                          </p:spTgt>
                                        </p:tgtEl>
                                        <p:attrNameLst>
                                          <p:attrName>fillcolor</p:attrName>
                                        </p:attrNameLst>
                                      </p:cBhvr>
                                      <p:tavLst>
                                        <p:tav tm="0">
                                          <p:val>
                                            <p:clrVal>
                                              <a:schemeClr val="accent2"/>
                                            </p:clrVal>
                                          </p:val>
                                        </p:tav>
                                        <p:tav tm="50000">
                                          <p:val>
                                            <p:clrVal>
                                              <a:schemeClr val="hlink"/>
                                            </p:clrVal>
                                          </p:val>
                                        </p:tav>
                                      </p:tavLst>
                                    </p:anim>
                                    <p:set>
                                      <p:cBhvr>
                                        <p:cTn id="163" dur="80"/>
                                        <p:tgtEl>
                                          <p:spTgt spid="5">
                                            <p:txEl>
                                              <p:pRg st="27" end="27"/>
                                            </p:txEl>
                                          </p:spTgt>
                                        </p:tgtEl>
                                        <p:attrNameLst>
                                          <p:attrName>fill.type</p:attrName>
                                        </p:attrNameLst>
                                      </p:cBhvr>
                                      <p:to>
                                        <p:strVal val="solid"/>
                                      </p:to>
                                    </p:set>
                                  </p:childTnLst>
                                </p:cTn>
                              </p:par>
                              <p:par>
                                <p:cTn id="164" presetID="27" presetClass="entr" presetSubtype="0" fill="hold" grpId="0" nodeType="withEffect">
                                  <p:stCondLst>
                                    <p:cond delay="0"/>
                                  </p:stCondLst>
                                  <p:iterate type="wd">
                                    <p:tmPct val="108036"/>
                                  </p:iterate>
                                  <p:childTnLst>
                                    <p:set>
                                      <p:cBhvr>
                                        <p:cTn id="165" dur="1" fill="hold">
                                          <p:stCondLst>
                                            <p:cond delay="0"/>
                                          </p:stCondLst>
                                        </p:cTn>
                                        <p:tgtEl>
                                          <p:spTgt spid="5">
                                            <p:txEl>
                                              <p:pRg st="28" end="28"/>
                                            </p:txEl>
                                          </p:spTgt>
                                        </p:tgtEl>
                                        <p:attrNameLst>
                                          <p:attrName>style.visibility</p:attrName>
                                        </p:attrNameLst>
                                      </p:cBhvr>
                                      <p:to>
                                        <p:strVal val="visible"/>
                                      </p:to>
                                    </p:set>
                                    <p:anim calcmode="discrete" valueType="clr">
                                      <p:cBhvr override="childStyle">
                                        <p:cTn id="166" dur="80"/>
                                        <p:tgtEl>
                                          <p:spTgt spid="5">
                                            <p:txEl>
                                              <p:pRg st="28" end="2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7" dur="80"/>
                                        <p:tgtEl>
                                          <p:spTgt spid="5">
                                            <p:txEl>
                                              <p:pRg st="28" end="28"/>
                                            </p:txEl>
                                          </p:spTgt>
                                        </p:tgtEl>
                                        <p:attrNameLst>
                                          <p:attrName>fillcolor</p:attrName>
                                        </p:attrNameLst>
                                      </p:cBhvr>
                                      <p:tavLst>
                                        <p:tav tm="0">
                                          <p:val>
                                            <p:clrVal>
                                              <a:schemeClr val="accent2"/>
                                            </p:clrVal>
                                          </p:val>
                                        </p:tav>
                                        <p:tav tm="50000">
                                          <p:val>
                                            <p:clrVal>
                                              <a:schemeClr val="hlink"/>
                                            </p:clrVal>
                                          </p:val>
                                        </p:tav>
                                      </p:tavLst>
                                    </p:anim>
                                    <p:set>
                                      <p:cBhvr>
                                        <p:cTn id="168" dur="80"/>
                                        <p:tgtEl>
                                          <p:spTgt spid="5">
                                            <p:txEl>
                                              <p:pRg st="28" end="28"/>
                                            </p:txEl>
                                          </p:spTgt>
                                        </p:tgtEl>
                                        <p:attrNameLst>
                                          <p:attrName>fill.type</p:attrName>
                                        </p:attrNameLst>
                                      </p:cBhvr>
                                      <p:to>
                                        <p:strVal val="solid"/>
                                      </p:to>
                                    </p:set>
                                  </p:childTnLst>
                                </p:cTn>
                              </p:par>
                              <p:par>
                                <p:cTn id="169" presetID="27" presetClass="entr" presetSubtype="0" fill="hold" grpId="0" nodeType="withEffect">
                                  <p:stCondLst>
                                    <p:cond delay="0"/>
                                  </p:stCondLst>
                                  <p:iterate type="wd">
                                    <p:tmPct val="108036"/>
                                  </p:iterate>
                                  <p:childTnLst>
                                    <p:set>
                                      <p:cBhvr>
                                        <p:cTn id="170" dur="1" fill="hold">
                                          <p:stCondLst>
                                            <p:cond delay="0"/>
                                          </p:stCondLst>
                                        </p:cTn>
                                        <p:tgtEl>
                                          <p:spTgt spid="5">
                                            <p:txEl>
                                              <p:pRg st="29" end="29"/>
                                            </p:txEl>
                                          </p:spTgt>
                                        </p:tgtEl>
                                        <p:attrNameLst>
                                          <p:attrName>style.visibility</p:attrName>
                                        </p:attrNameLst>
                                      </p:cBhvr>
                                      <p:to>
                                        <p:strVal val="visible"/>
                                      </p:to>
                                    </p:set>
                                    <p:anim calcmode="discrete" valueType="clr">
                                      <p:cBhvr override="childStyle">
                                        <p:cTn id="171" dur="80"/>
                                        <p:tgtEl>
                                          <p:spTgt spid="5">
                                            <p:txEl>
                                              <p:pRg st="29" end="2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5">
                                            <p:txEl>
                                              <p:pRg st="29" end="29"/>
                                            </p:txEl>
                                          </p:spTgt>
                                        </p:tgtEl>
                                        <p:attrNameLst>
                                          <p:attrName>fillcolor</p:attrName>
                                        </p:attrNameLst>
                                      </p:cBhvr>
                                      <p:tavLst>
                                        <p:tav tm="0">
                                          <p:val>
                                            <p:clrVal>
                                              <a:schemeClr val="accent2"/>
                                            </p:clrVal>
                                          </p:val>
                                        </p:tav>
                                        <p:tav tm="50000">
                                          <p:val>
                                            <p:clrVal>
                                              <a:schemeClr val="hlink"/>
                                            </p:clrVal>
                                          </p:val>
                                        </p:tav>
                                      </p:tavLst>
                                    </p:anim>
                                    <p:set>
                                      <p:cBhvr>
                                        <p:cTn id="173" dur="80"/>
                                        <p:tgtEl>
                                          <p:spTgt spid="5">
                                            <p:txEl>
                                              <p:pRg st="29" end="2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20CD78D-48EF-A750-8210-1A13519CCA7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556" b="22917"/>
          <a:stretch/>
        </p:blipFill>
        <p:spPr>
          <a:xfrm>
            <a:off x="2398535" y="1036639"/>
            <a:ext cx="7394923" cy="5289424"/>
          </a:xfrm>
          <a:prstGeom prst="rect">
            <a:avLst/>
          </a:prstGeom>
        </p:spPr>
      </p:pic>
      <p:sp>
        <p:nvSpPr>
          <p:cNvPr id="2" name="object 2"/>
          <p:cNvSpPr txBox="1">
            <a:spLocks noGrp="1"/>
          </p:cNvSpPr>
          <p:nvPr>
            <p:ph type="title"/>
          </p:nvPr>
        </p:nvSpPr>
        <p:spPr>
          <a:xfrm>
            <a:off x="630238" y="282452"/>
            <a:ext cx="10931525" cy="511422"/>
          </a:xfrm>
        </p:spPr>
        <p:txBody>
          <a:bodyPr vert="horz" wrap="square" lIns="0" tIns="12700" rIns="0" bIns="0" rtlCol="0" anchor="ctr">
            <a:spAutoFit/>
          </a:bodyPr>
          <a:lstStyle/>
          <a:p>
            <a:pPr algn="ctr"/>
            <a:r>
              <a:rPr lang="en-US" dirty="0"/>
              <a:t>Indian Penal Code, 1860</a:t>
            </a:r>
          </a:p>
        </p:txBody>
      </p:sp>
      <p:grpSp>
        <p:nvGrpSpPr>
          <p:cNvPr id="12" name="Group 11">
            <a:extLst>
              <a:ext uri="{FF2B5EF4-FFF2-40B4-BE49-F238E27FC236}">
                <a16:creationId xmlns:a16="http://schemas.microsoft.com/office/drawing/2014/main" id="{4FC7C3EB-8E90-519C-3FEA-BB94E371447B}"/>
              </a:ext>
            </a:extLst>
          </p:cNvPr>
          <p:cNvGrpSpPr/>
          <p:nvPr/>
        </p:nvGrpSpPr>
        <p:grpSpPr>
          <a:xfrm>
            <a:off x="847725" y="2398836"/>
            <a:ext cx="10496549" cy="552450"/>
            <a:chOff x="635308" y="2236911"/>
            <a:chExt cx="10921382" cy="552450"/>
          </a:xfrm>
          <a:solidFill>
            <a:srgbClr val="C00000">
              <a:alpha val="50196"/>
            </a:srgbClr>
          </a:solidFill>
        </p:grpSpPr>
        <p:sp>
          <p:nvSpPr>
            <p:cNvPr id="13" name="Freeform: Shape 12">
              <a:extLst>
                <a:ext uri="{FF2B5EF4-FFF2-40B4-BE49-F238E27FC236}">
                  <a16:creationId xmlns:a16="http://schemas.microsoft.com/office/drawing/2014/main" id="{5B44B1E0-6229-0004-0D97-1016ACCA6885}"/>
                </a:ext>
              </a:extLst>
            </p:cNvPr>
            <p:cNvSpPr/>
            <p:nvPr/>
          </p:nvSpPr>
          <p:spPr>
            <a:xfrm>
              <a:off x="635308" y="2236911"/>
              <a:ext cx="1107768" cy="552450"/>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b="1" kern="1200" dirty="0">
                  <a:solidFill>
                    <a:schemeClr val="bg1"/>
                  </a:solidFill>
                  <a:effectLst>
                    <a:outerShdw blurRad="38100" dist="38100" dir="2700000" algn="tl">
                      <a:srgbClr val="000000">
                        <a:alpha val="43137"/>
                      </a:srgbClr>
                    </a:outerShdw>
                  </a:effectLst>
                </a:rPr>
                <a:t>Section</a:t>
              </a:r>
              <a:endParaRPr lang="en-IN" b="1" kern="1200" dirty="0">
                <a:solidFill>
                  <a:schemeClr val="bg1"/>
                </a:solidFill>
                <a:effectLst>
                  <a:outerShdw blurRad="38100" dist="38100" dir="2700000" algn="tl">
                    <a:srgbClr val="000000">
                      <a:alpha val="43137"/>
                    </a:srgbClr>
                  </a:outerShdw>
                </a:effectLst>
              </a:endParaRPr>
            </a:p>
          </p:txBody>
        </p:sp>
        <p:sp>
          <p:nvSpPr>
            <p:cNvPr id="14" name="Freeform: Shape 13">
              <a:extLst>
                <a:ext uri="{FF2B5EF4-FFF2-40B4-BE49-F238E27FC236}">
                  <a16:creationId xmlns:a16="http://schemas.microsoft.com/office/drawing/2014/main" id="{6540A762-0F36-C7DD-BB63-3E6A977C1431}"/>
                </a:ext>
              </a:extLst>
            </p:cNvPr>
            <p:cNvSpPr/>
            <p:nvPr/>
          </p:nvSpPr>
          <p:spPr>
            <a:xfrm>
              <a:off x="1743076" y="2236911"/>
              <a:ext cx="4352922" cy="552450"/>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b="1" kern="1200" dirty="0">
                  <a:solidFill>
                    <a:schemeClr val="bg1"/>
                  </a:solidFill>
                  <a:effectLst>
                    <a:outerShdw blurRad="38100" dist="38100" dir="2700000" algn="tl">
                      <a:srgbClr val="000000">
                        <a:alpha val="43137"/>
                      </a:srgbClr>
                    </a:outerShdw>
                  </a:effectLst>
                </a:rPr>
                <a:t>Offence</a:t>
              </a:r>
              <a:endParaRPr lang="en-IN" b="1" kern="1200" dirty="0">
                <a:solidFill>
                  <a:schemeClr val="bg1"/>
                </a:solidFill>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C4352C7C-F585-0F7A-C3BD-A2DB2B4F43DC}"/>
                </a:ext>
              </a:extLst>
            </p:cNvPr>
            <p:cNvSpPr/>
            <p:nvPr/>
          </p:nvSpPr>
          <p:spPr>
            <a:xfrm>
              <a:off x="6095997" y="2236911"/>
              <a:ext cx="4200528" cy="552450"/>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b="1" kern="1200">
                  <a:solidFill>
                    <a:schemeClr val="bg1"/>
                  </a:solidFill>
                  <a:effectLst>
                    <a:outerShdw blurRad="38100" dist="38100" dir="2700000" algn="tl">
                      <a:srgbClr val="000000">
                        <a:alpha val="43137"/>
                      </a:srgbClr>
                    </a:outerShdw>
                  </a:effectLst>
                </a:rPr>
                <a:t>Punishment</a:t>
              </a:r>
              <a:endParaRPr lang="en-IN" b="1" kern="1200">
                <a:solidFill>
                  <a:schemeClr val="bg1"/>
                </a:solidFill>
                <a:effectLst>
                  <a:outerShdw blurRad="38100" dist="38100" dir="2700000" algn="tl">
                    <a:srgbClr val="000000">
                      <a:alpha val="43137"/>
                    </a:srgbClr>
                  </a:outerShdw>
                </a:effectLst>
              </a:endParaRPr>
            </a:p>
          </p:txBody>
        </p:sp>
        <p:sp>
          <p:nvSpPr>
            <p:cNvPr id="16" name="Freeform: Shape 15">
              <a:extLst>
                <a:ext uri="{FF2B5EF4-FFF2-40B4-BE49-F238E27FC236}">
                  <a16:creationId xmlns:a16="http://schemas.microsoft.com/office/drawing/2014/main" id="{C81AA307-7FB8-4988-4845-D9BAB4C0C299}"/>
                </a:ext>
              </a:extLst>
            </p:cNvPr>
            <p:cNvSpPr/>
            <p:nvPr/>
          </p:nvSpPr>
          <p:spPr>
            <a:xfrm>
              <a:off x="10296525" y="2236911"/>
              <a:ext cx="1260165" cy="552450"/>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b="1" kern="1200">
                  <a:solidFill>
                    <a:schemeClr val="bg1"/>
                  </a:solidFill>
                  <a:effectLst>
                    <a:outerShdw blurRad="38100" dist="38100" dir="2700000" algn="tl">
                      <a:srgbClr val="000000">
                        <a:alpha val="43137"/>
                      </a:srgbClr>
                    </a:outerShdw>
                  </a:effectLst>
                </a:rPr>
                <a:t>Cognizable  Yes / No</a:t>
              </a:r>
              <a:endParaRPr lang="en-IN" b="1" kern="1200">
                <a:solidFill>
                  <a:schemeClr val="bg1"/>
                </a:solidFill>
                <a:effectLst>
                  <a:outerShdw blurRad="38100" dist="38100" dir="2700000" algn="tl">
                    <a:srgbClr val="000000">
                      <a:alpha val="43137"/>
                    </a:srgbClr>
                  </a:outerShdw>
                </a:effectLst>
              </a:endParaRPr>
            </a:p>
          </p:txBody>
        </p:sp>
      </p:grpSp>
      <p:grpSp>
        <p:nvGrpSpPr>
          <p:cNvPr id="17" name="Group 16">
            <a:extLst>
              <a:ext uri="{FF2B5EF4-FFF2-40B4-BE49-F238E27FC236}">
                <a16:creationId xmlns:a16="http://schemas.microsoft.com/office/drawing/2014/main" id="{33BCB77D-C220-FFE0-35D6-7B7E93FBB8CE}"/>
              </a:ext>
            </a:extLst>
          </p:cNvPr>
          <p:cNvGrpSpPr/>
          <p:nvPr/>
        </p:nvGrpSpPr>
        <p:grpSpPr>
          <a:xfrm>
            <a:off x="847726" y="2951286"/>
            <a:ext cx="10496549" cy="1198314"/>
            <a:chOff x="635308" y="2236910"/>
            <a:chExt cx="10921382" cy="1687389"/>
          </a:xfrm>
          <a:solidFill>
            <a:srgbClr val="FFF2CC">
              <a:alpha val="85098"/>
            </a:srgbClr>
          </a:solidFill>
        </p:grpSpPr>
        <p:sp>
          <p:nvSpPr>
            <p:cNvPr id="18" name="Freeform: Shape 17">
              <a:extLst>
                <a:ext uri="{FF2B5EF4-FFF2-40B4-BE49-F238E27FC236}">
                  <a16:creationId xmlns:a16="http://schemas.microsoft.com/office/drawing/2014/main" id="{0B6B59DD-FA3F-EB7E-F240-BF3EEA1D08C6}"/>
                </a:ext>
              </a:extLst>
            </p:cNvPr>
            <p:cNvSpPr/>
            <p:nvPr/>
          </p:nvSpPr>
          <p:spPr>
            <a:xfrm>
              <a:off x="635308" y="2236910"/>
              <a:ext cx="1107768"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1600" b="1" kern="1200" dirty="0">
                  <a:solidFill>
                    <a:schemeClr val="tx1"/>
                  </a:solidFill>
                </a:rPr>
                <a:t>354</a:t>
              </a:r>
              <a:endParaRPr lang="en-IN" sz="1600" b="1" kern="1200" dirty="0">
                <a:solidFill>
                  <a:schemeClr val="tx1"/>
                </a:solidFill>
              </a:endParaRPr>
            </a:p>
          </p:txBody>
        </p:sp>
        <p:sp>
          <p:nvSpPr>
            <p:cNvPr id="19" name="Freeform: Shape 18">
              <a:extLst>
                <a:ext uri="{FF2B5EF4-FFF2-40B4-BE49-F238E27FC236}">
                  <a16:creationId xmlns:a16="http://schemas.microsoft.com/office/drawing/2014/main" id="{4F416DAF-B765-E7CA-7465-5F8AC80AD76D}"/>
                </a:ext>
              </a:extLst>
            </p:cNvPr>
            <p:cNvSpPr/>
            <p:nvPr/>
          </p:nvSpPr>
          <p:spPr>
            <a:xfrm>
              <a:off x="1743076" y="2236910"/>
              <a:ext cx="4352922"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US" sz="1600" b="1" kern="1200" dirty="0">
                  <a:solidFill>
                    <a:schemeClr val="tx1"/>
                  </a:solidFill>
                </a:rPr>
                <a:t>Outraging the Modesty of a Woman: </a:t>
              </a:r>
            </a:p>
            <a:p>
              <a:pPr marL="0" lvl="0" indent="0" defTabSz="1244600">
                <a:lnSpc>
                  <a:spcPct val="90000"/>
                </a:lnSpc>
                <a:spcBef>
                  <a:spcPct val="0"/>
                </a:spcBef>
                <a:spcAft>
                  <a:spcPct val="35000"/>
                </a:spcAft>
                <a:buNone/>
              </a:pPr>
              <a:r>
                <a:rPr lang="en-US" sz="1600" kern="1200" dirty="0">
                  <a:solidFill>
                    <a:schemeClr val="tx1"/>
                  </a:solidFill>
                </a:rPr>
                <a:t>Assault or the Use of Criminal Force with the Intent to Outrage or Knowing It's Likely to Outrage Modesty.</a:t>
              </a:r>
            </a:p>
          </p:txBody>
        </p:sp>
        <p:sp>
          <p:nvSpPr>
            <p:cNvPr id="20" name="Freeform: Shape 19">
              <a:extLst>
                <a:ext uri="{FF2B5EF4-FFF2-40B4-BE49-F238E27FC236}">
                  <a16:creationId xmlns:a16="http://schemas.microsoft.com/office/drawing/2014/main" id="{ECD206B2-90B5-3BDF-0068-D552C3956650}"/>
                </a:ext>
              </a:extLst>
            </p:cNvPr>
            <p:cNvSpPr/>
            <p:nvPr/>
          </p:nvSpPr>
          <p:spPr>
            <a:xfrm>
              <a:off x="6095997" y="2236910"/>
              <a:ext cx="4200528"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US" sz="1600" b="1" kern="1200" dirty="0">
                  <a:solidFill>
                    <a:schemeClr val="tx1"/>
                  </a:solidFill>
                </a:rPr>
                <a:t>Sentence:</a:t>
              </a:r>
            </a:p>
            <a:p>
              <a:pPr marL="0" lvl="0" indent="0" defTabSz="1244600">
                <a:lnSpc>
                  <a:spcPct val="90000"/>
                </a:lnSpc>
                <a:spcBef>
                  <a:spcPct val="0"/>
                </a:spcBef>
                <a:spcAft>
                  <a:spcPct val="35000"/>
                </a:spcAft>
                <a:buNone/>
              </a:pPr>
              <a:r>
                <a:rPr lang="en-US" sz="1600" kern="1200" dirty="0">
                  <a:solidFill>
                    <a:schemeClr val="tx1"/>
                  </a:solidFill>
                </a:rPr>
                <a:t>Minimum one year and up to five years of imprisonment along with a fine</a:t>
              </a:r>
            </a:p>
          </p:txBody>
        </p:sp>
        <p:sp>
          <p:nvSpPr>
            <p:cNvPr id="21" name="Freeform: Shape 20">
              <a:extLst>
                <a:ext uri="{FF2B5EF4-FFF2-40B4-BE49-F238E27FC236}">
                  <a16:creationId xmlns:a16="http://schemas.microsoft.com/office/drawing/2014/main" id="{EC3393A0-1343-6FFC-311F-3D9326845075}"/>
                </a:ext>
              </a:extLst>
            </p:cNvPr>
            <p:cNvSpPr/>
            <p:nvPr/>
          </p:nvSpPr>
          <p:spPr>
            <a:xfrm>
              <a:off x="10296525" y="2236910"/>
              <a:ext cx="1260165"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1600" kern="1200" dirty="0">
                  <a:solidFill>
                    <a:schemeClr val="tx1"/>
                  </a:solidFill>
                </a:rPr>
                <a:t>Yes</a:t>
              </a:r>
              <a:endParaRPr lang="en-IN" sz="1600" kern="1200" dirty="0">
                <a:solidFill>
                  <a:schemeClr val="tx1"/>
                </a:solidFill>
              </a:endParaRPr>
            </a:p>
          </p:txBody>
        </p:sp>
      </p:grpSp>
      <p:grpSp>
        <p:nvGrpSpPr>
          <p:cNvPr id="28" name="Group 27">
            <a:extLst>
              <a:ext uri="{FF2B5EF4-FFF2-40B4-BE49-F238E27FC236}">
                <a16:creationId xmlns:a16="http://schemas.microsoft.com/office/drawing/2014/main" id="{32CF6DB1-B590-6146-F0A8-1F7BFAAADA19}"/>
              </a:ext>
            </a:extLst>
          </p:cNvPr>
          <p:cNvGrpSpPr/>
          <p:nvPr/>
        </p:nvGrpSpPr>
        <p:grpSpPr>
          <a:xfrm>
            <a:off x="847725" y="4149600"/>
            <a:ext cx="10496549" cy="2176463"/>
            <a:chOff x="635308" y="2236910"/>
            <a:chExt cx="10921382" cy="1687389"/>
          </a:xfrm>
          <a:solidFill>
            <a:srgbClr val="FFE699">
              <a:alpha val="85098"/>
            </a:srgbClr>
          </a:solidFill>
        </p:grpSpPr>
        <p:sp>
          <p:nvSpPr>
            <p:cNvPr id="29" name="Freeform: Shape 28">
              <a:extLst>
                <a:ext uri="{FF2B5EF4-FFF2-40B4-BE49-F238E27FC236}">
                  <a16:creationId xmlns:a16="http://schemas.microsoft.com/office/drawing/2014/main" id="{A6F2F40A-8CDB-EE7C-7F28-B0BA4768A54E}"/>
                </a:ext>
              </a:extLst>
            </p:cNvPr>
            <p:cNvSpPr/>
            <p:nvPr/>
          </p:nvSpPr>
          <p:spPr>
            <a:xfrm>
              <a:off x="635308" y="2236910"/>
              <a:ext cx="1107768"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1600" b="1" kern="1200" dirty="0">
                  <a:solidFill>
                    <a:schemeClr val="tx1"/>
                  </a:solidFill>
                </a:rPr>
                <a:t>354-A</a:t>
              </a:r>
              <a:endParaRPr lang="en-IN" sz="1600" b="1" kern="1200" dirty="0">
                <a:solidFill>
                  <a:schemeClr val="tx1"/>
                </a:solidFill>
              </a:endParaRPr>
            </a:p>
          </p:txBody>
        </p:sp>
        <p:sp>
          <p:nvSpPr>
            <p:cNvPr id="30" name="Freeform: Shape 29">
              <a:extLst>
                <a:ext uri="{FF2B5EF4-FFF2-40B4-BE49-F238E27FC236}">
                  <a16:creationId xmlns:a16="http://schemas.microsoft.com/office/drawing/2014/main" id="{36A2D5BC-43FA-61F3-E86A-6B0C460930AD}"/>
                </a:ext>
              </a:extLst>
            </p:cNvPr>
            <p:cNvSpPr/>
            <p:nvPr/>
          </p:nvSpPr>
          <p:spPr>
            <a:xfrm>
              <a:off x="1743076" y="2236910"/>
              <a:ext cx="4352922"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US" sz="1600" b="1" kern="1200" dirty="0">
                  <a:solidFill>
                    <a:schemeClr val="tx1"/>
                  </a:solidFill>
                </a:rPr>
                <a:t>Sexual Harassment by a Man Involves:</a:t>
              </a:r>
            </a:p>
            <a:p>
              <a:pPr marL="0" lvl="0" indent="0" defTabSz="1244600">
                <a:lnSpc>
                  <a:spcPct val="90000"/>
                </a:lnSpc>
                <a:spcBef>
                  <a:spcPct val="0"/>
                </a:spcBef>
                <a:spcAft>
                  <a:spcPct val="35000"/>
                </a:spcAft>
                <a:buNone/>
              </a:pPr>
              <a:r>
                <a:rPr lang="en-US" sz="1600" kern="1200" dirty="0">
                  <a:solidFill>
                    <a:schemeClr val="tx1"/>
                  </a:solidFill>
                </a:rPr>
                <a:t>Unwanted physical contact and explicit sexual advances.</a:t>
              </a:r>
            </a:p>
            <a:p>
              <a:pPr marL="0" lvl="0" indent="0" defTabSz="1244600">
                <a:lnSpc>
                  <a:spcPct val="90000"/>
                </a:lnSpc>
                <a:spcBef>
                  <a:spcPct val="0"/>
                </a:spcBef>
                <a:spcAft>
                  <a:spcPct val="35000"/>
                </a:spcAft>
                <a:buNone/>
              </a:pPr>
              <a:r>
                <a:rPr lang="en-US" sz="1600" kern="1200" dirty="0">
                  <a:solidFill>
                    <a:schemeClr val="tx1"/>
                  </a:solidFill>
                </a:rPr>
                <a:t>Demanding or requesting sexual favors.</a:t>
              </a:r>
            </a:p>
            <a:p>
              <a:pPr marL="0" lvl="0" indent="0" defTabSz="1244600">
                <a:lnSpc>
                  <a:spcPct val="90000"/>
                </a:lnSpc>
                <a:spcBef>
                  <a:spcPct val="0"/>
                </a:spcBef>
                <a:spcAft>
                  <a:spcPct val="35000"/>
                </a:spcAft>
                <a:buNone/>
              </a:pPr>
              <a:r>
                <a:rPr lang="en-US" sz="1600" kern="1200" dirty="0">
                  <a:solidFill>
                    <a:schemeClr val="tx1"/>
                  </a:solidFill>
                </a:rPr>
                <a:t>Forcing pornography on a woman against her will.</a:t>
              </a:r>
            </a:p>
            <a:p>
              <a:pPr marL="0" lvl="0" indent="0" defTabSz="1244600">
                <a:lnSpc>
                  <a:spcPct val="90000"/>
                </a:lnSpc>
                <a:spcBef>
                  <a:spcPct val="0"/>
                </a:spcBef>
                <a:spcAft>
                  <a:spcPct val="35000"/>
                </a:spcAft>
                <a:buNone/>
              </a:pPr>
              <a:r>
                <a:rPr lang="en-US" sz="1600" kern="1200" dirty="0">
                  <a:solidFill>
                    <a:schemeClr val="tx1"/>
                  </a:solidFill>
                </a:rPr>
                <a:t>Making sexually suggestive remarks.</a:t>
              </a:r>
            </a:p>
          </p:txBody>
        </p:sp>
        <p:sp>
          <p:nvSpPr>
            <p:cNvPr id="31" name="Freeform: Shape 30">
              <a:extLst>
                <a:ext uri="{FF2B5EF4-FFF2-40B4-BE49-F238E27FC236}">
                  <a16:creationId xmlns:a16="http://schemas.microsoft.com/office/drawing/2014/main" id="{DF42026C-ECF1-B401-2B47-C91465511373}"/>
                </a:ext>
              </a:extLst>
            </p:cNvPr>
            <p:cNvSpPr/>
            <p:nvPr/>
          </p:nvSpPr>
          <p:spPr>
            <a:xfrm>
              <a:off x="6095997" y="2236910"/>
              <a:ext cx="4200528"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US" sz="1600" b="1" kern="1200" dirty="0">
                  <a:solidFill>
                    <a:schemeClr val="tx1"/>
                  </a:solidFill>
                </a:rPr>
                <a:t>Sentence: </a:t>
              </a:r>
            </a:p>
            <a:p>
              <a:pPr marL="0" lvl="0" indent="0" defTabSz="1244600">
                <a:lnSpc>
                  <a:spcPct val="90000"/>
                </a:lnSpc>
                <a:spcBef>
                  <a:spcPct val="0"/>
                </a:spcBef>
                <a:spcAft>
                  <a:spcPct val="35000"/>
                </a:spcAft>
                <a:buNone/>
              </a:pPr>
              <a:r>
                <a:rPr lang="en-US" sz="1600" kern="1200" dirty="0">
                  <a:solidFill>
                    <a:schemeClr val="tx1"/>
                  </a:solidFill>
                </a:rPr>
                <a:t>Offenses (a), (b), and (c) are punishable with up to three years of rigorous imprisonment, a fine, or both.</a:t>
              </a:r>
            </a:p>
            <a:p>
              <a:pPr marL="0" lvl="0" indent="0" defTabSz="1244600">
                <a:lnSpc>
                  <a:spcPct val="90000"/>
                </a:lnSpc>
                <a:spcBef>
                  <a:spcPct val="0"/>
                </a:spcBef>
                <a:spcAft>
                  <a:spcPct val="35000"/>
                </a:spcAft>
                <a:buNone/>
              </a:pPr>
              <a:endParaRPr lang="en-US" sz="1600" kern="1200" dirty="0">
                <a:solidFill>
                  <a:schemeClr val="tx1"/>
                </a:solidFill>
              </a:endParaRPr>
            </a:p>
            <a:p>
              <a:pPr marL="0" lvl="0" indent="0" defTabSz="1244600">
                <a:lnSpc>
                  <a:spcPct val="90000"/>
                </a:lnSpc>
                <a:spcBef>
                  <a:spcPct val="0"/>
                </a:spcBef>
                <a:spcAft>
                  <a:spcPct val="35000"/>
                </a:spcAft>
                <a:buNone/>
              </a:pPr>
              <a:r>
                <a:rPr lang="en-US" sz="1600" kern="1200" dirty="0">
                  <a:solidFill>
                    <a:schemeClr val="tx1"/>
                  </a:solidFill>
                </a:rPr>
                <a:t>Offense (d) is punishable with up to one year of simple/rigorous imprisonment, a fine, or both.</a:t>
              </a:r>
            </a:p>
          </p:txBody>
        </p:sp>
        <p:sp>
          <p:nvSpPr>
            <p:cNvPr id="32" name="Freeform: Shape 31">
              <a:extLst>
                <a:ext uri="{FF2B5EF4-FFF2-40B4-BE49-F238E27FC236}">
                  <a16:creationId xmlns:a16="http://schemas.microsoft.com/office/drawing/2014/main" id="{B829CBA4-D862-5016-2156-9277D549C348}"/>
                </a:ext>
              </a:extLst>
            </p:cNvPr>
            <p:cNvSpPr/>
            <p:nvPr/>
          </p:nvSpPr>
          <p:spPr>
            <a:xfrm>
              <a:off x="10296525" y="2236910"/>
              <a:ext cx="1260165" cy="1687389"/>
            </a:xfrm>
            <a:custGeom>
              <a:avLst/>
              <a:gdLst>
                <a:gd name="connsiteX0" fmla="*/ 0 w 2951725"/>
                <a:gd name="connsiteY0" fmla="*/ 0 h 552450"/>
                <a:gd name="connsiteX1" fmla="*/ 2951725 w 2951725"/>
                <a:gd name="connsiteY1" fmla="*/ 0 h 552450"/>
                <a:gd name="connsiteX2" fmla="*/ 2951725 w 2951725"/>
                <a:gd name="connsiteY2" fmla="*/ 552450 h 552450"/>
                <a:gd name="connsiteX3" fmla="*/ 0 w 2951725"/>
                <a:gd name="connsiteY3" fmla="*/ 552450 h 552450"/>
                <a:gd name="connsiteX4" fmla="*/ 0 w 2951725"/>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725" h="552450">
                  <a:moveTo>
                    <a:pt x="0" y="0"/>
                  </a:moveTo>
                  <a:lnTo>
                    <a:pt x="2951725" y="0"/>
                  </a:lnTo>
                  <a:lnTo>
                    <a:pt x="2951725" y="552450"/>
                  </a:lnTo>
                  <a:lnTo>
                    <a:pt x="0" y="55245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14" tIns="37338" rIns="37338" bIns="37338" numCol="1" spcCol="1270" anchor="ctr" anchorCtr="0">
              <a:noAutofit/>
            </a:bodyPr>
            <a:lstStyle/>
            <a:p>
              <a:pPr algn="ctr" defTabSz="1244600">
                <a:lnSpc>
                  <a:spcPct val="90000"/>
                </a:lnSpc>
                <a:spcBef>
                  <a:spcPct val="0"/>
                </a:spcBef>
                <a:spcAft>
                  <a:spcPct val="35000"/>
                </a:spcAft>
              </a:pPr>
              <a:r>
                <a:rPr lang="en-US" sz="1600" dirty="0">
                  <a:solidFill>
                    <a:schemeClr val="tx1"/>
                  </a:solidFill>
                </a:rPr>
                <a:t>Yes</a:t>
              </a:r>
              <a:endParaRPr lang="en-IN" sz="1600" dirty="0">
                <a:solidFill>
                  <a:schemeClr val="tx1"/>
                </a:solidFill>
              </a:endParaRPr>
            </a:p>
          </p:txBody>
        </p:sp>
      </p:grpSp>
      <p:sp>
        <p:nvSpPr>
          <p:cNvPr id="6" name="Content Placeholder 5">
            <a:extLst>
              <a:ext uri="{FF2B5EF4-FFF2-40B4-BE49-F238E27FC236}">
                <a16:creationId xmlns:a16="http://schemas.microsoft.com/office/drawing/2014/main" id="{15AFA7FD-DB76-C0A5-4FF0-ECB55E754A0D}"/>
              </a:ext>
            </a:extLst>
          </p:cNvPr>
          <p:cNvSpPr>
            <a:spLocks noGrp="1"/>
          </p:cNvSpPr>
          <p:nvPr>
            <p:ph idx="1"/>
          </p:nvPr>
        </p:nvSpPr>
        <p:spPr>
          <a:xfrm>
            <a:off x="630238" y="1036638"/>
            <a:ext cx="10931525" cy="732004"/>
          </a:xfrm>
          <a:solidFill>
            <a:srgbClr val="FFFFFF">
              <a:alpha val="20000"/>
            </a:srgbClr>
          </a:solidFill>
        </p:spPr>
        <p:txBody>
          <a:bodyPr>
            <a:normAutofit/>
          </a:bodyPr>
          <a:lstStyle/>
          <a:p>
            <a:pPr marL="0" indent="0">
              <a:lnSpc>
                <a:spcPct val="130000"/>
              </a:lnSpc>
              <a:spcAft>
                <a:spcPts val="2400"/>
              </a:spcAft>
              <a:buNone/>
            </a:pPr>
            <a:r>
              <a:rPr lang="en-US" sz="2000" dirty="0"/>
              <a:t>Here, we outline the primary IPC offenses that may come into play in instances of sexual harassment.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1"/>
            <a:ext cx="4309745" cy="330835"/>
          </a:xfrm>
          <a:prstGeom prst="rect">
            <a:avLst/>
          </a:prstGeom>
        </p:spPr>
        <p:txBody>
          <a:bodyPr vert="horz" wrap="square" lIns="0" tIns="12700" rIns="0" bIns="0" rtlCol="0">
            <a:spAutoFit/>
          </a:bodyPr>
          <a:lstStyle/>
          <a:p>
            <a:pPr marL="12700">
              <a:spcBef>
                <a:spcPts val="100"/>
              </a:spcBef>
            </a:pPr>
            <a:r>
              <a:rPr sz="2000" b="1" spc="-10" dirty="0">
                <a:solidFill>
                  <a:srgbClr val="FFFFFF"/>
                </a:solidFill>
                <a:latin typeface="Calibri"/>
                <a:cs typeface="Calibri"/>
              </a:rPr>
              <a:t>Creating </a:t>
            </a:r>
            <a:r>
              <a:rPr sz="2000" b="1" dirty="0">
                <a:solidFill>
                  <a:srgbClr val="FFFFFF"/>
                </a:solidFill>
                <a:latin typeface="Calibri"/>
                <a:cs typeface="Calibri"/>
              </a:rPr>
              <a:t>Impact</a:t>
            </a:r>
            <a:r>
              <a:rPr sz="2000" b="1" spc="-30" dirty="0">
                <a:solidFill>
                  <a:srgbClr val="FFFFFF"/>
                </a:solidFill>
                <a:latin typeface="Calibri"/>
                <a:cs typeface="Calibri"/>
              </a:rPr>
              <a:t> </a:t>
            </a:r>
            <a:r>
              <a:rPr sz="2000" b="1" spc="-20" dirty="0">
                <a:solidFill>
                  <a:srgbClr val="FFFFFF"/>
                </a:solidFill>
                <a:latin typeface="Calibri"/>
                <a:cs typeface="Calibri"/>
              </a:rPr>
              <a:t>Training </a:t>
            </a:r>
            <a:r>
              <a:rPr sz="2000" b="1" dirty="0">
                <a:solidFill>
                  <a:srgbClr val="FFFFFF"/>
                </a:solidFill>
                <a:latin typeface="Calibri"/>
                <a:cs typeface="Calibri"/>
              </a:rPr>
              <a:t>&amp;</a:t>
            </a:r>
            <a:r>
              <a:rPr sz="2000" b="1" spc="-5" dirty="0">
                <a:solidFill>
                  <a:srgbClr val="FFFFFF"/>
                </a:solidFill>
                <a:latin typeface="Calibri"/>
                <a:cs typeface="Calibri"/>
              </a:rPr>
              <a:t> </a:t>
            </a:r>
            <a:r>
              <a:rPr sz="2000" b="1" spc="-10" dirty="0">
                <a:solidFill>
                  <a:srgbClr val="FFFFFF"/>
                </a:solidFill>
                <a:latin typeface="Calibri"/>
                <a:cs typeface="Calibri"/>
              </a:rPr>
              <a:t>Development</a:t>
            </a:r>
            <a:endParaRPr sz="2000" dirty="0">
              <a:latin typeface="Calibri"/>
              <a:cs typeface="Calibri"/>
            </a:endParaRPr>
          </a:p>
        </p:txBody>
      </p:sp>
      <p:sp>
        <p:nvSpPr>
          <p:cNvPr id="3" name="object 3"/>
          <p:cNvSpPr txBox="1">
            <a:spLocks noGrp="1"/>
          </p:cNvSpPr>
          <p:nvPr>
            <p:ph type="title"/>
          </p:nvPr>
        </p:nvSpPr>
        <p:spPr>
          <a:xfrm>
            <a:off x="630238" y="282131"/>
            <a:ext cx="10931525" cy="512063"/>
          </a:xfrm>
        </p:spPr>
        <p:txBody>
          <a:bodyPr vert="horz" wrap="square" lIns="0" tIns="13335" rIns="0" bIns="0" rtlCol="0" anchor="ctr">
            <a:spAutoFit/>
          </a:bodyPr>
          <a:lstStyle/>
          <a:p>
            <a:pPr algn="ctr"/>
            <a:r>
              <a:rPr lang="en-IN" dirty="0"/>
              <a:t>Post-Investigation Documents</a:t>
            </a:r>
          </a:p>
        </p:txBody>
      </p:sp>
      <p:sp>
        <p:nvSpPr>
          <p:cNvPr id="6" name="Content Placeholder 5">
            <a:extLst>
              <a:ext uri="{FF2B5EF4-FFF2-40B4-BE49-F238E27FC236}">
                <a16:creationId xmlns:a16="http://schemas.microsoft.com/office/drawing/2014/main" id="{FB3B9601-344F-FC8B-8739-28AD0D01E1BD}"/>
              </a:ext>
            </a:extLst>
          </p:cNvPr>
          <p:cNvSpPr>
            <a:spLocks noGrp="1"/>
          </p:cNvSpPr>
          <p:nvPr>
            <p:ph idx="1"/>
          </p:nvPr>
        </p:nvSpPr>
        <p:spPr>
          <a:xfrm>
            <a:off x="413670" y="1302701"/>
            <a:ext cx="7545611" cy="5555299"/>
          </a:xfrm>
        </p:spPr>
        <p:txBody>
          <a:bodyPr>
            <a:normAutofit/>
          </a:bodyPr>
          <a:lstStyle/>
          <a:p>
            <a:pPr marL="447675" indent="-266700">
              <a:spcAft>
                <a:spcPts val="1800"/>
              </a:spcAft>
            </a:pPr>
            <a:r>
              <a:rPr lang="en-US" sz="2000" dirty="0"/>
              <a:t>A reasoned report, signed by all IC members, to the employer. It should be submitted within ten days of completing the inquiry.</a:t>
            </a:r>
          </a:p>
          <a:p>
            <a:pPr marL="447675" indent="-266700">
              <a:spcAft>
                <a:spcPts val="1800"/>
              </a:spcAft>
            </a:pPr>
            <a:r>
              <a:rPr lang="en-US" sz="2000" dirty="0"/>
              <a:t>Representations from the parties opposing the report.</a:t>
            </a:r>
          </a:p>
          <a:p>
            <a:pPr marL="447675" indent="-266700">
              <a:spcAft>
                <a:spcPts val="1800"/>
              </a:spcAft>
            </a:pPr>
            <a:r>
              <a:rPr lang="en-US" sz="2000" dirty="0"/>
              <a:t>A document outlining the implementation of recommendations, such as warning letters, transfer letters, termination letters by the employer, or an apology letter from the respondent. This implementation must occur within 60 days of receiving the inquiry.</a:t>
            </a:r>
          </a:p>
          <a:p>
            <a:pPr marL="447675" indent="-266700">
              <a:spcAft>
                <a:spcPts val="1800"/>
              </a:spcAft>
            </a:pPr>
            <a:r>
              <a:rPr lang="en-US" sz="2000" dirty="0"/>
              <a:t>Complete meeting notices.</a:t>
            </a:r>
          </a:p>
          <a:p>
            <a:pPr marL="447675" indent="-266700">
              <a:spcAft>
                <a:spcPts val="1800"/>
              </a:spcAft>
            </a:pPr>
            <a:r>
              <a:rPr lang="en-US" sz="2000" dirty="0"/>
              <a:t>Any orders or directives issued to the employer, organized chronologically.</a:t>
            </a:r>
            <a:endParaRPr lang="en-IN" sz="2000" dirty="0"/>
          </a:p>
        </p:txBody>
      </p:sp>
      <p:pic>
        <p:nvPicPr>
          <p:cNvPr id="57" name="Picture 56">
            <a:extLst>
              <a:ext uri="{FF2B5EF4-FFF2-40B4-BE49-F238E27FC236}">
                <a16:creationId xmlns:a16="http://schemas.microsoft.com/office/drawing/2014/main" id="{15554BB2-E217-A690-9FA6-36A289806F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12845" y="1043666"/>
            <a:ext cx="4723487" cy="4996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1000"/>
                                  </p:stCondLst>
                                  <p:childTnLst>
                                    <p:set>
                                      <p:cBhvr>
                                        <p:cTn id="26"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02740" y="1"/>
            <a:ext cx="4309745" cy="330835"/>
          </a:xfrm>
          <a:prstGeom prst="rect">
            <a:avLst/>
          </a:prstGeom>
        </p:spPr>
        <p:txBody>
          <a:bodyPr vert="horz" wrap="square" lIns="0" tIns="12700" rIns="0" bIns="0" rtlCol="0">
            <a:spAutoFit/>
          </a:bodyPr>
          <a:lstStyle/>
          <a:p>
            <a:pPr marL="12700">
              <a:spcBef>
                <a:spcPts val="100"/>
              </a:spcBef>
            </a:pPr>
            <a:r>
              <a:rPr sz="2000" b="1" spc="-10" dirty="0">
                <a:solidFill>
                  <a:srgbClr val="FFFFFF"/>
                </a:solidFill>
                <a:latin typeface="Calibri"/>
                <a:cs typeface="Calibri"/>
              </a:rPr>
              <a:t>Creating </a:t>
            </a:r>
            <a:r>
              <a:rPr sz="2000" b="1" dirty="0">
                <a:solidFill>
                  <a:srgbClr val="FFFFFF"/>
                </a:solidFill>
                <a:latin typeface="Calibri"/>
                <a:cs typeface="Calibri"/>
              </a:rPr>
              <a:t>Impact</a:t>
            </a:r>
            <a:r>
              <a:rPr sz="2000" b="1" spc="-30" dirty="0">
                <a:solidFill>
                  <a:srgbClr val="FFFFFF"/>
                </a:solidFill>
                <a:latin typeface="Calibri"/>
                <a:cs typeface="Calibri"/>
              </a:rPr>
              <a:t> </a:t>
            </a:r>
            <a:r>
              <a:rPr sz="2000" b="1" spc="-20" dirty="0">
                <a:solidFill>
                  <a:srgbClr val="FFFFFF"/>
                </a:solidFill>
                <a:latin typeface="Calibri"/>
                <a:cs typeface="Calibri"/>
              </a:rPr>
              <a:t>Training </a:t>
            </a:r>
            <a:r>
              <a:rPr sz="2000" b="1" dirty="0">
                <a:solidFill>
                  <a:srgbClr val="FFFFFF"/>
                </a:solidFill>
                <a:latin typeface="Calibri"/>
                <a:cs typeface="Calibri"/>
              </a:rPr>
              <a:t>&amp;</a:t>
            </a:r>
            <a:r>
              <a:rPr sz="2000" b="1" spc="-5" dirty="0">
                <a:solidFill>
                  <a:srgbClr val="FFFFFF"/>
                </a:solidFill>
                <a:latin typeface="Calibri"/>
                <a:cs typeface="Calibri"/>
              </a:rPr>
              <a:t> </a:t>
            </a:r>
            <a:r>
              <a:rPr sz="2000" b="1" spc="-10" dirty="0">
                <a:solidFill>
                  <a:srgbClr val="FFFFFF"/>
                </a:solidFill>
                <a:latin typeface="Calibri"/>
                <a:cs typeface="Calibri"/>
              </a:rPr>
              <a:t>Development</a:t>
            </a:r>
            <a:endParaRPr sz="2000" dirty="0">
              <a:latin typeface="Calibri"/>
              <a:cs typeface="Calibri"/>
            </a:endParaRPr>
          </a:p>
        </p:txBody>
      </p:sp>
      <p:sp>
        <p:nvSpPr>
          <p:cNvPr id="4" name="object 4"/>
          <p:cNvSpPr txBox="1">
            <a:spLocks noGrp="1"/>
          </p:cNvSpPr>
          <p:nvPr>
            <p:ph type="title"/>
          </p:nvPr>
        </p:nvSpPr>
        <p:spPr>
          <a:xfrm>
            <a:off x="630238" y="282131"/>
            <a:ext cx="10931525" cy="512063"/>
          </a:xfrm>
        </p:spPr>
        <p:txBody>
          <a:bodyPr vert="horz" wrap="square" lIns="0" tIns="13335" rIns="0" bIns="0" rtlCol="0" anchor="ctr">
            <a:spAutoFit/>
          </a:bodyPr>
          <a:lstStyle/>
          <a:p>
            <a:pPr algn="ctr"/>
            <a:r>
              <a:rPr lang="en-US" dirty="0"/>
              <a:t>What is to be Documented?</a:t>
            </a:r>
          </a:p>
        </p:txBody>
      </p:sp>
      <p:sp>
        <p:nvSpPr>
          <p:cNvPr id="48" name="Content Placeholder 47">
            <a:extLst>
              <a:ext uri="{FF2B5EF4-FFF2-40B4-BE49-F238E27FC236}">
                <a16:creationId xmlns:a16="http://schemas.microsoft.com/office/drawing/2014/main" id="{4A9EB92E-F04C-65ED-2E20-12DBA16E8A72}"/>
              </a:ext>
            </a:extLst>
          </p:cNvPr>
          <p:cNvSpPr>
            <a:spLocks noGrp="1"/>
          </p:cNvSpPr>
          <p:nvPr>
            <p:ph idx="1"/>
          </p:nvPr>
        </p:nvSpPr>
        <p:spPr>
          <a:xfrm>
            <a:off x="903514" y="1236268"/>
            <a:ext cx="4887686" cy="4945458"/>
          </a:xfrm>
          <a:solidFill>
            <a:srgbClr val="FFFFFF">
              <a:alpha val="40000"/>
            </a:srgbClr>
          </a:solidFill>
        </p:spPr>
        <p:txBody>
          <a:bodyPr>
            <a:normAutofit/>
          </a:bodyPr>
          <a:lstStyle/>
          <a:p>
            <a:pPr marL="361950" indent="-361950">
              <a:spcAft>
                <a:spcPts val="1200"/>
              </a:spcAft>
              <a:buFont typeface="+mj-lt"/>
              <a:buAutoNum type="arabicPeriod"/>
            </a:pPr>
            <a:r>
              <a:rPr lang="en-US" dirty="0"/>
              <a:t>Complaint copy</a:t>
            </a:r>
          </a:p>
          <a:p>
            <a:pPr marL="361950" indent="-361950">
              <a:spcAft>
                <a:spcPts val="1200"/>
              </a:spcAft>
              <a:buFont typeface="+mj-lt"/>
              <a:buAutoNum type="arabicPeriod"/>
            </a:pPr>
            <a:r>
              <a:rPr lang="en-US" dirty="0"/>
              <a:t>Complaint proofs</a:t>
            </a:r>
          </a:p>
          <a:p>
            <a:pPr marL="361950" indent="-361950">
              <a:spcAft>
                <a:spcPts val="1200"/>
              </a:spcAft>
              <a:buFont typeface="+mj-lt"/>
              <a:buAutoNum type="arabicPeriod"/>
            </a:pPr>
            <a:r>
              <a:rPr lang="en-US" dirty="0"/>
              <a:t>Complainant's witness list</a:t>
            </a:r>
          </a:p>
          <a:p>
            <a:pPr marL="361950" indent="-361950">
              <a:spcAft>
                <a:spcPts val="1200"/>
              </a:spcAft>
              <a:buFont typeface="+mj-lt"/>
              <a:buAutoNum type="arabicPeriod"/>
            </a:pPr>
            <a:r>
              <a:rPr lang="en-US" dirty="0"/>
              <a:t>IC's respondent notice</a:t>
            </a:r>
          </a:p>
          <a:p>
            <a:pPr marL="361950" indent="-361950">
              <a:spcAft>
                <a:spcPts val="1200"/>
              </a:spcAft>
              <a:buFont typeface="+mj-lt"/>
              <a:buAutoNum type="arabicPeriod"/>
            </a:pPr>
            <a:r>
              <a:rPr lang="en-US" dirty="0"/>
              <a:t>Respondent's reply</a:t>
            </a:r>
          </a:p>
          <a:p>
            <a:pPr marL="361950" indent="-361950">
              <a:spcAft>
                <a:spcPts val="1200"/>
              </a:spcAft>
              <a:buFont typeface="+mj-lt"/>
              <a:buAutoNum type="arabicPeriod"/>
            </a:pPr>
            <a:r>
              <a:rPr lang="en-US" dirty="0"/>
              <a:t>Respondent's proofs</a:t>
            </a:r>
          </a:p>
          <a:p>
            <a:pPr marL="361950" indent="-361950">
              <a:spcAft>
                <a:spcPts val="1200"/>
              </a:spcAft>
              <a:buFont typeface="+mj-lt"/>
              <a:buAutoNum type="arabicPeriod"/>
            </a:pPr>
            <a:r>
              <a:rPr lang="en-US" dirty="0"/>
              <a:t>Respondent's witness list</a:t>
            </a:r>
          </a:p>
          <a:p>
            <a:pPr marL="361950" indent="-361950">
              <a:spcAft>
                <a:spcPts val="1200"/>
              </a:spcAft>
              <a:buFont typeface="+mj-lt"/>
              <a:buAutoNum type="arabicPeriod"/>
            </a:pPr>
            <a:r>
              <a:rPr lang="en-US" dirty="0"/>
              <a:t>Statements of both parties</a:t>
            </a:r>
          </a:p>
        </p:txBody>
      </p:sp>
      <p:sp>
        <p:nvSpPr>
          <p:cNvPr id="50" name="TextBox 49">
            <a:extLst>
              <a:ext uri="{FF2B5EF4-FFF2-40B4-BE49-F238E27FC236}">
                <a16:creationId xmlns:a16="http://schemas.microsoft.com/office/drawing/2014/main" id="{D3DDE12B-9627-9D69-1A40-859EDA22BFAF}"/>
              </a:ext>
            </a:extLst>
          </p:cNvPr>
          <p:cNvSpPr txBox="1"/>
          <p:nvPr/>
        </p:nvSpPr>
        <p:spPr>
          <a:xfrm>
            <a:off x="6096000" y="1236268"/>
            <a:ext cx="5343524" cy="4945458"/>
          </a:xfrm>
          <a:prstGeom prst="rect">
            <a:avLst/>
          </a:prstGeom>
          <a:solidFill>
            <a:srgbClr val="FFFFFF">
              <a:alpha val="40000"/>
            </a:srgbClr>
          </a:solidFill>
        </p:spPr>
        <p:txBody>
          <a:bodyPr vert="horz" lIns="0" tIns="45720" rIns="91440" bIns="45720" rtlCol="0">
            <a:normAutofit lnSpcReduction="10000"/>
          </a:bodyPr>
          <a:lstStyle>
            <a:lvl1pPr marL="361950" indent="-361950">
              <a:lnSpc>
                <a:spcPct val="110000"/>
              </a:lnSpc>
              <a:spcBef>
                <a:spcPts val="600"/>
              </a:spcBef>
              <a:spcAft>
                <a:spcPts val="1200"/>
              </a:spcAft>
              <a:buFont typeface="+mj-lt"/>
              <a:buAutoNum type="arabicPeriod"/>
              <a:defRPr lang="en-US" sz="2200" dirty="0">
                <a:latin typeface="Swis721 Cn BT" panose="020B0506020202030204" pitchFamily="34" charset="0"/>
              </a:defRPr>
            </a:lvl1pPr>
            <a:lvl2pPr marL="628650" indent="-171450">
              <a:lnSpc>
                <a:spcPct val="110000"/>
              </a:lnSpc>
              <a:spcBef>
                <a:spcPts val="600"/>
              </a:spcBef>
              <a:spcAft>
                <a:spcPts val="600"/>
              </a:spcAft>
              <a:buFont typeface="Arial" panose="020B0604020202020204" pitchFamily="34" charset="0"/>
              <a:buChar char="•"/>
              <a:defRPr lang="en-US" sz="2000" dirty="0">
                <a:latin typeface="Swis721 Cn BT" panose="020B0506020202030204" pitchFamily="34" charset="0"/>
              </a:defRPr>
            </a:lvl2pPr>
            <a:lvl3pPr marL="1076325" indent="-180975">
              <a:lnSpc>
                <a:spcPct val="110000"/>
              </a:lnSpc>
              <a:spcBef>
                <a:spcPts val="600"/>
              </a:spcBef>
              <a:spcAft>
                <a:spcPts val="600"/>
              </a:spcAft>
              <a:buFont typeface="Arial" panose="020B0604020202020204" pitchFamily="34" charset="0"/>
              <a:buChar char="•"/>
              <a:defRPr lang="en-US" dirty="0">
                <a:latin typeface="Swis721 Cn BT" panose="020B0506020202030204" pitchFamily="34" charset="0"/>
              </a:defRPr>
            </a:lvl3pPr>
            <a:lvl4pPr marL="1524000" indent="-180975">
              <a:lnSpc>
                <a:spcPct val="110000"/>
              </a:lnSpc>
              <a:spcBef>
                <a:spcPts val="600"/>
              </a:spcBef>
              <a:spcAft>
                <a:spcPts val="600"/>
              </a:spcAft>
              <a:buFont typeface="Arial" panose="020B0604020202020204" pitchFamily="34" charset="0"/>
              <a:buChar char="•"/>
              <a:defRPr lang="en-US" sz="1600" dirty="0">
                <a:latin typeface="Swis721 Cn BT" panose="020B0506020202030204" pitchFamily="34" charset="0"/>
              </a:defRPr>
            </a:lvl4pPr>
            <a:lvl5pPr marL="1885950" indent="-180975">
              <a:lnSpc>
                <a:spcPct val="110000"/>
              </a:lnSpc>
              <a:spcBef>
                <a:spcPts val="600"/>
              </a:spcBef>
              <a:spcAft>
                <a:spcPts val="600"/>
              </a:spcAft>
              <a:buFont typeface="Arial" panose="020B0604020202020204" pitchFamily="34" charset="0"/>
              <a:buChar char="•"/>
              <a:defRPr lang="en-IN" sz="1400" dirty="0">
                <a:latin typeface="Swis721 Cn BT" panose="020B0506020202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Witness statements and cross-examination</a:t>
            </a:r>
          </a:p>
          <a:p>
            <a:r>
              <a:rPr lang="en-US" dirty="0"/>
              <a:t>Signed inquiry report (all members)</a:t>
            </a:r>
          </a:p>
          <a:p>
            <a:r>
              <a:rPr lang="en-US" dirty="0"/>
              <a:t>Party representations against the report</a:t>
            </a:r>
          </a:p>
          <a:p>
            <a:r>
              <a:rPr lang="en-US" dirty="0"/>
              <a:t>Final report to employer/disciplinary authority</a:t>
            </a:r>
          </a:p>
          <a:p>
            <a:r>
              <a:rPr lang="en-US" dirty="0"/>
              <a:t>Confidentiality agreements signed by both parties</a:t>
            </a:r>
          </a:p>
          <a:p>
            <a:r>
              <a:rPr lang="en-US" dirty="0"/>
              <a:t>All Meeting minutes</a:t>
            </a:r>
          </a:p>
          <a:p>
            <a:r>
              <a:rPr lang="en-US" dirty="0"/>
              <a:t>Meeting notices</a:t>
            </a:r>
          </a:p>
          <a:p>
            <a:r>
              <a:rPr lang="en-US" dirty="0"/>
              <a:t>Management orders/direction</a:t>
            </a:r>
          </a:p>
        </p:txBody>
      </p:sp>
      <p:pic>
        <p:nvPicPr>
          <p:cNvPr id="56" name="Picture 55">
            <a:extLst>
              <a:ext uri="{FF2B5EF4-FFF2-40B4-BE49-F238E27FC236}">
                <a16:creationId xmlns:a16="http://schemas.microsoft.com/office/drawing/2014/main" id="{92575615-819C-1E7B-754A-2904215B66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833096" y="1087210"/>
            <a:ext cx="5230246" cy="5532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xEl>
                                              <p:pRg st="7" end="7"/>
                                            </p:txEl>
                                          </p:spTgt>
                                        </p:tgtEl>
                                        <p:attrNameLst>
                                          <p:attrName>style.visibility</p:attrName>
                                        </p:attrNameLst>
                                      </p:cBhvr>
                                      <p:to>
                                        <p:strVal val="visible"/>
                                      </p:to>
                                    </p:set>
                                  </p:childTnLst>
                                </p:cTn>
                              </p:par>
                              <p:par>
                                <p:cTn id="37" presetID="1" presetClass="entr" presetSubtype="0" fill="hold" nodeType="withEffect">
                                  <p:stCondLst>
                                    <p:cond delay="100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animBg="1"/>
      <p:bldP spid="50"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AEAA24-E59E-69A3-4385-02B6C48F1F1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4"/>
          <a:stretch/>
        </p:blipFill>
        <p:spPr>
          <a:xfrm flipH="1">
            <a:off x="8092090" y="3813891"/>
            <a:ext cx="4099909" cy="2903005"/>
          </a:xfrm>
          <a:prstGeom prst="rect">
            <a:avLst/>
          </a:prstGeom>
        </p:spPr>
      </p:pic>
      <p:sp>
        <p:nvSpPr>
          <p:cNvPr id="6" name="Content Placeholder 5">
            <a:extLst>
              <a:ext uri="{FF2B5EF4-FFF2-40B4-BE49-F238E27FC236}">
                <a16:creationId xmlns:a16="http://schemas.microsoft.com/office/drawing/2014/main" id="{FB7E2822-00CE-6142-584A-6D8E897BB0D5}"/>
              </a:ext>
            </a:extLst>
          </p:cNvPr>
          <p:cNvSpPr>
            <a:spLocks noGrp="1"/>
          </p:cNvSpPr>
          <p:nvPr>
            <p:ph idx="1"/>
          </p:nvPr>
        </p:nvSpPr>
        <p:spPr>
          <a:xfrm>
            <a:off x="629561" y="1036242"/>
            <a:ext cx="7687125" cy="5555299"/>
          </a:xfrm>
        </p:spPr>
        <p:txBody>
          <a:bodyPr anchor="ctr">
            <a:normAutofit/>
          </a:bodyPr>
          <a:lstStyle/>
          <a:p>
            <a:pPr algn="just">
              <a:lnSpc>
                <a:spcPct val="120000"/>
              </a:lnSpc>
              <a:spcBef>
                <a:spcPts val="2400"/>
              </a:spcBef>
              <a:spcAft>
                <a:spcPts val="2400"/>
              </a:spcAft>
            </a:pPr>
            <a:r>
              <a:rPr lang="en-US" sz="2100" dirty="0"/>
              <a:t>The Appropriate Government declares the District officer for  each district. It may be the District Magistrate, Additional  District Magistrate or Deputy Collector. Every district would  have its own District Officer.</a:t>
            </a:r>
          </a:p>
          <a:p>
            <a:pPr>
              <a:lnSpc>
                <a:spcPct val="120000"/>
              </a:lnSpc>
              <a:spcBef>
                <a:spcPts val="2400"/>
              </a:spcBef>
              <a:spcAft>
                <a:spcPts val="2400"/>
              </a:spcAft>
            </a:pPr>
            <a:r>
              <a:rPr lang="en-US" sz="2100" dirty="0"/>
              <a:t>When to File the Annual Report?</a:t>
            </a:r>
          </a:p>
          <a:p>
            <a:pPr>
              <a:lnSpc>
                <a:spcPct val="120000"/>
              </a:lnSpc>
              <a:spcBef>
                <a:spcPts val="2400"/>
              </a:spcBef>
              <a:spcAft>
                <a:spcPts val="2400"/>
              </a:spcAft>
            </a:pPr>
            <a:r>
              <a:rPr lang="en-US" sz="2100" dirty="0"/>
              <a:t>The law is silent on the specific period of submission of  Annual Report. But since the Law mentions that it needs to be  submitted each calendar year, in case there is no notification  to the contrary, it is recommended to submit the Annual  report by 31st January every year.</a:t>
            </a:r>
          </a:p>
          <a:p>
            <a:pPr marL="0" indent="0">
              <a:buNone/>
            </a:pPr>
            <a:endParaRPr lang="en-IN" dirty="0"/>
          </a:p>
        </p:txBody>
      </p:sp>
      <p:sp>
        <p:nvSpPr>
          <p:cNvPr id="2" name="object 2"/>
          <p:cNvSpPr txBox="1"/>
          <p:nvPr/>
        </p:nvSpPr>
        <p:spPr>
          <a:xfrm>
            <a:off x="1602740" y="1"/>
            <a:ext cx="4309745" cy="330835"/>
          </a:xfrm>
          <a:prstGeom prst="rect">
            <a:avLst/>
          </a:prstGeom>
        </p:spPr>
        <p:txBody>
          <a:bodyPr vert="horz" wrap="square" lIns="0" tIns="12700" rIns="0" bIns="0" rtlCol="0">
            <a:spAutoFit/>
          </a:bodyPr>
          <a:lstStyle/>
          <a:p>
            <a:pPr marL="12700">
              <a:spcBef>
                <a:spcPts val="100"/>
              </a:spcBef>
            </a:pPr>
            <a:r>
              <a:rPr sz="2000" b="1" spc="-10" dirty="0">
                <a:solidFill>
                  <a:srgbClr val="FFFFFF"/>
                </a:solidFill>
                <a:latin typeface="Calibri"/>
                <a:cs typeface="Calibri"/>
              </a:rPr>
              <a:t>Creating </a:t>
            </a:r>
            <a:r>
              <a:rPr sz="2000" b="1" dirty="0">
                <a:solidFill>
                  <a:srgbClr val="FFFFFF"/>
                </a:solidFill>
                <a:latin typeface="Calibri"/>
                <a:cs typeface="Calibri"/>
              </a:rPr>
              <a:t>Impact</a:t>
            </a:r>
            <a:r>
              <a:rPr sz="2000" b="1" spc="-30" dirty="0">
                <a:solidFill>
                  <a:srgbClr val="FFFFFF"/>
                </a:solidFill>
                <a:latin typeface="Calibri"/>
                <a:cs typeface="Calibri"/>
              </a:rPr>
              <a:t> </a:t>
            </a:r>
            <a:r>
              <a:rPr sz="2000" b="1" spc="-20" dirty="0">
                <a:solidFill>
                  <a:srgbClr val="FFFFFF"/>
                </a:solidFill>
                <a:latin typeface="Calibri"/>
                <a:cs typeface="Calibri"/>
              </a:rPr>
              <a:t>Training </a:t>
            </a:r>
            <a:r>
              <a:rPr sz="2000" b="1" dirty="0">
                <a:solidFill>
                  <a:srgbClr val="FFFFFF"/>
                </a:solidFill>
                <a:latin typeface="Calibri"/>
                <a:cs typeface="Calibri"/>
              </a:rPr>
              <a:t>&amp;</a:t>
            </a:r>
            <a:r>
              <a:rPr sz="2000" b="1" spc="-5" dirty="0">
                <a:solidFill>
                  <a:srgbClr val="FFFFFF"/>
                </a:solidFill>
                <a:latin typeface="Calibri"/>
                <a:cs typeface="Calibri"/>
              </a:rPr>
              <a:t> </a:t>
            </a:r>
            <a:r>
              <a:rPr sz="2000" b="1" spc="-10" dirty="0">
                <a:solidFill>
                  <a:srgbClr val="FFFFFF"/>
                </a:solidFill>
                <a:latin typeface="Calibri"/>
                <a:cs typeface="Calibri"/>
              </a:rPr>
              <a:t>Development</a:t>
            </a:r>
            <a:endParaRPr sz="2000" dirty="0">
              <a:latin typeface="Calibri"/>
              <a:cs typeface="Calibri"/>
            </a:endParaRPr>
          </a:p>
        </p:txBody>
      </p:sp>
      <p:sp>
        <p:nvSpPr>
          <p:cNvPr id="5" name="Title 4">
            <a:extLst>
              <a:ext uri="{FF2B5EF4-FFF2-40B4-BE49-F238E27FC236}">
                <a16:creationId xmlns:a16="http://schemas.microsoft.com/office/drawing/2014/main" id="{438DE9A9-E026-8AD9-0B04-5BC1BE34FBC4}"/>
              </a:ext>
            </a:extLst>
          </p:cNvPr>
          <p:cNvSpPr>
            <a:spLocks noGrp="1"/>
          </p:cNvSpPr>
          <p:nvPr>
            <p:ph type="title"/>
          </p:nvPr>
        </p:nvSpPr>
        <p:spPr/>
        <p:txBody>
          <a:bodyPr/>
          <a:lstStyle/>
          <a:p>
            <a:r>
              <a:rPr lang="en-IN" dirty="0"/>
              <a:t>Where to Submit Annual Report</a:t>
            </a:r>
          </a:p>
        </p:txBody>
      </p:sp>
      <p:pic>
        <p:nvPicPr>
          <p:cNvPr id="9" name="Picture 8">
            <a:extLst>
              <a:ext uri="{FF2B5EF4-FFF2-40B4-BE49-F238E27FC236}">
                <a16:creationId xmlns:a16="http://schemas.microsoft.com/office/drawing/2014/main" id="{3ECA9F8B-17A9-3E02-59A0-413A1C408FC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4322" y="330836"/>
            <a:ext cx="3860164" cy="3860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Folded Corner 8">
            <a:extLst>
              <a:ext uri="{FF2B5EF4-FFF2-40B4-BE49-F238E27FC236}">
                <a16:creationId xmlns:a16="http://schemas.microsoft.com/office/drawing/2014/main" id="{270956F3-3568-E3B4-2216-B7437AA48B83}"/>
              </a:ext>
            </a:extLst>
          </p:cNvPr>
          <p:cNvSpPr/>
          <p:nvPr/>
        </p:nvSpPr>
        <p:spPr>
          <a:xfrm>
            <a:off x="904875" y="1000125"/>
            <a:ext cx="4820742" cy="5508748"/>
          </a:xfrm>
          <a:prstGeom prst="foldedCorner">
            <a:avLst>
              <a:gd name="adj" fmla="val 12713"/>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Content Placeholder 7">
            <a:extLst>
              <a:ext uri="{FF2B5EF4-FFF2-40B4-BE49-F238E27FC236}">
                <a16:creationId xmlns:a16="http://schemas.microsoft.com/office/drawing/2014/main" id="{A59452EC-7791-8067-3580-B8D73F84A9C9}"/>
              </a:ext>
            </a:extLst>
          </p:cNvPr>
          <p:cNvSpPr>
            <a:spLocks noGrp="1"/>
          </p:cNvSpPr>
          <p:nvPr>
            <p:ph idx="1"/>
          </p:nvPr>
        </p:nvSpPr>
        <p:spPr>
          <a:xfrm>
            <a:off x="1152524" y="1000125"/>
            <a:ext cx="4603297" cy="5508748"/>
          </a:xfrm>
        </p:spPr>
        <p:txBody>
          <a:bodyPr>
            <a:noAutofit/>
          </a:bodyPr>
          <a:lstStyle/>
          <a:p>
            <a:pPr indent="0" defTabSz="1346200">
              <a:lnSpc>
                <a:spcPct val="200000"/>
              </a:lnSpc>
              <a:spcBef>
                <a:spcPts val="2400"/>
              </a:spcBef>
              <a:buNone/>
            </a:pPr>
            <a:r>
              <a:rPr lang="en-IN" sz="1200" b="1" kern="100" dirty="0">
                <a:effectLst/>
                <a:latin typeface="+mn-lt"/>
                <a:ea typeface="Calibri" panose="020F0502020204030204" pitchFamily="34" charset="0"/>
                <a:cs typeface="Mangal" panose="02040503050203030202" pitchFamily="18" charset="0"/>
              </a:rPr>
              <a:t>Ref.:		&lt;DD/MM/YYYY&gt;</a:t>
            </a:r>
            <a:endParaRPr lang="en-IN" sz="1200"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r>
              <a:rPr lang="en-IN" sz="1200" kern="100" dirty="0">
                <a:effectLst/>
                <a:latin typeface="+mn-lt"/>
                <a:ea typeface="Calibri" panose="020F0502020204030204" pitchFamily="34" charset="0"/>
                <a:cs typeface="Mangal" panose="02040503050203030202" pitchFamily="18" charset="0"/>
              </a:rPr>
              <a:t>From- </a:t>
            </a:r>
            <a:r>
              <a:rPr lang="en-IN" sz="1200" b="1" kern="100" dirty="0">
                <a:effectLst/>
                <a:latin typeface="+mn-lt"/>
                <a:ea typeface="Calibri" panose="020F0502020204030204" pitchFamily="34" charset="0"/>
                <a:cs typeface="Mangal" panose="02040503050203030202" pitchFamily="18" charset="0"/>
              </a:rPr>
              <a:t>&lt;Name&gt;  Presiding Officer</a:t>
            </a:r>
            <a:endParaRPr lang="en-IN" sz="1200"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r>
              <a:rPr lang="en-IN" sz="1200" kern="100" dirty="0">
                <a:effectLst/>
                <a:latin typeface="+mn-lt"/>
                <a:ea typeface="Calibri" panose="020F0502020204030204" pitchFamily="34" charset="0"/>
                <a:cs typeface="Mangal" panose="02040503050203030202" pitchFamily="18" charset="0"/>
              </a:rPr>
              <a:t>&lt;Organisation Name&gt;</a:t>
            </a:r>
          </a:p>
          <a:p>
            <a:pPr indent="0">
              <a:lnSpc>
                <a:spcPct val="120000"/>
              </a:lnSpc>
              <a:spcBef>
                <a:spcPts val="0"/>
              </a:spcBef>
              <a:spcAft>
                <a:spcPts val="0"/>
              </a:spcAft>
              <a:buNone/>
            </a:pPr>
            <a:r>
              <a:rPr lang="en-IN" sz="1200" kern="100" dirty="0">
                <a:effectLst/>
                <a:latin typeface="+mn-lt"/>
                <a:ea typeface="Calibri" panose="020F0502020204030204" pitchFamily="34" charset="0"/>
                <a:cs typeface="Mangal" panose="02040503050203030202" pitchFamily="18" charset="0"/>
              </a:rPr>
              <a:t>&lt;Organisation Address&gt;</a:t>
            </a:r>
          </a:p>
          <a:p>
            <a:pPr indent="0">
              <a:lnSpc>
                <a:spcPct val="120000"/>
              </a:lnSpc>
              <a:buNone/>
            </a:pPr>
            <a:r>
              <a:rPr lang="en-IN" sz="1200" b="1" kern="100" dirty="0">
                <a:effectLst/>
                <a:latin typeface="+mn-lt"/>
                <a:ea typeface="Calibri" panose="020F0502020204030204" pitchFamily="34" charset="0"/>
                <a:cs typeface="Mangal" panose="02040503050203030202" pitchFamily="18" charset="0"/>
              </a:rPr>
              <a:t>To,</a:t>
            </a:r>
            <a:endParaRPr lang="en-IN" sz="1200"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r>
              <a:rPr lang="en-IN" sz="1200" b="1" kern="100" dirty="0">
                <a:effectLst/>
                <a:latin typeface="+mn-lt"/>
                <a:ea typeface="Calibri" panose="020F0502020204030204" pitchFamily="34" charset="0"/>
                <a:cs typeface="Mangal" panose="02040503050203030202" pitchFamily="18" charset="0"/>
              </a:rPr>
              <a:t>District Officer</a:t>
            </a:r>
            <a:endParaRPr lang="en-IN" sz="1200"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r>
              <a:rPr lang="en-IN" sz="1200" b="1" kern="100" dirty="0">
                <a:effectLst/>
                <a:latin typeface="+mn-lt"/>
                <a:ea typeface="Calibri" panose="020F0502020204030204" pitchFamily="34" charset="0"/>
                <a:cs typeface="Mangal" panose="02040503050203030202" pitchFamily="18" charset="0"/>
              </a:rPr>
              <a:t>&lt;Address&gt;</a:t>
            </a:r>
          </a:p>
          <a:p>
            <a:pPr indent="0">
              <a:lnSpc>
                <a:spcPct val="120000"/>
              </a:lnSpc>
              <a:spcBef>
                <a:spcPts val="0"/>
              </a:spcBef>
              <a:spcAft>
                <a:spcPts val="0"/>
              </a:spcAft>
              <a:buNone/>
            </a:pPr>
            <a:endParaRPr lang="en-IN" sz="1200" b="1"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r>
              <a:rPr lang="en-IN" sz="1200" b="1" kern="100" dirty="0">
                <a:effectLst/>
                <a:latin typeface="+mn-lt"/>
                <a:ea typeface="Calibri" panose="020F0502020204030204" pitchFamily="34" charset="0"/>
                <a:cs typeface="Mangal" panose="02040503050203030202" pitchFamily="18" charset="0"/>
              </a:rPr>
              <a:t>Sub: Submission of Annual Report for the year 2020 under the Sexual Harassment of  Women at Workplace (Prevention, Prohibition, and Redressal) Act, 2013 – Reg.</a:t>
            </a:r>
            <a:endParaRPr lang="en-IN" sz="1200"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endParaRPr lang="en-IN" sz="1200" kern="100" dirty="0">
              <a:effectLst/>
              <a:latin typeface="+mn-lt"/>
              <a:ea typeface="Calibri" panose="020F0502020204030204" pitchFamily="34" charset="0"/>
              <a:cs typeface="Mangal" panose="02040503050203030202" pitchFamily="18" charset="0"/>
            </a:endParaRPr>
          </a:p>
          <a:p>
            <a:pPr indent="0">
              <a:lnSpc>
                <a:spcPct val="120000"/>
              </a:lnSpc>
              <a:spcBef>
                <a:spcPts val="0"/>
              </a:spcBef>
              <a:spcAft>
                <a:spcPts val="0"/>
              </a:spcAft>
              <a:buNone/>
            </a:pPr>
            <a:r>
              <a:rPr lang="en-IN" sz="1200" b="1" kern="100" dirty="0">
                <a:effectLst/>
                <a:latin typeface="+mn-lt"/>
                <a:ea typeface="Calibri" panose="020F0502020204030204" pitchFamily="34" charset="0"/>
                <a:cs typeface="Mangal" panose="02040503050203030202" pitchFamily="18" charset="0"/>
              </a:rPr>
              <a:t>Dear Sir/ Madam,</a:t>
            </a:r>
            <a:endParaRPr lang="en-IN" sz="1200" kern="100" dirty="0">
              <a:effectLst/>
              <a:latin typeface="+mn-lt"/>
              <a:ea typeface="Calibri" panose="020F0502020204030204" pitchFamily="34" charset="0"/>
              <a:cs typeface="Mangal" panose="02040503050203030202" pitchFamily="18" charset="0"/>
            </a:endParaRPr>
          </a:p>
          <a:p>
            <a:pPr indent="0">
              <a:lnSpc>
                <a:spcPct val="120000"/>
              </a:lnSpc>
              <a:buNone/>
            </a:pPr>
            <a:r>
              <a:rPr lang="en-US" sz="1200" kern="100" dirty="0">
                <a:effectLst/>
                <a:latin typeface="+mn-lt"/>
                <a:ea typeface="Calibri" panose="020F0502020204030204" pitchFamily="34" charset="0"/>
                <a:cs typeface="Mangal" panose="02040503050203030202" pitchFamily="18" charset="0"/>
              </a:rPr>
              <a:t>We are hereby submitting the Annual Report in accordance with Section 21 of the Sexual Harassment of Women at Workplace (Prevention, Prohibition, and Redressal) Act, 2013, for our organization, &lt;Name of the organization&gt;.</a:t>
            </a:r>
          </a:p>
          <a:p>
            <a:pPr indent="0">
              <a:lnSpc>
                <a:spcPct val="120000"/>
              </a:lnSpc>
              <a:buNone/>
            </a:pPr>
            <a:r>
              <a:rPr lang="en-US" sz="1200" kern="100" dirty="0">
                <a:effectLst/>
                <a:latin typeface="+mn-lt"/>
                <a:ea typeface="Calibri" panose="020F0502020204030204" pitchFamily="34" charset="0"/>
                <a:cs typeface="Mangal" panose="02040503050203030202" pitchFamily="18" charset="0"/>
              </a:rPr>
              <a:t>Your prompt acknowledgment of receipt is appreciated.</a:t>
            </a:r>
          </a:p>
          <a:p>
            <a:pPr indent="0">
              <a:spcBef>
                <a:spcPts val="200"/>
              </a:spcBef>
              <a:spcAft>
                <a:spcPts val="200"/>
              </a:spcAft>
              <a:buNone/>
            </a:pPr>
            <a:r>
              <a:rPr lang="en-US" sz="1200" kern="100" dirty="0">
                <a:effectLst/>
                <a:latin typeface="+mn-lt"/>
                <a:ea typeface="Calibri" panose="020F0502020204030204" pitchFamily="34" charset="0"/>
                <a:cs typeface="Mangal" panose="02040503050203030202" pitchFamily="18" charset="0"/>
              </a:rPr>
              <a:t>Sincerely,</a:t>
            </a:r>
            <a:r>
              <a:rPr lang="en-IN" sz="1200" kern="100" dirty="0">
                <a:effectLst/>
                <a:latin typeface="+mn-lt"/>
                <a:ea typeface="Calibri" panose="020F0502020204030204" pitchFamily="34" charset="0"/>
                <a:cs typeface="Mangal" panose="02040503050203030202" pitchFamily="18" charset="0"/>
              </a:rPr>
              <a:t>Thanking you,</a:t>
            </a:r>
          </a:p>
          <a:p>
            <a:pPr indent="0">
              <a:spcBef>
                <a:spcPts val="200"/>
              </a:spcBef>
              <a:spcAft>
                <a:spcPts val="200"/>
              </a:spcAft>
              <a:buNone/>
            </a:pPr>
            <a:r>
              <a:rPr lang="en-IN" sz="1200" b="1" kern="100" dirty="0">
                <a:effectLst/>
                <a:latin typeface="+mn-lt"/>
                <a:ea typeface="Calibri" panose="020F0502020204030204" pitchFamily="34" charset="0"/>
                <a:cs typeface="Mangal" panose="02040503050203030202" pitchFamily="18" charset="0"/>
              </a:rPr>
              <a:t>&lt;Name&gt;</a:t>
            </a:r>
            <a:endParaRPr lang="en-IN" sz="1200" kern="100" dirty="0">
              <a:effectLst/>
              <a:latin typeface="+mn-lt"/>
              <a:ea typeface="Calibri" panose="020F0502020204030204" pitchFamily="34" charset="0"/>
              <a:cs typeface="Mangal" panose="02040503050203030202" pitchFamily="18" charset="0"/>
            </a:endParaRPr>
          </a:p>
          <a:p>
            <a:pPr indent="0">
              <a:spcBef>
                <a:spcPts val="200"/>
              </a:spcBef>
              <a:spcAft>
                <a:spcPts val="200"/>
              </a:spcAft>
              <a:buNone/>
            </a:pPr>
            <a:r>
              <a:rPr lang="en-IN" sz="1200" b="1" kern="100" dirty="0">
                <a:effectLst/>
                <a:latin typeface="+mn-lt"/>
                <a:ea typeface="Calibri" panose="020F0502020204030204" pitchFamily="34" charset="0"/>
                <a:cs typeface="Mangal" panose="02040503050203030202" pitchFamily="18" charset="0"/>
              </a:rPr>
              <a:t>[Presiding Officer]  Internal Committee [IC]</a:t>
            </a:r>
            <a:endParaRPr lang="en-IN" sz="1200" dirty="0">
              <a:latin typeface="+mn-lt"/>
            </a:endParaRPr>
          </a:p>
        </p:txBody>
      </p:sp>
      <p:sp>
        <p:nvSpPr>
          <p:cNvPr id="2" name="object 2"/>
          <p:cNvSpPr txBox="1">
            <a:spLocks noGrp="1"/>
          </p:cNvSpPr>
          <p:nvPr>
            <p:ph type="title"/>
          </p:nvPr>
        </p:nvSpPr>
        <p:spPr>
          <a:xfrm>
            <a:off x="630238" y="282452"/>
            <a:ext cx="10931525" cy="511422"/>
          </a:xfrm>
        </p:spPr>
        <p:txBody>
          <a:bodyPr vert="horz" wrap="square" lIns="0" tIns="12700" rIns="0" bIns="0" rtlCol="0" anchor="ctr">
            <a:spAutoFit/>
          </a:bodyPr>
          <a:lstStyle/>
          <a:p>
            <a:pPr algn="ctr"/>
            <a:r>
              <a:rPr lang="en-IN" dirty="0"/>
              <a:t>Annual Report Format</a:t>
            </a:r>
          </a:p>
        </p:txBody>
      </p:sp>
      <p:sp>
        <p:nvSpPr>
          <p:cNvPr id="12" name="Rectangle: Folded Corner 11">
            <a:extLst>
              <a:ext uri="{FF2B5EF4-FFF2-40B4-BE49-F238E27FC236}">
                <a16:creationId xmlns:a16="http://schemas.microsoft.com/office/drawing/2014/main" id="{421553AA-C93A-437B-31A5-063E384BCE42}"/>
              </a:ext>
            </a:extLst>
          </p:cNvPr>
          <p:cNvSpPr/>
          <p:nvPr/>
        </p:nvSpPr>
        <p:spPr>
          <a:xfrm rot="10800000">
            <a:off x="6524625" y="1000125"/>
            <a:ext cx="4820742" cy="5508748"/>
          </a:xfrm>
          <a:prstGeom prst="foldedCorner">
            <a:avLst>
              <a:gd name="adj" fmla="val 12713"/>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ontent Placeholder 7">
            <a:extLst>
              <a:ext uri="{FF2B5EF4-FFF2-40B4-BE49-F238E27FC236}">
                <a16:creationId xmlns:a16="http://schemas.microsoft.com/office/drawing/2014/main" id="{01C88EFC-E99C-A3C8-ABB2-A3500CAC362E}"/>
              </a:ext>
            </a:extLst>
          </p:cNvPr>
          <p:cNvSpPr txBox="1">
            <a:spLocks/>
          </p:cNvSpPr>
          <p:nvPr/>
        </p:nvSpPr>
        <p:spPr>
          <a:xfrm>
            <a:off x="6772274" y="1000125"/>
            <a:ext cx="4514851" cy="5508748"/>
          </a:xfrm>
          <a:prstGeom prst="rect">
            <a:avLst/>
          </a:prstGeom>
        </p:spPr>
        <p:txBody>
          <a:bodyPr vert="horz" lIns="0" tIns="144000" rIns="91440" bIns="45720" rtlCol="0">
            <a:noAutofit/>
          </a:bodyPr>
          <a:lstStyle>
            <a:lvl1pPr marL="180975" indent="-180975" algn="l" defTabSz="914400" rtl="0" eaLnBrk="1" latinLnBrk="0" hangingPunct="1">
              <a:lnSpc>
                <a:spcPct val="110000"/>
              </a:lnSpc>
              <a:spcBef>
                <a:spcPts val="600"/>
              </a:spcBef>
              <a:spcAft>
                <a:spcPts val="600"/>
              </a:spcAft>
              <a:buFont typeface="Arial" panose="020B0604020202020204" pitchFamily="34" charset="0"/>
              <a:buChar char="•"/>
              <a:defRPr lang="en-US" sz="2200" kern="1200" dirty="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110000"/>
              </a:lnSpc>
              <a:spcBef>
                <a:spcPts val="600"/>
              </a:spcBef>
              <a:spcAft>
                <a:spcPts val="600"/>
              </a:spcAft>
              <a:buFont typeface="Arial" panose="020B0604020202020204" pitchFamily="34" charset="0"/>
              <a:buChar char="•"/>
              <a:defRPr lang="en-US" sz="2000" kern="1200" dirty="0">
                <a:solidFill>
                  <a:schemeClr val="tx1"/>
                </a:solidFill>
                <a:latin typeface="Swis721 Cn BT" panose="020B0506020202030204" pitchFamily="34" charset="0"/>
                <a:ea typeface="+mn-ea"/>
                <a:cs typeface="+mn-cs"/>
              </a:defRPr>
            </a:lvl2pPr>
            <a:lvl3pPr marL="1076325" indent="-180975" algn="l" defTabSz="914400" rtl="0" eaLnBrk="1" latinLnBrk="0" hangingPunct="1">
              <a:lnSpc>
                <a:spcPct val="110000"/>
              </a:lnSpc>
              <a:spcBef>
                <a:spcPts val="600"/>
              </a:spcBef>
              <a:spcAft>
                <a:spcPts val="600"/>
              </a:spcAft>
              <a:buFont typeface="Arial" panose="020B0604020202020204" pitchFamily="34" charset="0"/>
              <a:buChar char="•"/>
              <a:defRPr lang="en-US" sz="1800" kern="1200" dirty="0">
                <a:solidFill>
                  <a:schemeClr val="tx1"/>
                </a:solidFill>
                <a:latin typeface="Swis721 Cn BT" panose="020B0506020202030204" pitchFamily="34" charset="0"/>
                <a:ea typeface="+mn-ea"/>
                <a:cs typeface="+mn-cs"/>
              </a:defRPr>
            </a:lvl3pPr>
            <a:lvl4pPr marL="1524000" indent="-180975" algn="l" defTabSz="914400" rtl="0" eaLnBrk="1" latinLnBrk="0" hangingPunct="1">
              <a:lnSpc>
                <a:spcPct val="110000"/>
              </a:lnSpc>
              <a:spcBef>
                <a:spcPts val="600"/>
              </a:spcBef>
              <a:spcAft>
                <a:spcPts val="600"/>
              </a:spcAft>
              <a:buFont typeface="Arial" panose="020B0604020202020204" pitchFamily="34" charset="0"/>
              <a:buChar char="•"/>
              <a:defRPr lang="en-US" sz="1600" kern="1200" dirty="0">
                <a:solidFill>
                  <a:schemeClr val="tx1"/>
                </a:solidFill>
                <a:latin typeface="Swis721 Cn BT" panose="020B0506020202030204" pitchFamily="34" charset="0"/>
                <a:ea typeface="+mn-ea"/>
                <a:cs typeface="+mn-cs"/>
              </a:defRPr>
            </a:lvl4pPr>
            <a:lvl5pPr marL="1885950" indent="-180975" algn="l" defTabSz="914400" rtl="0" eaLnBrk="1" latinLnBrk="0" hangingPunct="1">
              <a:lnSpc>
                <a:spcPct val="110000"/>
              </a:lnSpc>
              <a:spcBef>
                <a:spcPts val="600"/>
              </a:spcBef>
              <a:spcAft>
                <a:spcPts val="600"/>
              </a:spcAft>
              <a:buFont typeface="Arial" panose="020B0604020202020204" pitchFamily="34" charset="0"/>
              <a:buChar char="•"/>
              <a:defRPr lang="en-IN" sz="1400" kern="1200" dirty="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200"/>
              </a:spcBef>
              <a:spcAft>
                <a:spcPts val="200"/>
              </a:spcAft>
              <a:buFont typeface="Arial" panose="020B0604020202020204" pitchFamily="34" charset="0"/>
              <a:buNone/>
            </a:pPr>
            <a:endParaRPr lang="en-US" sz="1200" b="1" kern="100" dirty="0">
              <a:latin typeface="+mn-lt"/>
              <a:ea typeface="Calibri" panose="020F0502020204030204" pitchFamily="34" charset="0"/>
              <a:cs typeface="Mangal" panose="02040503050203030202" pitchFamily="18" charset="0"/>
            </a:endParaRPr>
          </a:p>
          <a:p>
            <a:pPr indent="0">
              <a:spcBef>
                <a:spcPts val="200"/>
              </a:spcBef>
              <a:spcAft>
                <a:spcPts val="200"/>
              </a:spcAft>
              <a:buFont typeface="Arial" panose="020B0604020202020204" pitchFamily="34" charset="0"/>
              <a:buNone/>
            </a:pPr>
            <a:endParaRPr lang="en-US" sz="1200" b="1" kern="100" dirty="0">
              <a:latin typeface="+mn-lt"/>
              <a:ea typeface="Calibri" panose="020F0502020204030204" pitchFamily="34" charset="0"/>
              <a:cs typeface="Mangal" panose="02040503050203030202" pitchFamily="18" charset="0"/>
            </a:endParaRPr>
          </a:p>
          <a:p>
            <a:pPr indent="0">
              <a:spcBef>
                <a:spcPts val="200"/>
              </a:spcBef>
              <a:spcAft>
                <a:spcPts val="200"/>
              </a:spcAft>
              <a:buFont typeface="Arial" panose="020B0604020202020204" pitchFamily="34" charset="0"/>
              <a:buNone/>
            </a:pPr>
            <a:r>
              <a:rPr lang="en-US" sz="1200" b="1" kern="100" dirty="0">
                <a:latin typeface="+mn-lt"/>
                <a:ea typeface="Calibri" panose="020F0502020204030204" pitchFamily="34" charset="0"/>
                <a:cs typeface="Mangal" panose="02040503050203030202" pitchFamily="18" charset="0"/>
              </a:rPr>
              <a:t>We hereby submit the 2020 Annual Report of the Internal Committee on Prevention of Sexual Harassment.</a:t>
            </a:r>
          </a:p>
        </p:txBody>
      </p:sp>
      <p:graphicFrame>
        <p:nvGraphicFramePr>
          <p:cNvPr id="14" name="object 4">
            <a:extLst>
              <a:ext uri="{FF2B5EF4-FFF2-40B4-BE49-F238E27FC236}">
                <a16:creationId xmlns:a16="http://schemas.microsoft.com/office/drawing/2014/main" id="{CB41D2B6-43AF-1461-9541-E5182E0D9A88}"/>
              </a:ext>
            </a:extLst>
          </p:cNvPr>
          <p:cNvGraphicFramePr>
            <a:graphicFrameLocks noGrp="1"/>
          </p:cNvGraphicFramePr>
          <p:nvPr>
            <p:extLst>
              <p:ext uri="{D42A27DB-BD31-4B8C-83A1-F6EECF244321}">
                <p14:modId xmlns:p14="http://schemas.microsoft.com/office/powerpoint/2010/main" val="276436383"/>
              </p:ext>
            </p:extLst>
          </p:nvPr>
        </p:nvGraphicFramePr>
        <p:xfrm>
          <a:off x="6950528" y="2230404"/>
          <a:ext cx="4158342" cy="3635642"/>
        </p:xfrm>
        <a:graphic>
          <a:graphicData uri="http://schemas.openxmlformats.org/drawingml/2006/table">
            <a:tbl>
              <a:tblPr firstRow="1" bandRow="1">
                <a:tableStyleId>{5940675A-B579-460E-94D1-54222C63F5DA}</a:tableStyleId>
              </a:tblPr>
              <a:tblGrid>
                <a:gridCol w="3222171">
                  <a:extLst>
                    <a:ext uri="{9D8B030D-6E8A-4147-A177-3AD203B41FA5}">
                      <a16:colId xmlns:a16="http://schemas.microsoft.com/office/drawing/2014/main" val="20000"/>
                    </a:ext>
                  </a:extLst>
                </a:gridCol>
                <a:gridCol w="936171">
                  <a:extLst>
                    <a:ext uri="{9D8B030D-6E8A-4147-A177-3AD203B41FA5}">
                      <a16:colId xmlns:a16="http://schemas.microsoft.com/office/drawing/2014/main" val="20001"/>
                    </a:ext>
                  </a:extLst>
                </a:gridCol>
              </a:tblGrid>
              <a:tr h="406757">
                <a:tc>
                  <a:txBody>
                    <a:bodyPr/>
                    <a:lstStyle/>
                    <a:p>
                      <a:pPr marL="87313" indent="0" algn="l" defTabSz="914400" rtl="0" eaLnBrk="1" latinLnBrk="0" hangingPunct="1">
                        <a:lnSpc>
                          <a:spcPct val="110000"/>
                        </a:lnSpc>
                        <a:spcBef>
                          <a:spcPts val="300"/>
                        </a:spcBef>
                        <a:spcAft>
                          <a:spcPts val="300"/>
                        </a:spcAft>
                      </a:pPr>
                      <a:r>
                        <a:rPr sz="1200" kern="1200" dirty="0">
                          <a:solidFill>
                            <a:schemeClr val="dk1"/>
                          </a:solidFill>
                        </a:rPr>
                        <a:t>Number of complaints received in a year</a:t>
                      </a:r>
                      <a:endParaRPr sz="1200" kern="1200" dirty="0">
                        <a:solidFill>
                          <a:schemeClr val="dk1"/>
                        </a:solidFill>
                        <a:latin typeface="+mn-lt"/>
                        <a:ea typeface="+mn-ea"/>
                        <a:cs typeface="+mn-cs"/>
                      </a:endParaRPr>
                    </a:p>
                  </a:txBody>
                  <a:tcPr marL="0" marR="0" marT="144000" marB="0"/>
                </a:tc>
                <a:tc>
                  <a:txBody>
                    <a:bodyPr/>
                    <a:lstStyle/>
                    <a:p>
                      <a:pPr marL="87313" indent="0" algn="l" defTabSz="914400" rtl="0" eaLnBrk="1" latinLnBrk="0" hangingPunct="1">
                        <a:lnSpc>
                          <a:spcPct val="110000"/>
                        </a:lnSpc>
                        <a:spcBef>
                          <a:spcPts val="300"/>
                        </a:spcBef>
                        <a:spcAft>
                          <a:spcPts val="300"/>
                        </a:spcAft>
                      </a:pPr>
                      <a:endParaRPr sz="1200" kern="1200" dirty="0">
                        <a:solidFill>
                          <a:schemeClr val="dk1"/>
                        </a:solidFill>
                        <a:latin typeface="+mn-lt"/>
                        <a:ea typeface="+mn-ea"/>
                        <a:cs typeface="+mn-cs"/>
                      </a:endParaRPr>
                    </a:p>
                  </a:txBody>
                  <a:tcPr marL="0" marR="0" marT="252000" marB="0"/>
                </a:tc>
                <a:extLst>
                  <a:ext uri="{0D108BD9-81ED-4DB2-BD59-A6C34878D82A}">
                    <a16:rowId xmlns:a16="http://schemas.microsoft.com/office/drawing/2014/main" val="10000"/>
                  </a:ext>
                </a:extLst>
              </a:tr>
              <a:tr h="403049">
                <a:tc>
                  <a:txBody>
                    <a:bodyPr/>
                    <a:lstStyle/>
                    <a:p>
                      <a:pPr marL="87313" indent="0">
                        <a:lnSpc>
                          <a:spcPct val="110000"/>
                        </a:lnSpc>
                        <a:spcBef>
                          <a:spcPts val="300"/>
                        </a:spcBef>
                        <a:spcAft>
                          <a:spcPts val="300"/>
                        </a:spcAft>
                      </a:pPr>
                      <a:r>
                        <a:rPr sz="1200" dirty="0"/>
                        <a:t>Number</a:t>
                      </a:r>
                      <a:r>
                        <a:rPr sz="1200" spc="-5" dirty="0"/>
                        <a:t> of</a:t>
                      </a:r>
                      <a:r>
                        <a:rPr sz="1200" spc="15" dirty="0"/>
                        <a:t> </a:t>
                      </a:r>
                      <a:r>
                        <a:rPr sz="1200" spc="-5" dirty="0"/>
                        <a:t>complaints </a:t>
                      </a:r>
                      <a:r>
                        <a:rPr sz="1200" dirty="0"/>
                        <a:t>disposed</a:t>
                      </a:r>
                      <a:r>
                        <a:rPr sz="1200" spc="-5" dirty="0"/>
                        <a:t> of</a:t>
                      </a:r>
                      <a:r>
                        <a:rPr sz="1200" spc="15" dirty="0"/>
                        <a:t> </a:t>
                      </a:r>
                      <a:r>
                        <a:rPr sz="1200" dirty="0"/>
                        <a:t>in</a:t>
                      </a:r>
                      <a:r>
                        <a:rPr sz="1200" spc="15" dirty="0"/>
                        <a:t> </a:t>
                      </a:r>
                      <a:r>
                        <a:rPr sz="1200" dirty="0"/>
                        <a:t>a </a:t>
                      </a:r>
                      <a:r>
                        <a:rPr sz="1200" spc="-10" dirty="0"/>
                        <a:t>year</a:t>
                      </a:r>
                      <a:endParaRPr sz="1200" dirty="0">
                        <a:latin typeface="+mn-lt"/>
                        <a:cs typeface="Calibri"/>
                      </a:endParaRPr>
                    </a:p>
                  </a:txBody>
                  <a:tcPr marL="0" marR="0" marT="144000" marB="0"/>
                </a:tc>
                <a:tc>
                  <a:txBody>
                    <a:bodyPr/>
                    <a:lstStyle/>
                    <a:p>
                      <a:pPr>
                        <a:lnSpc>
                          <a:spcPct val="100000"/>
                        </a:lnSpc>
                      </a:pPr>
                      <a:endParaRPr sz="1200" dirty="0">
                        <a:latin typeface="+mn-lt"/>
                        <a:cs typeface="Times New Roman"/>
                      </a:endParaRPr>
                    </a:p>
                  </a:txBody>
                  <a:tcPr marL="0" marR="0" marT="252000" marB="0"/>
                </a:tc>
                <a:extLst>
                  <a:ext uri="{0D108BD9-81ED-4DB2-BD59-A6C34878D82A}">
                    <a16:rowId xmlns:a16="http://schemas.microsoft.com/office/drawing/2014/main" val="10001"/>
                  </a:ext>
                </a:extLst>
              </a:tr>
              <a:tr h="593562">
                <a:tc>
                  <a:txBody>
                    <a:bodyPr/>
                    <a:lstStyle/>
                    <a:p>
                      <a:pPr marL="87313" indent="0">
                        <a:lnSpc>
                          <a:spcPct val="110000"/>
                        </a:lnSpc>
                        <a:spcBef>
                          <a:spcPts val="300"/>
                        </a:spcBef>
                        <a:spcAft>
                          <a:spcPts val="300"/>
                        </a:spcAft>
                      </a:pPr>
                      <a:r>
                        <a:rPr sz="1200" dirty="0"/>
                        <a:t>Number</a:t>
                      </a:r>
                      <a:r>
                        <a:rPr sz="1200" spc="-10" dirty="0"/>
                        <a:t> </a:t>
                      </a:r>
                      <a:r>
                        <a:rPr sz="1200" spc="-5" dirty="0"/>
                        <a:t>of</a:t>
                      </a:r>
                      <a:r>
                        <a:rPr sz="1200" spc="15" dirty="0"/>
                        <a:t> </a:t>
                      </a:r>
                      <a:r>
                        <a:rPr sz="1200" spc="-5" dirty="0"/>
                        <a:t>cases</a:t>
                      </a:r>
                      <a:r>
                        <a:rPr sz="1200" spc="-15" dirty="0"/>
                        <a:t> </a:t>
                      </a:r>
                      <a:r>
                        <a:rPr sz="1200" dirty="0"/>
                        <a:t>pending</a:t>
                      </a:r>
                      <a:r>
                        <a:rPr sz="1200" spc="30" dirty="0"/>
                        <a:t> </a:t>
                      </a:r>
                      <a:r>
                        <a:rPr sz="1200" dirty="0"/>
                        <a:t>as</a:t>
                      </a:r>
                      <a:r>
                        <a:rPr sz="1200" spc="-10" dirty="0"/>
                        <a:t> </a:t>
                      </a:r>
                      <a:r>
                        <a:rPr sz="1200" spc="-5" dirty="0"/>
                        <a:t>on</a:t>
                      </a:r>
                      <a:r>
                        <a:rPr sz="1200" spc="10" dirty="0"/>
                        <a:t> </a:t>
                      </a:r>
                      <a:r>
                        <a:rPr sz="1200" spc="-15" dirty="0"/>
                        <a:t>31</a:t>
                      </a:r>
                      <a:r>
                        <a:rPr sz="1200" spc="-22" baseline="25462" dirty="0"/>
                        <a:t>st</a:t>
                      </a:r>
                      <a:r>
                        <a:rPr sz="1200" spc="202" baseline="25462" dirty="0"/>
                        <a:t> </a:t>
                      </a:r>
                      <a:r>
                        <a:rPr sz="1200" spc="-5" dirty="0"/>
                        <a:t>December</a:t>
                      </a:r>
                      <a:r>
                        <a:rPr lang="en-IN" sz="1200" spc="-5" dirty="0"/>
                        <a:t> </a:t>
                      </a:r>
                      <a:r>
                        <a:rPr sz="1200" dirty="0"/>
                        <a:t>2021</a:t>
                      </a:r>
                      <a:r>
                        <a:rPr sz="1200" spc="10" dirty="0"/>
                        <a:t> </a:t>
                      </a:r>
                      <a:r>
                        <a:rPr sz="1200" spc="-15" dirty="0"/>
                        <a:t>for </a:t>
                      </a:r>
                      <a:r>
                        <a:rPr sz="1200" spc="-10" dirty="0"/>
                        <a:t>more </a:t>
                      </a:r>
                      <a:r>
                        <a:rPr sz="1200" dirty="0"/>
                        <a:t>than</a:t>
                      </a:r>
                      <a:r>
                        <a:rPr sz="1200" spc="10" dirty="0"/>
                        <a:t> </a:t>
                      </a:r>
                      <a:r>
                        <a:rPr sz="1200" dirty="0"/>
                        <a:t>90</a:t>
                      </a:r>
                      <a:r>
                        <a:rPr sz="1200" spc="-5" dirty="0"/>
                        <a:t> </a:t>
                      </a:r>
                      <a:r>
                        <a:rPr sz="1200" spc="-15" dirty="0"/>
                        <a:t>days</a:t>
                      </a:r>
                      <a:endParaRPr sz="1200" dirty="0">
                        <a:latin typeface="+mn-lt"/>
                        <a:cs typeface="Calibri"/>
                      </a:endParaRPr>
                    </a:p>
                  </a:txBody>
                  <a:tcPr marL="0" marR="0" marT="144000" marB="0"/>
                </a:tc>
                <a:tc>
                  <a:txBody>
                    <a:bodyPr/>
                    <a:lstStyle/>
                    <a:p>
                      <a:pPr>
                        <a:lnSpc>
                          <a:spcPct val="100000"/>
                        </a:lnSpc>
                      </a:pPr>
                      <a:endParaRPr sz="1200">
                        <a:latin typeface="+mn-lt"/>
                        <a:cs typeface="Times New Roman"/>
                      </a:endParaRPr>
                    </a:p>
                  </a:txBody>
                  <a:tcPr marL="0" marR="0" marT="252000" marB="0"/>
                </a:tc>
                <a:extLst>
                  <a:ext uri="{0D108BD9-81ED-4DB2-BD59-A6C34878D82A}">
                    <a16:rowId xmlns:a16="http://schemas.microsoft.com/office/drawing/2014/main" val="10002"/>
                  </a:ext>
                </a:extLst>
              </a:tr>
              <a:tr h="928260">
                <a:tc>
                  <a:txBody>
                    <a:bodyPr/>
                    <a:lstStyle/>
                    <a:p>
                      <a:pPr marL="87313" indent="0">
                        <a:lnSpc>
                          <a:spcPct val="110000"/>
                        </a:lnSpc>
                        <a:spcBef>
                          <a:spcPts val="300"/>
                        </a:spcBef>
                        <a:spcAft>
                          <a:spcPts val="300"/>
                        </a:spcAft>
                      </a:pPr>
                      <a:r>
                        <a:rPr sz="1200" dirty="0"/>
                        <a:t>Number</a:t>
                      </a:r>
                      <a:r>
                        <a:rPr sz="1200" spc="-5" dirty="0"/>
                        <a:t> </a:t>
                      </a:r>
                      <a:r>
                        <a:rPr sz="1200" dirty="0"/>
                        <a:t>of</a:t>
                      </a:r>
                      <a:r>
                        <a:rPr sz="1200" spc="15" dirty="0"/>
                        <a:t> </a:t>
                      </a:r>
                      <a:r>
                        <a:rPr sz="1200" spc="-5" dirty="0"/>
                        <a:t>awareness</a:t>
                      </a:r>
                      <a:r>
                        <a:rPr sz="1200" dirty="0"/>
                        <a:t> </a:t>
                      </a:r>
                      <a:r>
                        <a:rPr lang="en-IN" sz="1200" spc="-10" dirty="0"/>
                        <a:t>program </a:t>
                      </a:r>
                      <a:r>
                        <a:rPr sz="1200" spc="-10" dirty="0"/>
                        <a:t>conducted</a:t>
                      </a:r>
                      <a:r>
                        <a:rPr sz="1200" spc="45" dirty="0"/>
                        <a:t> </a:t>
                      </a:r>
                      <a:r>
                        <a:rPr sz="1200" spc="-10" dirty="0"/>
                        <a:t>to</a:t>
                      </a:r>
                      <a:r>
                        <a:rPr lang="en-IN" sz="1200" spc="-10" dirty="0"/>
                        <a:t> </a:t>
                      </a:r>
                      <a:r>
                        <a:rPr sz="1200" spc="-15" dirty="0"/>
                        <a:t>create</a:t>
                      </a:r>
                      <a:r>
                        <a:rPr sz="1200" spc="10" dirty="0"/>
                        <a:t> </a:t>
                      </a:r>
                      <a:r>
                        <a:rPr sz="1200" spc="-10" dirty="0"/>
                        <a:t>awareness</a:t>
                      </a:r>
                      <a:r>
                        <a:rPr sz="1200" spc="5" dirty="0"/>
                        <a:t> </a:t>
                      </a:r>
                      <a:r>
                        <a:rPr sz="1200" dirty="0"/>
                        <a:t>about</a:t>
                      </a:r>
                      <a:r>
                        <a:rPr sz="1200" spc="-5" dirty="0"/>
                        <a:t> sexual</a:t>
                      </a:r>
                      <a:r>
                        <a:rPr sz="1200" spc="-15" dirty="0"/>
                        <a:t> </a:t>
                      </a:r>
                      <a:r>
                        <a:rPr sz="1200" spc="-5" dirty="0"/>
                        <a:t>harassment</a:t>
                      </a:r>
                      <a:r>
                        <a:rPr sz="1200" spc="-15" dirty="0"/>
                        <a:t> </a:t>
                      </a:r>
                      <a:r>
                        <a:rPr sz="1200" spc="-5" dirty="0"/>
                        <a:t>at </a:t>
                      </a:r>
                      <a:r>
                        <a:rPr sz="1200" dirty="0"/>
                        <a:t> </a:t>
                      </a:r>
                      <a:r>
                        <a:rPr sz="1200" spc="-10" dirty="0"/>
                        <a:t>workplace</a:t>
                      </a:r>
                      <a:r>
                        <a:rPr lang="en-IN" sz="1200" spc="-10" dirty="0"/>
                        <a:t> </a:t>
                      </a:r>
                      <a:r>
                        <a:rPr sz="1200" spc="-10" dirty="0"/>
                        <a:t>from</a:t>
                      </a:r>
                      <a:r>
                        <a:rPr sz="1200" spc="-5" dirty="0"/>
                        <a:t> </a:t>
                      </a:r>
                      <a:r>
                        <a:rPr sz="1200" spc="-15" dirty="0"/>
                        <a:t>1</a:t>
                      </a:r>
                      <a:r>
                        <a:rPr sz="1200" spc="-22" baseline="25462" dirty="0"/>
                        <a:t>st</a:t>
                      </a:r>
                      <a:r>
                        <a:rPr sz="1200" spc="202" baseline="25462" dirty="0"/>
                        <a:t> </a:t>
                      </a:r>
                      <a:r>
                        <a:rPr sz="1200" dirty="0"/>
                        <a:t>Jan</a:t>
                      </a:r>
                      <a:r>
                        <a:rPr lang="en-IN" sz="1200" dirty="0"/>
                        <a:t>-</a:t>
                      </a:r>
                      <a:r>
                        <a:rPr sz="1200" dirty="0"/>
                        <a:t> 2021-</a:t>
                      </a:r>
                      <a:r>
                        <a:rPr sz="1200" spc="5" dirty="0"/>
                        <a:t> </a:t>
                      </a:r>
                      <a:r>
                        <a:rPr sz="1200" spc="-5" dirty="0"/>
                        <a:t>31</a:t>
                      </a:r>
                      <a:r>
                        <a:rPr sz="1200" spc="-7" baseline="25462" dirty="0"/>
                        <a:t>st</a:t>
                      </a:r>
                      <a:r>
                        <a:rPr sz="1200" spc="202" baseline="25462" dirty="0"/>
                        <a:t> </a:t>
                      </a:r>
                      <a:r>
                        <a:rPr sz="1200" spc="-5" dirty="0"/>
                        <a:t>Dec</a:t>
                      </a:r>
                      <a:r>
                        <a:rPr lang="en-IN" sz="1200" spc="-5" dirty="0"/>
                        <a:t>-</a:t>
                      </a:r>
                      <a:r>
                        <a:rPr sz="1200" spc="-390" dirty="0"/>
                        <a:t> </a:t>
                      </a:r>
                      <a:r>
                        <a:rPr sz="1200" dirty="0"/>
                        <a:t>2021</a:t>
                      </a:r>
                      <a:endParaRPr sz="1200" dirty="0">
                        <a:latin typeface="+mn-lt"/>
                        <a:cs typeface="Calibri"/>
                      </a:endParaRPr>
                    </a:p>
                  </a:txBody>
                  <a:tcPr marL="0" marR="0" marT="108000" marB="0"/>
                </a:tc>
                <a:tc>
                  <a:txBody>
                    <a:bodyPr/>
                    <a:lstStyle/>
                    <a:p>
                      <a:pPr>
                        <a:lnSpc>
                          <a:spcPct val="100000"/>
                        </a:lnSpc>
                      </a:pPr>
                      <a:endParaRPr sz="1200" dirty="0">
                        <a:latin typeface="+mn-lt"/>
                        <a:cs typeface="Times New Roman"/>
                      </a:endParaRPr>
                    </a:p>
                  </a:txBody>
                  <a:tcPr marL="0" marR="0" marT="252000" marB="0"/>
                </a:tc>
                <a:extLst>
                  <a:ext uri="{0D108BD9-81ED-4DB2-BD59-A6C34878D82A}">
                    <a16:rowId xmlns:a16="http://schemas.microsoft.com/office/drawing/2014/main" val="10003"/>
                  </a:ext>
                </a:extLst>
              </a:tr>
              <a:tr h="1240059">
                <a:tc>
                  <a:txBody>
                    <a:bodyPr/>
                    <a:lstStyle/>
                    <a:p>
                      <a:pPr marL="87313" indent="0">
                        <a:lnSpc>
                          <a:spcPct val="110000"/>
                        </a:lnSpc>
                        <a:spcBef>
                          <a:spcPts val="300"/>
                        </a:spcBef>
                        <a:spcAft>
                          <a:spcPts val="300"/>
                        </a:spcAft>
                      </a:pPr>
                      <a:r>
                        <a:rPr sz="1200" dirty="0"/>
                        <a:t>Number</a:t>
                      </a:r>
                      <a:r>
                        <a:rPr sz="1200" spc="-10" dirty="0"/>
                        <a:t> </a:t>
                      </a:r>
                      <a:r>
                        <a:rPr sz="1200" spc="-5" dirty="0"/>
                        <a:t>of</a:t>
                      </a:r>
                      <a:r>
                        <a:rPr sz="1200" spc="15" dirty="0"/>
                        <a:t> </a:t>
                      </a:r>
                      <a:r>
                        <a:rPr sz="1200" spc="-5" dirty="0"/>
                        <a:t>employees</a:t>
                      </a:r>
                      <a:r>
                        <a:rPr sz="1200" dirty="0"/>
                        <a:t> </a:t>
                      </a:r>
                      <a:r>
                        <a:rPr sz="1200" spc="-10" dirty="0"/>
                        <a:t>attended</a:t>
                      </a:r>
                      <a:r>
                        <a:rPr sz="1200" spc="10" dirty="0"/>
                        <a:t> </a:t>
                      </a:r>
                      <a:r>
                        <a:rPr sz="1200" dirty="0"/>
                        <a:t>such</a:t>
                      </a:r>
                      <a:r>
                        <a:rPr sz="1200" spc="-5" dirty="0"/>
                        <a:t> </a:t>
                      </a:r>
                      <a:r>
                        <a:rPr sz="1200" dirty="0"/>
                        <a:t>sessions</a:t>
                      </a:r>
                      <a:r>
                        <a:rPr lang="en-IN" sz="1200" dirty="0"/>
                        <a:t> </a:t>
                      </a:r>
                      <a:r>
                        <a:rPr sz="1200" spc="-10" dirty="0"/>
                        <a:t>conducted</a:t>
                      </a:r>
                      <a:r>
                        <a:rPr sz="1200" spc="25" dirty="0"/>
                        <a:t> </a:t>
                      </a:r>
                      <a:r>
                        <a:rPr sz="1200" spc="-10" dirty="0"/>
                        <a:t>to</a:t>
                      </a:r>
                      <a:r>
                        <a:rPr sz="1200" spc="-5" dirty="0"/>
                        <a:t> </a:t>
                      </a:r>
                      <a:r>
                        <a:rPr sz="1200" spc="-15" dirty="0"/>
                        <a:t>create</a:t>
                      </a:r>
                      <a:r>
                        <a:rPr sz="1200" spc="15" dirty="0"/>
                        <a:t> </a:t>
                      </a:r>
                      <a:r>
                        <a:rPr sz="1200" spc="-10" dirty="0"/>
                        <a:t>awareness</a:t>
                      </a:r>
                      <a:r>
                        <a:rPr sz="1200" spc="5" dirty="0"/>
                        <a:t> </a:t>
                      </a:r>
                      <a:r>
                        <a:rPr sz="1200" dirty="0"/>
                        <a:t>about</a:t>
                      </a:r>
                      <a:r>
                        <a:rPr sz="1200" spc="10" dirty="0"/>
                        <a:t> </a:t>
                      </a:r>
                      <a:r>
                        <a:rPr sz="1200" spc="-5" dirty="0"/>
                        <a:t>sexual</a:t>
                      </a:r>
                      <a:r>
                        <a:rPr lang="en-IN" sz="1200" spc="-5" dirty="0"/>
                        <a:t> </a:t>
                      </a:r>
                      <a:r>
                        <a:rPr sz="1200" spc="-5" dirty="0"/>
                        <a:t>harassment at </a:t>
                      </a:r>
                      <a:r>
                        <a:rPr sz="1200" spc="-10" dirty="0"/>
                        <a:t>workplace from </a:t>
                      </a:r>
                      <a:r>
                        <a:rPr sz="1200" spc="-20" dirty="0"/>
                        <a:t>1</a:t>
                      </a:r>
                      <a:r>
                        <a:rPr sz="1200" spc="-30" baseline="25462" dirty="0"/>
                        <a:t>st</a:t>
                      </a:r>
                      <a:r>
                        <a:rPr sz="1200" spc="-22" baseline="25462" dirty="0"/>
                        <a:t> </a:t>
                      </a:r>
                      <a:r>
                        <a:rPr sz="1200" dirty="0"/>
                        <a:t>January 2021- </a:t>
                      </a:r>
                      <a:r>
                        <a:rPr sz="1200" spc="-395" dirty="0"/>
                        <a:t> </a:t>
                      </a:r>
                      <a:r>
                        <a:rPr sz="1200" spc="-5" dirty="0"/>
                        <a:t>31</a:t>
                      </a:r>
                      <a:r>
                        <a:rPr sz="1200" spc="-7" baseline="25462" dirty="0"/>
                        <a:t>st</a:t>
                      </a:r>
                      <a:r>
                        <a:rPr sz="1200" spc="209" baseline="25462" dirty="0"/>
                        <a:t> </a:t>
                      </a:r>
                      <a:r>
                        <a:rPr sz="1200" spc="-5" dirty="0"/>
                        <a:t>December</a:t>
                      </a:r>
                      <a:r>
                        <a:rPr sz="1200" spc="10" dirty="0"/>
                        <a:t> </a:t>
                      </a:r>
                      <a:r>
                        <a:rPr sz="1200" spc="-5" dirty="0"/>
                        <a:t>2021</a:t>
                      </a:r>
                      <a:r>
                        <a:rPr lang="en-IN" sz="1200" spc="-5" dirty="0"/>
                        <a:t>.</a:t>
                      </a:r>
                      <a:endParaRPr sz="1200" dirty="0">
                        <a:latin typeface="+mn-lt"/>
                        <a:cs typeface="Calibri"/>
                      </a:endParaRPr>
                    </a:p>
                  </a:txBody>
                  <a:tcPr marL="0" marR="0" marT="252000" marB="0"/>
                </a:tc>
                <a:tc>
                  <a:txBody>
                    <a:bodyPr/>
                    <a:lstStyle/>
                    <a:p>
                      <a:pPr>
                        <a:lnSpc>
                          <a:spcPct val="100000"/>
                        </a:lnSpc>
                      </a:pPr>
                      <a:endParaRPr sz="1200" dirty="0">
                        <a:latin typeface="+mn-lt"/>
                        <a:cs typeface="Times New Roman"/>
                      </a:endParaRPr>
                    </a:p>
                  </a:txBody>
                  <a:tcPr marL="0" marR="0" marT="252000" marB="0"/>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7DF54169-F676-C716-6B22-38A0F290F667}"/>
              </a:ext>
            </a:extLst>
          </p:cNvPr>
          <p:cNvSpPr txBox="1"/>
          <p:nvPr/>
        </p:nvSpPr>
        <p:spPr>
          <a:xfrm>
            <a:off x="4310743" y="6254957"/>
            <a:ext cx="881741" cy="253916"/>
          </a:xfrm>
          <a:prstGeom prst="rect">
            <a:avLst/>
          </a:prstGeom>
          <a:noFill/>
        </p:spPr>
        <p:txBody>
          <a:bodyPr wrap="square" rtlCol="0">
            <a:spAutoFit/>
          </a:bodyPr>
          <a:lstStyle/>
          <a:p>
            <a:r>
              <a:rPr lang="en-IN" sz="1050" dirty="0">
                <a:effectLst>
                  <a:outerShdw blurRad="38100" dist="38100" dir="2700000" algn="tl">
                    <a:srgbClr val="000000">
                      <a:alpha val="43137"/>
                    </a:srgbClr>
                  </a:outerShdw>
                </a:effectLst>
              </a:rPr>
              <a:t>Page-1 of 4</a:t>
            </a:r>
          </a:p>
        </p:txBody>
      </p:sp>
      <p:sp>
        <p:nvSpPr>
          <p:cNvPr id="17" name="TextBox 16">
            <a:extLst>
              <a:ext uri="{FF2B5EF4-FFF2-40B4-BE49-F238E27FC236}">
                <a16:creationId xmlns:a16="http://schemas.microsoft.com/office/drawing/2014/main" id="{0ACAD6E5-AD7C-7766-AFEC-BB67885363F8}"/>
              </a:ext>
            </a:extLst>
          </p:cNvPr>
          <p:cNvSpPr txBox="1"/>
          <p:nvPr/>
        </p:nvSpPr>
        <p:spPr>
          <a:xfrm>
            <a:off x="10384971" y="6254957"/>
            <a:ext cx="881741" cy="253916"/>
          </a:xfrm>
          <a:prstGeom prst="rect">
            <a:avLst/>
          </a:prstGeom>
          <a:noFill/>
        </p:spPr>
        <p:txBody>
          <a:bodyPr wrap="square" rtlCol="0">
            <a:spAutoFit/>
          </a:bodyPr>
          <a:lstStyle/>
          <a:p>
            <a:r>
              <a:rPr lang="en-IN" sz="1050" dirty="0">
                <a:effectLst>
                  <a:outerShdw blurRad="38100" dist="38100" dir="2700000" algn="tl">
                    <a:srgbClr val="000000">
                      <a:alpha val="43137"/>
                    </a:srgbClr>
                  </a:outerShdw>
                </a:effectLst>
              </a:rPr>
              <a:t>Page- 2 of 4</a:t>
            </a:r>
          </a:p>
        </p:txBody>
      </p:sp>
      <p:pic>
        <p:nvPicPr>
          <p:cNvPr id="18" name="Picture 17">
            <a:extLst>
              <a:ext uri="{FF2B5EF4-FFF2-40B4-BE49-F238E27FC236}">
                <a16:creationId xmlns:a16="http://schemas.microsoft.com/office/drawing/2014/main" id="{8A9D5FD4-AF63-8327-FAD5-D3515313F38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345" t="22804" r="7934" b="32540"/>
          <a:stretch/>
        </p:blipFill>
        <p:spPr>
          <a:xfrm>
            <a:off x="2861717" y="793874"/>
            <a:ext cx="592455" cy="718446"/>
          </a:xfrm>
          <a:prstGeom prst="rect">
            <a:avLst/>
          </a:prstGeom>
        </p:spPr>
      </p:pic>
      <p:pic>
        <p:nvPicPr>
          <p:cNvPr id="19" name="Picture 18">
            <a:extLst>
              <a:ext uri="{FF2B5EF4-FFF2-40B4-BE49-F238E27FC236}">
                <a16:creationId xmlns:a16="http://schemas.microsoft.com/office/drawing/2014/main" id="{FF12CFC9-725D-E477-40B4-986D0033D21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345" t="22804" r="7934" b="32540"/>
          <a:stretch/>
        </p:blipFill>
        <p:spPr>
          <a:xfrm>
            <a:off x="8638768" y="793874"/>
            <a:ext cx="592455" cy="718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xEl>
                                              <p:pRg st="15" end="15"/>
                                            </p:txEl>
                                          </p:spTgt>
                                        </p:tgtEl>
                                        <p:attrNameLst>
                                          <p:attrName>style.visibility</p:attrName>
                                        </p:attrNameLst>
                                      </p:cBhvr>
                                      <p:to>
                                        <p:strVal val="visible"/>
                                      </p:to>
                                    </p:set>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bldP spid="12" grpId="0" animBg="1"/>
      <p:bldP spid="13"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17E6-7215-567F-3D3E-0C8C3CC4EF06}"/>
              </a:ext>
            </a:extLst>
          </p:cNvPr>
          <p:cNvSpPr>
            <a:spLocks noGrp="1"/>
          </p:cNvSpPr>
          <p:nvPr>
            <p:ph type="title"/>
          </p:nvPr>
        </p:nvSpPr>
        <p:spPr/>
        <p:txBody>
          <a:bodyPr/>
          <a:lstStyle/>
          <a:p>
            <a:pPr algn="ctr"/>
            <a:r>
              <a:rPr lang="en-IN" dirty="0"/>
              <a:t>Trainer Introduction</a:t>
            </a:r>
          </a:p>
        </p:txBody>
      </p:sp>
      <p:pic>
        <p:nvPicPr>
          <p:cNvPr id="25" name="Picture 24">
            <a:extLst>
              <a:ext uri="{FF2B5EF4-FFF2-40B4-BE49-F238E27FC236}">
                <a16:creationId xmlns:a16="http://schemas.microsoft.com/office/drawing/2014/main" id="{AF1E3529-D56C-9D42-A0E5-364A3CB85966}"/>
              </a:ext>
            </a:extLst>
          </p:cNvPr>
          <p:cNvPicPr>
            <a:picLocks noChangeAspect="1"/>
          </p:cNvPicPr>
          <p:nvPr/>
        </p:nvPicPr>
        <p:blipFill>
          <a:blip r:embed="rId3"/>
          <a:stretch>
            <a:fillRect/>
          </a:stretch>
        </p:blipFill>
        <p:spPr>
          <a:xfrm>
            <a:off x="255376" y="936750"/>
            <a:ext cx="8918084" cy="5027072"/>
          </a:xfrm>
          <a:prstGeom prst="rect">
            <a:avLst/>
          </a:prstGeom>
        </p:spPr>
      </p:pic>
      <p:grpSp>
        <p:nvGrpSpPr>
          <p:cNvPr id="46" name="Group 45">
            <a:extLst>
              <a:ext uri="{FF2B5EF4-FFF2-40B4-BE49-F238E27FC236}">
                <a16:creationId xmlns:a16="http://schemas.microsoft.com/office/drawing/2014/main" id="{F66CE2BD-60B8-5CC0-870D-315C9D995F8B}"/>
              </a:ext>
            </a:extLst>
          </p:cNvPr>
          <p:cNvGrpSpPr/>
          <p:nvPr/>
        </p:nvGrpSpPr>
        <p:grpSpPr>
          <a:xfrm>
            <a:off x="6765637" y="1416455"/>
            <a:ext cx="2036763" cy="2287374"/>
            <a:chOff x="7146637" y="1416455"/>
            <a:chExt cx="2036763" cy="2287374"/>
          </a:xfrm>
        </p:grpSpPr>
        <p:sp>
          <p:nvSpPr>
            <p:cNvPr id="30" name="Rectangle 29">
              <a:extLst>
                <a:ext uri="{FF2B5EF4-FFF2-40B4-BE49-F238E27FC236}">
                  <a16:creationId xmlns:a16="http://schemas.microsoft.com/office/drawing/2014/main" id="{E11806C0-790B-1FFD-FB1D-770E3C8A88DF}"/>
                </a:ext>
              </a:extLst>
            </p:cNvPr>
            <p:cNvSpPr>
              <a:spLocks noChangeArrowheads="1"/>
            </p:cNvSpPr>
            <p:nvPr/>
          </p:nvSpPr>
          <p:spPr bwMode="auto">
            <a:xfrm>
              <a:off x="7146637" y="2729048"/>
              <a:ext cx="2036763" cy="9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913" tIns="55957" rIns="111913" bIns="55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400" dirty="0">
                  <a:effectLst>
                    <a:outerShdw blurRad="38100" dist="38100" dir="2700000" algn="tl">
                      <a:srgbClr val="000000">
                        <a:alpha val="43137"/>
                      </a:srgbClr>
                    </a:outerShdw>
                  </a:effectLst>
                  <a:latin typeface="Swis721 Cn BT" panose="020B0506020202030204" pitchFamily="34" charset="0"/>
                </a:rPr>
                <a:t>Worked with Brands Like Hero Honda, GE Money, Coca Cola </a:t>
              </a:r>
              <a:r>
                <a:rPr lang="en-IN" altLang="en-US" sz="1400" dirty="0">
                  <a:effectLst>
                    <a:outerShdw blurRad="38100" dist="38100" dir="2700000" algn="tl">
                      <a:srgbClr val="000000">
                        <a:alpha val="43137"/>
                      </a:srgbClr>
                    </a:outerShdw>
                  </a:effectLst>
                  <a:latin typeface="Swis721 Cn BT" panose="020B0506020202030204" pitchFamily="34" charset="0"/>
                </a:rPr>
                <a:t>Standard chartered Bank, etc</a:t>
              </a:r>
              <a:endParaRPr lang="en-US" altLang="en-US" sz="1400" dirty="0">
                <a:effectLst>
                  <a:outerShdw blurRad="38100" dist="38100" dir="2700000" algn="tl">
                    <a:srgbClr val="000000">
                      <a:alpha val="43137"/>
                    </a:srgbClr>
                  </a:outerShdw>
                </a:effectLst>
                <a:latin typeface="Swis721 Cn BT" panose="020B0506020202030204" pitchFamily="34" charset="0"/>
              </a:endParaRPr>
            </a:p>
          </p:txBody>
        </p:sp>
        <p:pic>
          <p:nvPicPr>
            <p:cNvPr id="32" name="Picture 31">
              <a:extLst>
                <a:ext uri="{FF2B5EF4-FFF2-40B4-BE49-F238E27FC236}">
                  <a16:creationId xmlns:a16="http://schemas.microsoft.com/office/drawing/2014/main" id="{3B0ECD3E-15E6-FF82-6B0B-A4926ACD5773}"/>
                </a:ext>
              </a:extLst>
            </p:cNvPr>
            <p:cNvPicPr>
              <a:picLocks noChangeAspect="1"/>
            </p:cNvPicPr>
            <p:nvPr/>
          </p:nvPicPr>
          <p:blipFill rotWithShape="1">
            <a:blip r:embed="rId4">
              <a:extLst>
                <a:ext uri="{28A0092B-C50C-407E-A947-70E740481C1C}">
                  <a14:useLocalDpi xmlns:a14="http://schemas.microsoft.com/office/drawing/2010/main" val="0"/>
                </a:ext>
              </a:extLst>
            </a:blip>
            <a:srcRect t="59518" r="69248"/>
            <a:stretch/>
          </p:blipFill>
          <p:spPr bwMode="auto">
            <a:xfrm>
              <a:off x="7427319" y="1416455"/>
              <a:ext cx="1456929" cy="107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2">
            <a:extLst>
              <a:ext uri="{FF2B5EF4-FFF2-40B4-BE49-F238E27FC236}">
                <a16:creationId xmlns:a16="http://schemas.microsoft.com/office/drawing/2014/main" id="{135DF287-7F4F-3AA3-91FB-3A9EF4C725DD}"/>
              </a:ext>
            </a:extLst>
          </p:cNvPr>
          <p:cNvGrpSpPr/>
          <p:nvPr/>
        </p:nvGrpSpPr>
        <p:grpSpPr>
          <a:xfrm>
            <a:off x="735694" y="1509293"/>
            <a:ext cx="1736041" cy="1962939"/>
            <a:chOff x="1116694" y="1509293"/>
            <a:chExt cx="1736041" cy="1962939"/>
          </a:xfrm>
        </p:grpSpPr>
        <p:sp>
          <p:nvSpPr>
            <p:cNvPr id="29" name="Rectangle 28">
              <a:extLst>
                <a:ext uri="{FF2B5EF4-FFF2-40B4-BE49-F238E27FC236}">
                  <a16:creationId xmlns:a16="http://schemas.microsoft.com/office/drawing/2014/main" id="{2AFB2F26-517A-F16B-7A70-696B8F34579F}"/>
                </a:ext>
              </a:extLst>
            </p:cNvPr>
            <p:cNvSpPr>
              <a:spLocks noChangeArrowheads="1"/>
            </p:cNvSpPr>
            <p:nvPr/>
          </p:nvSpPr>
          <p:spPr bwMode="auto">
            <a:xfrm>
              <a:off x="1116694" y="2712894"/>
              <a:ext cx="1736041" cy="7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1913" tIns="55957" rIns="111913" bIns="55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400" dirty="0">
                  <a:effectLst>
                    <a:outerShdw blurRad="38100" dist="38100" dir="2700000" algn="tl">
                      <a:srgbClr val="000000">
                        <a:alpha val="43137"/>
                      </a:srgbClr>
                    </a:outerShdw>
                  </a:effectLst>
                  <a:latin typeface="Swis721 Cn BT" panose="020B0506020202030204" pitchFamily="34" charset="0"/>
                </a:rPr>
                <a:t>17+ Yrs. of  sales &amp; </a:t>
              </a:r>
            </a:p>
            <a:p>
              <a:pPr algn="ctr"/>
              <a:r>
                <a:rPr lang="en-US" altLang="en-US" sz="1400" dirty="0">
                  <a:effectLst>
                    <a:outerShdw blurRad="38100" dist="38100" dir="2700000" algn="tl">
                      <a:srgbClr val="000000">
                        <a:alpha val="43137"/>
                      </a:srgbClr>
                    </a:outerShdw>
                  </a:effectLst>
                  <a:latin typeface="Swis721 Cn BT" panose="020B0506020202030204" pitchFamily="34" charset="0"/>
                </a:rPr>
                <a:t>Training  exp</a:t>
              </a:r>
            </a:p>
            <a:p>
              <a:pPr algn="ctr"/>
              <a:r>
                <a:rPr lang="en-US" altLang="en-US" sz="1400" dirty="0">
                  <a:effectLst>
                    <a:outerShdw blurRad="38100" dist="38100" dir="2700000" algn="tl">
                      <a:srgbClr val="000000">
                        <a:alpha val="43137"/>
                      </a:srgbClr>
                    </a:outerShdw>
                  </a:effectLst>
                  <a:latin typeface="Swis721 Cn BT" panose="020B0506020202030204" pitchFamily="34" charset="0"/>
                </a:rPr>
                <a:t>In Diverse Industries.</a:t>
              </a:r>
            </a:p>
          </p:txBody>
        </p:sp>
        <p:pic>
          <p:nvPicPr>
            <p:cNvPr id="33" name="Picture 32">
              <a:extLst>
                <a:ext uri="{FF2B5EF4-FFF2-40B4-BE49-F238E27FC236}">
                  <a16:creationId xmlns:a16="http://schemas.microsoft.com/office/drawing/2014/main" id="{2AC6B570-5A74-B07F-CB84-75362294D4E8}"/>
                </a:ext>
              </a:extLst>
            </p:cNvPr>
            <p:cNvPicPr>
              <a:picLocks noChangeAspect="1"/>
            </p:cNvPicPr>
            <p:nvPr/>
          </p:nvPicPr>
          <p:blipFill rotWithShape="1">
            <a:blip r:embed="rId4">
              <a:extLst>
                <a:ext uri="{28A0092B-C50C-407E-A947-70E740481C1C}">
                  <a14:useLocalDpi xmlns:a14="http://schemas.microsoft.com/office/drawing/2010/main" val="0"/>
                </a:ext>
              </a:extLst>
            </a:blip>
            <a:srcRect l="3089" t="692" r="69920" b="50114"/>
            <a:stretch/>
          </p:blipFill>
          <p:spPr bwMode="auto">
            <a:xfrm>
              <a:off x="1573279" y="1509293"/>
              <a:ext cx="895057" cy="91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48">
            <a:extLst>
              <a:ext uri="{FF2B5EF4-FFF2-40B4-BE49-F238E27FC236}">
                <a16:creationId xmlns:a16="http://schemas.microsoft.com/office/drawing/2014/main" id="{5DC187CE-C830-5315-9CF0-A56654CA500C}"/>
              </a:ext>
            </a:extLst>
          </p:cNvPr>
          <p:cNvGrpSpPr/>
          <p:nvPr/>
        </p:nvGrpSpPr>
        <p:grpSpPr>
          <a:xfrm>
            <a:off x="5789523" y="4379732"/>
            <a:ext cx="1989315" cy="1774130"/>
            <a:chOff x="6170523" y="4379732"/>
            <a:chExt cx="1989315" cy="1774130"/>
          </a:xfrm>
        </p:grpSpPr>
        <p:pic>
          <p:nvPicPr>
            <p:cNvPr id="31" name="Picture 30">
              <a:extLst>
                <a:ext uri="{FF2B5EF4-FFF2-40B4-BE49-F238E27FC236}">
                  <a16:creationId xmlns:a16="http://schemas.microsoft.com/office/drawing/2014/main" id="{7A27016C-DCF1-88CF-133A-CFDD3D9D0A8C}"/>
                </a:ext>
              </a:extLst>
            </p:cNvPr>
            <p:cNvPicPr>
              <a:picLocks noChangeAspect="1"/>
            </p:cNvPicPr>
            <p:nvPr/>
          </p:nvPicPr>
          <p:blipFill rotWithShape="1">
            <a:blip r:embed="rId4">
              <a:extLst>
                <a:ext uri="{28A0092B-C50C-407E-A947-70E740481C1C}">
                  <a14:useLocalDpi xmlns:a14="http://schemas.microsoft.com/office/drawing/2010/main" val="0"/>
                </a:ext>
              </a:extLst>
            </a:blip>
            <a:srcRect l="75138" t="58255" r="2096" b="6984"/>
            <a:stretch/>
          </p:blipFill>
          <p:spPr bwMode="auto">
            <a:xfrm>
              <a:off x="6688461" y="4379732"/>
              <a:ext cx="968826" cy="83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BF8666D9-92C6-7893-85D5-F656265A6BA1}"/>
                </a:ext>
              </a:extLst>
            </p:cNvPr>
            <p:cNvSpPr>
              <a:spLocks noChangeArrowheads="1"/>
            </p:cNvSpPr>
            <p:nvPr/>
          </p:nvSpPr>
          <p:spPr bwMode="auto">
            <a:xfrm>
              <a:off x="6170523" y="5609968"/>
              <a:ext cx="1989315" cy="5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1913" tIns="55957" rIns="111913" bIns="55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IN" altLang="en-US" sz="1400" dirty="0">
                  <a:effectLst>
                    <a:outerShdw blurRad="38100" dist="38100" dir="2700000" algn="tl">
                      <a:srgbClr val="000000">
                        <a:alpha val="43137"/>
                      </a:srgbClr>
                    </a:outerShdw>
                  </a:effectLst>
                  <a:latin typeface="Swis721 Cn BT" panose="020B0506020202030204" pitchFamily="34" charset="0"/>
                </a:rPr>
                <a:t>Winner of ISTD Innovative</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Training consultant award</a:t>
              </a:r>
              <a:endParaRPr lang="en-US" altLang="en-US" sz="1400" dirty="0">
                <a:effectLst>
                  <a:outerShdw blurRad="38100" dist="38100" dir="2700000" algn="tl">
                    <a:srgbClr val="000000">
                      <a:alpha val="43137"/>
                    </a:srgbClr>
                  </a:outerShdw>
                </a:effectLst>
                <a:latin typeface="Swis721 Cn BT" panose="020B0506020202030204" pitchFamily="34" charset="0"/>
              </a:endParaRPr>
            </a:p>
          </p:txBody>
        </p:sp>
      </p:grpSp>
      <p:grpSp>
        <p:nvGrpSpPr>
          <p:cNvPr id="44" name="Group 43">
            <a:extLst>
              <a:ext uri="{FF2B5EF4-FFF2-40B4-BE49-F238E27FC236}">
                <a16:creationId xmlns:a16="http://schemas.microsoft.com/office/drawing/2014/main" id="{86F84932-5960-DDD1-5EE6-6ABE2395D863}"/>
              </a:ext>
            </a:extLst>
          </p:cNvPr>
          <p:cNvGrpSpPr/>
          <p:nvPr/>
        </p:nvGrpSpPr>
        <p:grpSpPr>
          <a:xfrm>
            <a:off x="2702805" y="1469160"/>
            <a:ext cx="1850842" cy="1803782"/>
            <a:chOff x="3083805" y="1469160"/>
            <a:chExt cx="1850842" cy="1803782"/>
          </a:xfrm>
        </p:grpSpPr>
        <p:pic>
          <p:nvPicPr>
            <p:cNvPr id="35" name="Picture 34">
              <a:extLst>
                <a:ext uri="{FF2B5EF4-FFF2-40B4-BE49-F238E27FC236}">
                  <a16:creationId xmlns:a16="http://schemas.microsoft.com/office/drawing/2014/main" id="{154B9E64-7F03-8EF0-0433-5CD02E086F98}"/>
                </a:ext>
              </a:extLst>
            </p:cNvPr>
            <p:cNvPicPr>
              <a:picLocks noChangeAspect="1"/>
            </p:cNvPicPr>
            <p:nvPr/>
          </p:nvPicPr>
          <p:blipFill rotWithShape="1">
            <a:blip r:embed="rId4">
              <a:extLst>
                <a:ext uri="{28A0092B-C50C-407E-A947-70E740481C1C}">
                  <a14:useLocalDpi xmlns:a14="http://schemas.microsoft.com/office/drawing/2010/main" val="0"/>
                </a:ext>
              </a:extLst>
            </a:blip>
            <a:srcRect l="38804" t="3031" r="36628" b="52830"/>
            <a:stretch/>
          </p:blipFill>
          <p:spPr>
            <a:xfrm>
              <a:off x="3660468" y="1469160"/>
              <a:ext cx="932469" cy="942331"/>
            </a:xfrm>
            <a:prstGeom prst="rect">
              <a:avLst/>
            </a:prstGeom>
          </p:spPr>
        </p:pic>
        <p:sp>
          <p:nvSpPr>
            <p:cNvPr id="36" name="Rectangle 35">
              <a:extLst>
                <a:ext uri="{FF2B5EF4-FFF2-40B4-BE49-F238E27FC236}">
                  <a16:creationId xmlns:a16="http://schemas.microsoft.com/office/drawing/2014/main" id="{D2C6EDC2-6C89-6155-2D58-047F455BC798}"/>
                </a:ext>
              </a:extLst>
            </p:cNvPr>
            <p:cNvSpPr>
              <a:spLocks noChangeArrowheads="1"/>
            </p:cNvSpPr>
            <p:nvPr/>
          </p:nvSpPr>
          <p:spPr bwMode="auto">
            <a:xfrm>
              <a:off x="3083805" y="2729048"/>
              <a:ext cx="1850842" cy="5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913" tIns="55957" rIns="111913" bIns="55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IN" altLang="en-US" sz="1400" dirty="0">
                  <a:effectLst>
                    <a:outerShdw blurRad="38100" dist="38100" dir="2700000" algn="tl">
                      <a:srgbClr val="000000">
                        <a:alpha val="43137"/>
                      </a:srgbClr>
                    </a:outerShdw>
                  </a:effectLst>
                  <a:latin typeface="Swis721 Cn BT" panose="020B0506020202030204" pitchFamily="34" charset="0"/>
                </a:rPr>
                <a:t>English, Hindi,</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Punjabi &amp; Gujrati</a:t>
              </a:r>
              <a:endParaRPr lang="en-US" altLang="en-US" sz="1400" dirty="0">
                <a:effectLst>
                  <a:outerShdw blurRad="38100" dist="38100" dir="2700000" algn="tl">
                    <a:srgbClr val="000000">
                      <a:alpha val="43137"/>
                    </a:srgbClr>
                  </a:outerShdw>
                </a:effectLst>
                <a:latin typeface="Swis721 Cn BT" panose="020B0506020202030204" pitchFamily="34" charset="0"/>
              </a:endParaRPr>
            </a:p>
          </p:txBody>
        </p:sp>
      </p:grpSp>
      <p:grpSp>
        <p:nvGrpSpPr>
          <p:cNvPr id="45" name="Group 44">
            <a:extLst>
              <a:ext uri="{FF2B5EF4-FFF2-40B4-BE49-F238E27FC236}">
                <a16:creationId xmlns:a16="http://schemas.microsoft.com/office/drawing/2014/main" id="{489C277A-1997-D96A-4D1C-37649BE2ED40}"/>
              </a:ext>
            </a:extLst>
          </p:cNvPr>
          <p:cNvGrpSpPr/>
          <p:nvPr/>
        </p:nvGrpSpPr>
        <p:grpSpPr>
          <a:xfrm>
            <a:off x="4779637" y="1512421"/>
            <a:ext cx="1933210" cy="2164119"/>
            <a:chOff x="5160637" y="1512421"/>
            <a:chExt cx="1933210" cy="2164119"/>
          </a:xfrm>
        </p:grpSpPr>
        <p:pic>
          <p:nvPicPr>
            <p:cNvPr id="37" name="Picture 36">
              <a:extLst>
                <a:ext uri="{FF2B5EF4-FFF2-40B4-BE49-F238E27FC236}">
                  <a16:creationId xmlns:a16="http://schemas.microsoft.com/office/drawing/2014/main" id="{096EEFEB-8562-6B43-7F9C-6B907A0C0EE1}"/>
                </a:ext>
              </a:extLst>
            </p:cNvPr>
            <p:cNvPicPr>
              <a:picLocks noChangeAspect="1"/>
            </p:cNvPicPr>
            <p:nvPr/>
          </p:nvPicPr>
          <p:blipFill rotWithShape="1">
            <a:blip r:embed="rId4">
              <a:extLst>
                <a:ext uri="{28A0092B-C50C-407E-A947-70E740481C1C}">
                  <a14:useLocalDpi xmlns:a14="http://schemas.microsoft.com/office/drawing/2010/main" val="0"/>
                </a:ext>
              </a:extLst>
            </a:blip>
            <a:srcRect l="68812" b="55352"/>
            <a:stretch/>
          </p:blipFill>
          <p:spPr bwMode="auto">
            <a:xfrm>
              <a:off x="5631157" y="1512421"/>
              <a:ext cx="1047019" cy="8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7F26E33E-174F-06EC-5E29-79617515D576}"/>
                </a:ext>
              </a:extLst>
            </p:cNvPr>
            <p:cNvSpPr>
              <a:spLocks noChangeArrowheads="1"/>
            </p:cNvSpPr>
            <p:nvPr/>
          </p:nvSpPr>
          <p:spPr bwMode="auto">
            <a:xfrm>
              <a:off x="5160637" y="2701759"/>
              <a:ext cx="1933210" cy="9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1913" tIns="55957" rIns="111913" bIns="55957">
              <a:spAutoFit/>
            </a:bodyPr>
            <a:lstStyle/>
            <a:p>
              <a:pPr algn="ctr"/>
              <a:r>
                <a:rPr lang="en-US" altLang="en-US" sz="1400" dirty="0">
                  <a:effectLst>
                    <a:outerShdw blurRad="38100" dist="38100" dir="2700000" algn="tl">
                      <a:srgbClr val="000000">
                        <a:alpha val="43137"/>
                      </a:srgbClr>
                    </a:outerShdw>
                  </a:effectLst>
                  <a:latin typeface="Swis721 Cn BT" panose="020B0506020202030204" pitchFamily="34" charset="0"/>
                </a:rPr>
                <a:t>Consulting 150+</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Large corporate &amp; 50+</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SME’s by impacting their</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Employee Productivity</a:t>
              </a:r>
              <a:endParaRPr lang="en-US" altLang="en-US" sz="1400" dirty="0">
                <a:effectLst>
                  <a:outerShdw blurRad="38100" dist="38100" dir="2700000" algn="tl">
                    <a:srgbClr val="000000">
                      <a:alpha val="43137"/>
                    </a:srgbClr>
                  </a:outerShdw>
                </a:effectLst>
                <a:latin typeface="Swis721 Cn BT" panose="020B0506020202030204" pitchFamily="34" charset="0"/>
              </a:endParaRPr>
            </a:p>
          </p:txBody>
        </p:sp>
      </p:grpSp>
      <p:grpSp>
        <p:nvGrpSpPr>
          <p:cNvPr id="47" name="Group 46">
            <a:extLst>
              <a:ext uri="{FF2B5EF4-FFF2-40B4-BE49-F238E27FC236}">
                <a16:creationId xmlns:a16="http://schemas.microsoft.com/office/drawing/2014/main" id="{A03B21B3-F546-04EB-B9F8-51C167F4CF4C}"/>
              </a:ext>
            </a:extLst>
          </p:cNvPr>
          <p:cNvGrpSpPr/>
          <p:nvPr/>
        </p:nvGrpSpPr>
        <p:grpSpPr>
          <a:xfrm>
            <a:off x="1545186" y="4269285"/>
            <a:ext cx="2315238" cy="2092161"/>
            <a:chOff x="1926186" y="4269285"/>
            <a:chExt cx="2315238" cy="2092161"/>
          </a:xfrm>
        </p:grpSpPr>
        <p:pic>
          <p:nvPicPr>
            <p:cNvPr id="40" name="Picture 39">
              <a:extLst>
                <a:ext uri="{FF2B5EF4-FFF2-40B4-BE49-F238E27FC236}">
                  <a16:creationId xmlns:a16="http://schemas.microsoft.com/office/drawing/2014/main" id="{A2AAD3A5-8C00-4934-964E-135029DF2A18}"/>
                </a:ext>
              </a:extLst>
            </p:cNvPr>
            <p:cNvPicPr>
              <a:picLocks noChangeAspect="1"/>
            </p:cNvPicPr>
            <p:nvPr/>
          </p:nvPicPr>
          <p:blipFill rotWithShape="1">
            <a:blip r:embed="rId4">
              <a:extLst>
                <a:ext uri="{28A0092B-C50C-407E-A947-70E740481C1C}">
                  <a14:useLocalDpi xmlns:a14="http://schemas.microsoft.com/office/drawing/2010/main" val="0"/>
                </a:ext>
              </a:extLst>
            </a:blip>
            <a:srcRect l="28115" t="59425" r="50288" b="-1"/>
            <a:stretch/>
          </p:blipFill>
          <p:spPr bwMode="auto">
            <a:xfrm>
              <a:off x="2468336" y="4269285"/>
              <a:ext cx="1072591" cy="113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8D5C4E64-B184-35FB-428C-CADE27DC65A5}"/>
                </a:ext>
              </a:extLst>
            </p:cNvPr>
            <p:cNvSpPr>
              <a:spLocks noChangeArrowheads="1"/>
            </p:cNvSpPr>
            <p:nvPr/>
          </p:nvSpPr>
          <p:spPr bwMode="auto">
            <a:xfrm>
              <a:off x="1926186" y="5602108"/>
              <a:ext cx="2315238" cy="7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1913" tIns="55957" rIns="111913" bIns="55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400" dirty="0">
                  <a:effectLst>
                    <a:outerShdw blurRad="38100" dist="38100" dir="2700000" algn="tl">
                      <a:srgbClr val="000000">
                        <a:alpha val="43137"/>
                      </a:srgbClr>
                    </a:outerShdw>
                  </a:effectLst>
                  <a:latin typeface="Swis721 Cn BT" panose="020B0506020202030204" pitchFamily="34" charset="0"/>
                </a:rPr>
                <a:t>MBA  from Pune University</a:t>
              </a:r>
            </a:p>
            <a:p>
              <a:pPr algn="ctr"/>
              <a:r>
                <a:rPr lang="en-US" altLang="en-US" sz="1400" dirty="0">
                  <a:effectLst>
                    <a:outerShdw blurRad="38100" dist="38100" dir="2700000" algn="tl">
                      <a:srgbClr val="000000">
                        <a:alpha val="43137"/>
                      </a:srgbClr>
                    </a:outerShdw>
                  </a:effectLst>
                  <a:latin typeface="Swis721 Cn BT" panose="020B0506020202030204" pitchFamily="34" charset="0"/>
                </a:rPr>
                <a:t>International Certification SCB.</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Global Sales Trainer (SCB)</a:t>
              </a:r>
              <a:endParaRPr lang="en-US" altLang="en-US" sz="1400" dirty="0">
                <a:effectLst>
                  <a:outerShdw blurRad="38100" dist="38100" dir="2700000" algn="tl">
                    <a:srgbClr val="000000">
                      <a:alpha val="43137"/>
                    </a:srgbClr>
                  </a:outerShdw>
                </a:effectLst>
                <a:latin typeface="Swis721 Cn BT" panose="020B0506020202030204" pitchFamily="34" charset="0"/>
              </a:endParaRPr>
            </a:p>
          </p:txBody>
        </p:sp>
      </p:grpSp>
      <p:grpSp>
        <p:nvGrpSpPr>
          <p:cNvPr id="48" name="Group 47">
            <a:extLst>
              <a:ext uri="{FF2B5EF4-FFF2-40B4-BE49-F238E27FC236}">
                <a16:creationId xmlns:a16="http://schemas.microsoft.com/office/drawing/2014/main" id="{E9CD9F08-F73B-8BA0-9958-027CA9B56DE0}"/>
              </a:ext>
            </a:extLst>
          </p:cNvPr>
          <p:cNvGrpSpPr/>
          <p:nvPr/>
        </p:nvGrpSpPr>
        <p:grpSpPr>
          <a:xfrm>
            <a:off x="3674697" y="4263710"/>
            <a:ext cx="2306774" cy="1887160"/>
            <a:chOff x="4055697" y="4263710"/>
            <a:chExt cx="2306774" cy="1887160"/>
          </a:xfrm>
        </p:grpSpPr>
        <p:pic>
          <p:nvPicPr>
            <p:cNvPr id="39" name="Picture 38">
              <a:extLst>
                <a:ext uri="{FF2B5EF4-FFF2-40B4-BE49-F238E27FC236}">
                  <a16:creationId xmlns:a16="http://schemas.microsoft.com/office/drawing/2014/main" id="{56AB1776-6DE7-F024-F486-F80DCC394F8B}"/>
                </a:ext>
              </a:extLst>
            </p:cNvPr>
            <p:cNvPicPr>
              <a:picLocks noChangeAspect="1"/>
            </p:cNvPicPr>
            <p:nvPr/>
          </p:nvPicPr>
          <p:blipFill rotWithShape="1">
            <a:blip r:embed="rId4">
              <a:extLst>
                <a:ext uri="{28A0092B-C50C-407E-A947-70E740481C1C}">
                  <a14:useLocalDpi xmlns:a14="http://schemas.microsoft.com/office/drawing/2010/main" val="0"/>
                </a:ext>
              </a:extLst>
            </a:blip>
            <a:srcRect l="52502" t="57957" r="29925" b="1718"/>
            <a:stretch/>
          </p:blipFill>
          <p:spPr bwMode="auto">
            <a:xfrm>
              <a:off x="4618885" y="4263710"/>
              <a:ext cx="894698" cy="11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A87E192C-C2D2-7DF2-E73E-9C7DDA72C115}"/>
                </a:ext>
              </a:extLst>
            </p:cNvPr>
            <p:cNvSpPr>
              <a:spLocks noChangeArrowheads="1"/>
            </p:cNvSpPr>
            <p:nvPr/>
          </p:nvSpPr>
          <p:spPr bwMode="auto">
            <a:xfrm>
              <a:off x="4055697" y="5606976"/>
              <a:ext cx="2306774" cy="5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913" tIns="55957" rIns="111913" bIns="55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IN" altLang="en-US" sz="1400" dirty="0">
                  <a:effectLst>
                    <a:outerShdw blurRad="38100" dist="38100" dir="2700000" algn="tl">
                      <a:srgbClr val="000000">
                        <a:alpha val="43137"/>
                      </a:srgbClr>
                    </a:outerShdw>
                  </a:effectLst>
                  <a:latin typeface="Swis721 Cn BT" panose="020B0506020202030204" pitchFamily="34" charset="0"/>
                </a:rPr>
                <a:t>Trained more than 10 Lakh</a:t>
              </a:r>
            </a:p>
            <a:p>
              <a:pPr algn="ctr"/>
              <a:r>
                <a:rPr lang="en-IN" altLang="en-US" sz="1400" dirty="0">
                  <a:effectLst>
                    <a:outerShdw blurRad="38100" dist="38100" dir="2700000" algn="tl">
                      <a:srgbClr val="000000">
                        <a:alpha val="43137"/>
                      </a:srgbClr>
                    </a:outerShdw>
                  </a:effectLst>
                  <a:latin typeface="Swis721 Cn BT" panose="020B0506020202030204" pitchFamily="34" charset="0"/>
                </a:rPr>
                <a:t>participants in 8 years</a:t>
              </a:r>
              <a:endParaRPr lang="en-US" altLang="en-US" sz="1400" dirty="0">
                <a:effectLst>
                  <a:outerShdw blurRad="38100" dist="38100" dir="2700000" algn="tl">
                    <a:srgbClr val="000000">
                      <a:alpha val="43137"/>
                    </a:srgbClr>
                  </a:outerShdw>
                </a:effectLst>
                <a:latin typeface="Swis721 Cn BT" panose="020B0506020202030204" pitchFamily="34" charset="0"/>
              </a:endParaRPr>
            </a:p>
          </p:txBody>
        </p:sp>
      </p:grpSp>
      <p:pic>
        <p:nvPicPr>
          <p:cNvPr id="51" name="Picture 50">
            <a:extLst>
              <a:ext uri="{FF2B5EF4-FFF2-40B4-BE49-F238E27FC236}">
                <a16:creationId xmlns:a16="http://schemas.microsoft.com/office/drawing/2014/main" id="{38592733-4FFA-9C4F-C59D-AD1B8CF7CBFF}"/>
              </a:ext>
            </a:extLst>
          </p:cNvPr>
          <p:cNvPicPr>
            <a:picLocks noChangeAspect="1"/>
          </p:cNvPicPr>
          <p:nvPr/>
        </p:nvPicPr>
        <p:blipFill rotWithShape="1">
          <a:blip r:embed="rId5">
            <a:extLst>
              <a:ext uri="{28A0092B-C50C-407E-A947-70E740481C1C}">
                <a14:useLocalDpi xmlns:a14="http://schemas.microsoft.com/office/drawing/2010/main" val="0"/>
              </a:ext>
            </a:extLst>
          </a:blip>
          <a:srcRect t="16673" r="23423"/>
          <a:stretch/>
        </p:blipFill>
        <p:spPr>
          <a:xfrm>
            <a:off x="8605275" y="1236318"/>
            <a:ext cx="3645265" cy="5381290"/>
          </a:xfrm>
          <a:prstGeom prst="rect">
            <a:avLst/>
          </a:prstGeom>
        </p:spPr>
      </p:pic>
    </p:spTree>
    <p:extLst>
      <p:ext uri="{BB962C8B-B14F-4D97-AF65-F5344CB8AC3E}">
        <p14:creationId xmlns:p14="http://schemas.microsoft.com/office/powerpoint/2010/main" val="20282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3D026-32BA-135D-C5CC-DEE88A7BC517}"/>
              </a:ext>
            </a:extLst>
          </p:cNvPr>
          <p:cNvSpPr txBox="1">
            <a:spLocks/>
          </p:cNvSpPr>
          <p:nvPr/>
        </p:nvSpPr>
        <p:spPr>
          <a:xfrm>
            <a:off x="5569073" y="4078384"/>
            <a:ext cx="5560828" cy="84368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a:lstStyle>
          <a:p>
            <a:pPr algn="ctr"/>
            <a:r>
              <a:rPr lang="en-US" altLang="en-US" sz="4400" dirty="0">
                <a:solidFill>
                  <a:srgbClr val="FF0000"/>
                </a:solidFill>
              </a:rPr>
              <a:t>Thanks </a:t>
            </a:r>
            <a:r>
              <a:rPr lang="en-US" altLang="en-US" sz="4400" dirty="0">
                <a:solidFill>
                  <a:srgbClr val="1AC9FF"/>
                </a:solidFill>
              </a:rPr>
              <a:t>for</a:t>
            </a:r>
            <a:r>
              <a:rPr lang="en-US" altLang="en-US" sz="4400" dirty="0">
                <a:solidFill>
                  <a:srgbClr val="7A01FF"/>
                </a:solidFill>
              </a:rPr>
              <a:t> Participation</a:t>
            </a:r>
            <a:endParaRPr lang="en-US" altLang="en-US" sz="4400" dirty="0">
              <a:solidFill>
                <a:srgbClr val="FF59F9"/>
              </a:solidFill>
            </a:endParaRPr>
          </a:p>
        </p:txBody>
      </p:sp>
      <p:pic>
        <p:nvPicPr>
          <p:cNvPr id="5" name="Picture 2">
            <a:extLst>
              <a:ext uri="{FF2B5EF4-FFF2-40B4-BE49-F238E27FC236}">
                <a16:creationId xmlns:a16="http://schemas.microsoft.com/office/drawing/2014/main" id="{E1E8E410-9895-8E43-DCBB-4198BE995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1" r="16445"/>
          <a:stretch/>
        </p:blipFill>
        <p:spPr bwMode="auto">
          <a:xfrm>
            <a:off x="0" y="0"/>
            <a:ext cx="5023032" cy="660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6E9BDE6F-3A58-9CA4-BAC6-19D1208AE3F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363" b="12363"/>
          <a:stretch/>
        </p:blipFill>
        <p:spPr bwMode="auto">
          <a:xfrm>
            <a:off x="5392366" y="783163"/>
            <a:ext cx="5914242" cy="29679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2030364-30D9-36F7-41D1-0FA5D41B244C}"/>
              </a:ext>
            </a:extLst>
          </p:cNvPr>
          <p:cNvPicPr>
            <a:picLocks noChangeAspect="1"/>
          </p:cNvPicPr>
          <p:nvPr/>
        </p:nvPicPr>
        <p:blipFill>
          <a:blip r:embed="rId4"/>
          <a:stretch>
            <a:fillRect/>
          </a:stretch>
        </p:blipFill>
        <p:spPr>
          <a:xfrm>
            <a:off x="5371948" y="5284015"/>
            <a:ext cx="507687" cy="507687"/>
          </a:xfrm>
          <a:prstGeom prst="rect">
            <a:avLst/>
          </a:prstGeom>
        </p:spPr>
      </p:pic>
      <p:pic>
        <p:nvPicPr>
          <p:cNvPr id="26" name="Picture 25">
            <a:extLst>
              <a:ext uri="{FF2B5EF4-FFF2-40B4-BE49-F238E27FC236}">
                <a16:creationId xmlns:a16="http://schemas.microsoft.com/office/drawing/2014/main" id="{0D8AA10F-9CD2-52B6-CD17-C8D7E23CB8DA}"/>
              </a:ext>
            </a:extLst>
          </p:cNvPr>
          <p:cNvPicPr>
            <a:picLocks noChangeAspect="1"/>
          </p:cNvPicPr>
          <p:nvPr/>
        </p:nvPicPr>
        <p:blipFill>
          <a:blip r:embed="rId5"/>
          <a:stretch>
            <a:fillRect/>
          </a:stretch>
        </p:blipFill>
        <p:spPr>
          <a:xfrm>
            <a:off x="8011081" y="5239358"/>
            <a:ext cx="552344" cy="552344"/>
          </a:xfrm>
          <a:prstGeom prst="rect">
            <a:avLst/>
          </a:prstGeom>
        </p:spPr>
      </p:pic>
      <p:pic>
        <p:nvPicPr>
          <p:cNvPr id="27" name="Picture 26">
            <a:extLst>
              <a:ext uri="{FF2B5EF4-FFF2-40B4-BE49-F238E27FC236}">
                <a16:creationId xmlns:a16="http://schemas.microsoft.com/office/drawing/2014/main" id="{9CB1B641-A9D1-77F8-B94D-E1178F042456}"/>
              </a:ext>
            </a:extLst>
          </p:cNvPr>
          <p:cNvPicPr>
            <a:picLocks noChangeAspect="1"/>
          </p:cNvPicPr>
          <p:nvPr/>
        </p:nvPicPr>
        <p:blipFill>
          <a:blip r:embed="rId6"/>
          <a:stretch>
            <a:fillRect/>
          </a:stretch>
        </p:blipFill>
        <p:spPr>
          <a:xfrm>
            <a:off x="10748659" y="5190677"/>
            <a:ext cx="649705" cy="649705"/>
          </a:xfrm>
          <a:prstGeom prst="rect">
            <a:avLst/>
          </a:prstGeom>
        </p:spPr>
      </p:pic>
      <p:sp>
        <p:nvSpPr>
          <p:cNvPr id="28" name="TextBox 27">
            <a:extLst>
              <a:ext uri="{FF2B5EF4-FFF2-40B4-BE49-F238E27FC236}">
                <a16:creationId xmlns:a16="http://schemas.microsoft.com/office/drawing/2014/main" id="{38CE7D64-70C4-05CC-981E-964E555BC15F}"/>
              </a:ext>
            </a:extLst>
          </p:cNvPr>
          <p:cNvSpPr txBox="1"/>
          <p:nvPr/>
        </p:nvSpPr>
        <p:spPr>
          <a:xfrm>
            <a:off x="7135034" y="5791703"/>
            <a:ext cx="2257349" cy="307777"/>
          </a:xfrm>
          <a:prstGeom prst="rect">
            <a:avLst/>
          </a:prstGeom>
          <a:noFill/>
        </p:spPr>
        <p:txBody>
          <a:bodyPr wrap="square" rtlCol="0">
            <a:spAutoFit/>
          </a:bodyPr>
          <a:lstStyle/>
          <a:p>
            <a:r>
              <a:rPr lang="en-IN" sz="1400" dirty="0">
                <a:latin typeface="Swis721 Cn BT" panose="020B0506020202030204" pitchFamily="34" charset="0"/>
              </a:rPr>
              <a:t>Hello@freelancetrainings.com</a:t>
            </a:r>
          </a:p>
        </p:txBody>
      </p:sp>
      <p:sp>
        <p:nvSpPr>
          <p:cNvPr id="29" name="TextBox 28">
            <a:extLst>
              <a:ext uri="{FF2B5EF4-FFF2-40B4-BE49-F238E27FC236}">
                <a16:creationId xmlns:a16="http://schemas.microsoft.com/office/drawing/2014/main" id="{71205FAB-5410-C72D-9EA9-E2BA037C4835}"/>
              </a:ext>
            </a:extLst>
          </p:cNvPr>
          <p:cNvSpPr txBox="1"/>
          <p:nvPr/>
        </p:nvSpPr>
        <p:spPr>
          <a:xfrm>
            <a:off x="5015849" y="5802435"/>
            <a:ext cx="1141659" cy="307777"/>
          </a:xfrm>
          <a:prstGeom prst="rect">
            <a:avLst/>
          </a:prstGeom>
          <a:noFill/>
        </p:spPr>
        <p:txBody>
          <a:bodyPr wrap="none" rtlCol="0">
            <a:spAutoFit/>
          </a:bodyPr>
          <a:lstStyle/>
          <a:p>
            <a:r>
              <a:rPr lang="en-IN" sz="1400" dirty="0">
                <a:latin typeface="Swis721 Cn BT" panose="020B0506020202030204" pitchFamily="34" charset="0"/>
              </a:rPr>
              <a:t>90239-71970</a:t>
            </a:r>
          </a:p>
        </p:txBody>
      </p:sp>
      <p:sp>
        <p:nvSpPr>
          <p:cNvPr id="30" name="TextBox 29">
            <a:extLst>
              <a:ext uri="{FF2B5EF4-FFF2-40B4-BE49-F238E27FC236}">
                <a16:creationId xmlns:a16="http://schemas.microsoft.com/office/drawing/2014/main" id="{09687B45-73ED-4C7C-BA0F-21D7A4706F0F}"/>
              </a:ext>
            </a:extLst>
          </p:cNvPr>
          <p:cNvSpPr txBox="1"/>
          <p:nvPr/>
        </p:nvSpPr>
        <p:spPr>
          <a:xfrm>
            <a:off x="10044286" y="5791704"/>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pic>
        <p:nvPicPr>
          <p:cNvPr id="31" name="Picture 30">
            <a:extLst>
              <a:ext uri="{FF2B5EF4-FFF2-40B4-BE49-F238E27FC236}">
                <a16:creationId xmlns:a16="http://schemas.microsoft.com/office/drawing/2014/main" id="{B8DC1E85-6BA6-87F9-B634-76CEB52E2F70}"/>
              </a:ext>
            </a:extLst>
          </p:cNvPr>
          <p:cNvPicPr>
            <a:picLocks noChangeAspect="1"/>
          </p:cNvPicPr>
          <p:nvPr/>
        </p:nvPicPr>
        <p:blipFill>
          <a:blip r:embed="rId7"/>
          <a:stretch>
            <a:fillRect/>
          </a:stretch>
        </p:blipFill>
        <p:spPr>
          <a:xfrm>
            <a:off x="5850769" y="6255611"/>
            <a:ext cx="315227" cy="315227"/>
          </a:xfrm>
          <a:prstGeom prst="rect">
            <a:avLst/>
          </a:prstGeom>
        </p:spPr>
      </p:pic>
      <p:sp>
        <p:nvSpPr>
          <p:cNvPr id="32" name="TextBox 31">
            <a:extLst>
              <a:ext uri="{FF2B5EF4-FFF2-40B4-BE49-F238E27FC236}">
                <a16:creationId xmlns:a16="http://schemas.microsoft.com/office/drawing/2014/main" id="{30CC5A44-A6A9-89D0-9D07-BBFC6E1CDBF6}"/>
              </a:ext>
            </a:extLst>
          </p:cNvPr>
          <p:cNvSpPr txBox="1"/>
          <p:nvPr/>
        </p:nvSpPr>
        <p:spPr>
          <a:xfrm>
            <a:off x="6094876"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3" name="Picture 2">
            <a:extLst>
              <a:ext uri="{FF2B5EF4-FFF2-40B4-BE49-F238E27FC236}">
                <a16:creationId xmlns:a16="http://schemas.microsoft.com/office/drawing/2014/main" id="{A9ABB475-F004-BB80-BE03-E2B8A1EA42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0972" y="84983"/>
            <a:ext cx="893445" cy="103441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3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oto female abuse. nice cheerless unhappy woman sitting in the office and looking at the male hand while being sexually harassed">
            <a:extLst>
              <a:ext uri="{FF2B5EF4-FFF2-40B4-BE49-F238E27FC236}">
                <a16:creationId xmlns:a16="http://schemas.microsoft.com/office/drawing/2014/main" id="{A3354CCB-4920-18D2-B8CE-C104C895E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127"/>
            <a:ext cx="3500438" cy="2331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ployees gossiping about young female colleague">
            <a:extLst>
              <a:ext uri="{FF2B5EF4-FFF2-40B4-BE49-F238E27FC236}">
                <a16:creationId xmlns:a16="http://schemas.microsoft.com/office/drawing/2014/main" id="{AC57BA78-7904-B6E3-63B3-7A5C284A1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6" y="3671887"/>
            <a:ext cx="3500437" cy="2331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t of paper luxury covering depressed">
            <a:extLst>
              <a:ext uri="{FF2B5EF4-FFF2-40B4-BE49-F238E27FC236}">
                <a16:creationId xmlns:a16="http://schemas.microsoft.com/office/drawing/2014/main" id="{C74C0BF8-CFE3-4F98-9087-0D20BAFFC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78" y="1270227"/>
            <a:ext cx="3500437" cy="24016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uman facial expressions and non verbal communication. attractive fashionable young hipster with handlebar mustache and goatee posing isolated, blinking at camera, having flirty playful look">
            <a:extLst>
              <a:ext uri="{FF2B5EF4-FFF2-40B4-BE49-F238E27FC236}">
                <a16:creationId xmlns:a16="http://schemas.microsoft.com/office/drawing/2014/main" id="{BD179323-9FE9-D5CA-7FCE-6A467C783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2837" y="3671887"/>
            <a:ext cx="3050379" cy="23317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irting at workplace entirely unprofessional flirting and seduction flirting with coworker woman flirting with guy coworker woman attractive lady with man colleague office collective concept">
            <a:extLst>
              <a:ext uri="{FF2B5EF4-FFF2-40B4-BE49-F238E27FC236}">
                <a16:creationId xmlns:a16="http://schemas.microsoft.com/office/drawing/2014/main" id="{138593DA-8A44-6B4C-30AB-EBB899FC7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1563" y="1672971"/>
            <a:ext cx="3500437" cy="1998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EF01E4-4E0A-2720-313A-DD027F07344A}"/>
              </a:ext>
            </a:extLst>
          </p:cNvPr>
          <p:cNvSpPr txBox="1"/>
          <p:nvPr/>
        </p:nvSpPr>
        <p:spPr>
          <a:xfrm>
            <a:off x="32133" y="3671886"/>
            <a:ext cx="1968117" cy="646331"/>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Physical Conduct</a:t>
            </a:r>
          </a:p>
          <a:p>
            <a:pPr lvl="0"/>
            <a:r>
              <a:rPr lang="en-IN" dirty="0">
                <a:effectLst>
                  <a:outerShdw blurRad="38100" dist="38100" dir="2700000" algn="tl">
                    <a:srgbClr val="000000">
                      <a:alpha val="43137"/>
                    </a:srgbClr>
                  </a:outerShdw>
                </a:effectLst>
              </a:rPr>
              <a:t>Contact &amp; advances</a:t>
            </a:r>
          </a:p>
        </p:txBody>
      </p:sp>
      <p:sp>
        <p:nvSpPr>
          <p:cNvPr id="5" name="TextBox 4">
            <a:extLst>
              <a:ext uri="{FF2B5EF4-FFF2-40B4-BE49-F238E27FC236}">
                <a16:creationId xmlns:a16="http://schemas.microsoft.com/office/drawing/2014/main" id="{B8FC31BC-BE15-3EF0-2ADF-A191DF103989}"/>
              </a:ext>
            </a:extLst>
          </p:cNvPr>
          <p:cNvSpPr txBox="1"/>
          <p:nvPr/>
        </p:nvSpPr>
        <p:spPr>
          <a:xfrm>
            <a:off x="2208615" y="6003648"/>
            <a:ext cx="3730220" cy="646331"/>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Verbal Conduct</a:t>
            </a:r>
          </a:p>
          <a:p>
            <a:pPr lvl="0"/>
            <a:r>
              <a:rPr lang="en-IN" dirty="0">
                <a:effectLst>
                  <a:outerShdw blurRad="38100" dist="38100" dir="2700000" algn="tl">
                    <a:srgbClr val="000000">
                      <a:alpha val="43137"/>
                    </a:srgbClr>
                  </a:outerShdw>
                </a:effectLst>
              </a:rPr>
              <a:t>Making sexually coloured remark</a:t>
            </a:r>
          </a:p>
        </p:txBody>
      </p:sp>
      <p:sp>
        <p:nvSpPr>
          <p:cNvPr id="6" name="TextBox 5">
            <a:extLst>
              <a:ext uri="{FF2B5EF4-FFF2-40B4-BE49-F238E27FC236}">
                <a16:creationId xmlns:a16="http://schemas.microsoft.com/office/drawing/2014/main" id="{4796F534-9D5C-5F22-4339-D441EEAE7FE1}"/>
              </a:ext>
            </a:extLst>
          </p:cNvPr>
          <p:cNvSpPr txBox="1"/>
          <p:nvPr/>
        </p:nvSpPr>
        <p:spPr>
          <a:xfrm>
            <a:off x="5900739" y="3671886"/>
            <a:ext cx="1743074" cy="923330"/>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Visual conduct,</a:t>
            </a:r>
          </a:p>
          <a:p>
            <a:pPr lvl="0"/>
            <a:r>
              <a:rPr lang="en-IN" dirty="0">
                <a:effectLst>
                  <a:outerShdw blurRad="38100" dist="38100" dir="2700000" algn="tl">
                    <a:srgbClr val="000000">
                      <a:alpha val="43137"/>
                    </a:srgbClr>
                  </a:outerShdw>
                </a:effectLst>
              </a:rPr>
              <a:t> like showing </a:t>
            </a:r>
          </a:p>
          <a:p>
            <a:pPr lvl="0"/>
            <a:r>
              <a:rPr lang="en-IN" dirty="0">
                <a:effectLst>
                  <a:outerShdw blurRad="38100" dist="38100" dir="2700000" algn="tl">
                    <a:srgbClr val="000000">
                      <a:alpha val="43137"/>
                    </a:srgbClr>
                  </a:outerShdw>
                </a:effectLst>
              </a:rPr>
              <a:t> porn content</a:t>
            </a:r>
          </a:p>
        </p:txBody>
      </p:sp>
      <p:sp>
        <p:nvSpPr>
          <p:cNvPr id="8" name="TextBox 7">
            <a:extLst>
              <a:ext uri="{FF2B5EF4-FFF2-40B4-BE49-F238E27FC236}">
                <a16:creationId xmlns:a16="http://schemas.microsoft.com/office/drawing/2014/main" id="{1C36EE63-E223-80E9-FE58-BEE38BD69B65}"/>
              </a:ext>
            </a:extLst>
          </p:cNvPr>
          <p:cNvSpPr txBox="1"/>
          <p:nvPr/>
        </p:nvSpPr>
        <p:spPr>
          <a:xfrm>
            <a:off x="7643814" y="6003647"/>
            <a:ext cx="2457450" cy="646331"/>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Non-verbal conduct </a:t>
            </a:r>
          </a:p>
          <a:p>
            <a:pPr lvl="0"/>
            <a:r>
              <a:rPr lang="en-IN" dirty="0">
                <a:effectLst>
                  <a:outerShdw blurRad="38100" dist="38100" dir="2700000" algn="tl">
                    <a:srgbClr val="000000">
                      <a:alpha val="43137"/>
                    </a:srgbClr>
                  </a:outerShdw>
                </a:effectLst>
              </a:rPr>
              <a:t> </a:t>
            </a:r>
            <a:r>
              <a:rPr lang="en-IN" dirty="0" err="1">
                <a:effectLst>
                  <a:outerShdw blurRad="38100" dist="38100" dir="2700000" algn="tl">
                    <a:srgbClr val="000000">
                      <a:alpha val="43137"/>
                    </a:srgbClr>
                  </a:outerShdw>
                </a:effectLst>
              </a:rPr>
              <a:t>e.g</a:t>
            </a:r>
            <a:r>
              <a:rPr lang="en-IN" dirty="0">
                <a:effectLst>
                  <a:outerShdw blurRad="38100" dist="38100" dir="2700000" algn="tl">
                    <a:srgbClr val="000000">
                      <a:alpha val="43137"/>
                    </a:srgbClr>
                  </a:outerShdw>
                </a:effectLst>
              </a:rPr>
              <a:t>  Winking eye etc</a:t>
            </a:r>
          </a:p>
        </p:txBody>
      </p:sp>
      <p:sp>
        <p:nvSpPr>
          <p:cNvPr id="10" name="TextBox 9">
            <a:extLst>
              <a:ext uri="{FF2B5EF4-FFF2-40B4-BE49-F238E27FC236}">
                <a16:creationId xmlns:a16="http://schemas.microsoft.com/office/drawing/2014/main" id="{AA19F43C-3D33-9618-BD7B-57B8645467E9}"/>
              </a:ext>
            </a:extLst>
          </p:cNvPr>
          <p:cNvSpPr txBox="1"/>
          <p:nvPr/>
        </p:nvSpPr>
        <p:spPr>
          <a:xfrm>
            <a:off x="10712054" y="3810385"/>
            <a:ext cx="1425164" cy="923330"/>
          </a:xfrm>
          <a:prstGeom prst="rect">
            <a:avLst/>
          </a:prstGeom>
          <a:noFill/>
        </p:spPr>
        <p:txBody>
          <a:bodyPr wrap="square">
            <a:spAutoFit/>
          </a:bodyPr>
          <a:lstStyle/>
          <a:p>
            <a:pPr lvl="0"/>
            <a:r>
              <a:rPr lang="en-US" b="1" dirty="0">
                <a:effectLst>
                  <a:outerShdw blurRad="38100" dist="38100" dir="2700000" algn="tl">
                    <a:srgbClr val="000000">
                      <a:alpha val="43137"/>
                    </a:srgbClr>
                  </a:outerShdw>
                </a:effectLst>
              </a:rPr>
              <a:t>Demand or </a:t>
            </a:r>
          </a:p>
          <a:p>
            <a:pPr lvl="0"/>
            <a:r>
              <a:rPr lang="en-US" b="1" dirty="0">
                <a:effectLst>
                  <a:outerShdw blurRad="38100" dist="38100" dir="2700000" algn="tl">
                    <a:srgbClr val="000000">
                      <a:alpha val="43137"/>
                    </a:srgbClr>
                  </a:outerShdw>
                </a:effectLst>
              </a:rPr>
              <a:t>request </a:t>
            </a:r>
            <a:r>
              <a:rPr lang="en-US" dirty="0">
                <a:effectLst>
                  <a:outerShdw blurRad="38100" dist="38100" dir="2700000" algn="tl">
                    <a:srgbClr val="000000">
                      <a:alpha val="43137"/>
                    </a:srgbClr>
                  </a:outerShdw>
                </a:effectLst>
              </a:rPr>
              <a:t>for </a:t>
            </a:r>
          </a:p>
          <a:p>
            <a:pPr lvl="0"/>
            <a:r>
              <a:rPr lang="en-US" dirty="0">
                <a:effectLst>
                  <a:outerShdw blurRad="38100" dist="38100" dir="2700000" algn="tl">
                    <a:srgbClr val="000000">
                      <a:alpha val="43137"/>
                    </a:srgbClr>
                  </a:outerShdw>
                </a:effectLst>
              </a:rPr>
              <a:t>sexual Favors</a:t>
            </a:r>
            <a:endParaRPr lang="en-IN" dirty="0">
              <a:effectLst>
                <a:outerShdw blurRad="38100" dist="38100" dir="2700000" algn="tl">
                  <a:srgbClr val="000000">
                    <a:alpha val="43137"/>
                  </a:srgbClr>
                </a:outerShdw>
              </a:effectLst>
            </a:endParaRPr>
          </a:p>
        </p:txBody>
      </p:sp>
      <p:sp>
        <p:nvSpPr>
          <p:cNvPr id="11" name="Title 1">
            <a:extLst>
              <a:ext uri="{FF2B5EF4-FFF2-40B4-BE49-F238E27FC236}">
                <a16:creationId xmlns:a16="http://schemas.microsoft.com/office/drawing/2014/main" id="{7D61BED0-71DE-16CA-7B65-5B3FD2B92961}"/>
              </a:ext>
            </a:extLst>
          </p:cNvPr>
          <p:cNvSpPr>
            <a:spLocks noGrp="1"/>
          </p:cNvSpPr>
          <p:nvPr>
            <p:ph type="title"/>
          </p:nvPr>
        </p:nvSpPr>
        <p:spPr>
          <a:xfrm>
            <a:off x="623944" y="236058"/>
            <a:ext cx="10767956" cy="543510"/>
          </a:xfrm>
          <a:noFill/>
        </p:spPr>
        <p:txBody>
          <a:bodyPr vert="horz" lIns="82953" tIns="41476" rIns="82953" bIns="41476" rtlCol="0" anchor="ctr">
            <a:noAutofit/>
          </a:bodyPr>
          <a:lstStyle/>
          <a:p>
            <a:pPr algn="ctr">
              <a:defRPr/>
            </a:pPr>
            <a:r>
              <a:rPr lang="en-US" sz="4000" b="1" dirty="0"/>
              <a:t>Harassment of Sexual Nature</a:t>
            </a:r>
          </a:p>
        </p:txBody>
      </p:sp>
    </p:spTree>
    <p:extLst>
      <p:ext uri="{BB962C8B-B14F-4D97-AF65-F5344CB8AC3E}">
        <p14:creationId xmlns:p14="http://schemas.microsoft.com/office/powerpoint/2010/main" val="39686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A7B9656-772E-F306-0674-0A9D6550F7E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633" r="12069"/>
          <a:stretch/>
        </p:blipFill>
        <p:spPr>
          <a:xfrm>
            <a:off x="8806542" y="1036638"/>
            <a:ext cx="3385457" cy="4379700"/>
          </a:xfrm>
          <a:prstGeom prst="rect">
            <a:avLst/>
          </a:prstGeom>
        </p:spPr>
      </p:pic>
      <p:pic>
        <p:nvPicPr>
          <p:cNvPr id="13" name="Picture 12">
            <a:extLst>
              <a:ext uri="{FF2B5EF4-FFF2-40B4-BE49-F238E27FC236}">
                <a16:creationId xmlns:a16="http://schemas.microsoft.com/office/drawing/2014/main" id="{62556472-8721-E49C-E0FA-EA4F6464AEC4}"/>
              </a:ext>
            </a:extLst>
          </p:cNvPr>
          <p:cNvPicPr>
            <a:picLocks noChangeAspect="1"/>
          </p:cNvPicPr>
          <p:nvPr/>
        </p:nvPicPr>
        <p:blipFill rotWithShape="1">
          <a:blip r:embed="rId3">
            <a:extLst>
              <a:ext uri="{28A0092B-C50C-407E-A947-70E740481C1C}">
                <a14:useLocalDpi xmlns:a14="http://schemas.microsoft.com/office/drawing/2010/main" val="0"/>
              </a:ext>
            </a:extLst>
          </a:blip>
          <a:srcRect l="81" t="-288" r="714" b="826"/>
          <a:stretch/>
        </p:blipFill>
        <p:spPr>
          <a:xfrm flipH="1">
            <a:off x="6596742" y="1036638"/>
            <a:ext cx="5595257" cy="5572124"/>
          </a:xfrm>
          <a:prstGeom prst="rect">
            <a:avLst/>
          </a:prstGeom>
        </p:spPr>
      </p:pic>
      <p:sp>
        <p:nvSpPr>
          <p:cNvPr id="4" name="Title 3">
            <a:extLst>
              <a:ext uri="{FF2B5EF4-FFF2-40B4-BE49-F238E27FC236}">
                <a16:creationId xmlns:a16="http://schemas.microsoft.com/office/drawing/2014/main" id="{6F56518D-B9DA-AEBB-17E9-0F5988B58B66}"/>
              </a:ext>
            </a:extLst>
          </p:cNvPr>
          <p:cNvSpPr>
            <a:spLocks noGrp="1"/>
          </p:cNvSpPr>
          <p:nvPr>
            <p:ph type="title"/>
          </p:nvPr>
        </p:nvSpPr>
        <p:spPr>
          <a:xfrm>
            <a:off x="629560" y="249723"/>
            <a:ext cx="10932879" cy="577969"/>
          </a:xfrm>
        </p:spPr>
        <p:txBody>
          <a:bodyPr/>
          <a:lstStyle/>
          <a:p>
            <a:r>
              <a:rPr lang="en-US" dirty="0"/>
              <a:t>Workplace Harassment –Impact on Business</a:t>
            </a:r>
            <a:endParaRPr lang="en-IN" dirty="0"/>
          </a:p>
        </p:txBody>
      </p:sp>
      <p:sp>
        <p:nvSpPr>
          <p:cNvPr id="3" name="Content Placeholder 2">
            <a:extLst>
              <a:ext uri="{FF2B5EF4-FFF2-40B4-BE49-F238E27FC236}">
                <a16:creationId xmlns:a16="http://schemas.microsoft.com/office/drawing/2014/main" id="{FD013A61-1732-A2E4-229D-177134B0EC91}"/>
              </a:ext>
            </a:extLst>
          </p:cNvPr>
          <p:cNvSpPr>
            <a:spLocks noGrp="1"/>
          </p:cNvSpPr>
          <p:nvPr>
            <p:ph idx="1"/>
          </p:nvPr>
        </p:nvSpPr>
        <p:spPr>
          <a:xfrm>
            <a:off x="630239" y="2074777"/>
            <a:ext cx="6989761" cy="2979490"/>
          </a:xfrm>
        </p:spPr>
        <p:txBody>
          <a:bodyPr rtlCol="0">
            <a:normAutofit/>
          </a:bodyPr>
          <a:lstStyle/>
          <a:p>
            <a:pPr marL="271463" indent="-271463" algn="just">
              <a:spcBef>
                <a:spcPts val="1800"/>
              </a:spcBef>
              <a:spcAft>
                <a:spcPts val="1800"/>
              </a:spcAft>
            </a:pPr>
            <a:r>
              <a:rPr lang="en-IN" sz="2000" dirty="0"/>
              <a:t>0.9 billion $ are lost by Organisations in other working and incidental costs owing to harassment</a:t>
            </a:r>
          </a:p>
          <a:p>
            <a:pPr marL="271463" indent="-271463" algn="just">
              <a:spcBef>
                <a:spcPts val="1800"/>
              </a:spcBef>
              <a:spcAft>
                <a:spcPts val="1800"/>
              </a:spcAft>
            </a:pPr>
            <a:r>
              <a:rPr lang="en-IN" sz="2000" dirty="0"/>
              <a:t>For each sexual harassment case, around 4 days of output loss is faced by organisations</a:t>
            </a:r>
          </a:p>
          <a:p>
            <a:pPr marL="271463" indent="-271463" algn="just">
              <a:spcBef>
                <a:spcPts val="1800"/>
              </a:spcBef>
              <a:spcAft>
                <a:spcPts val="1800"/>
              </a:spcAft>
            </a:pPr>
            <a:r>
              <a:rPr lang="en-IN" sz="2000" dirty="0"/>
              <a:t>The costs of organisations increased by 28% owing to absenteeism.</a:t>
            </a:r>
            <a:endParaRPr lang="en-US" dirty="0"/>
          </a:p>
        </p:txBody>
      </p:sp>
      <p:sp>
        <p:nvSpPr>
          <p:cNvPr id="11" name="TextBox 10">
            <a:extLst>
              <a:ext uri="{FF2B5EF4-FFF2-40B4-BE49-F238E27FC236}">
                <a16:creationId xmlns:a16="http://schemas.microsoft.com/office/drawing/2014/main" id="{56A1AB8B-3316-C1EE-5F5F-9AA8E6AF1C54}"/>
              </a:ext>
            </a:extLst>
          </p:cNvPr>
          <p:cNvSpPr txBox="1"/>
          <p:nvPr/>
        </p:nvSpPr>
        <p:spPr>
          <a:xfrm>
            <a:off x="630238" y="6108801"/>
            <a:ext cx="10931526" cy="499961"/>
          </a:xfrm>
          <a:prstGeom prst="rect">
            <a:avLst/>
          </a:prstGeom>
          <a:noFill/>
        </p:spPr>
        <p:txBody>
          <a:bodyPr wrap="square">
            <a:noAutofit/>
          </a:bodyPr>
          <a:lstStyle/>
          <a:p>
            <a:pPr marL="285750" indent="-285750" algn="ctr" fontAlgn="auto">
              <a:lnSpc>
                <a:spcPct val="150000"/>
              </a:lnSpc>
              <a:spcBef>
                <a:spcPts val="0"/>
              </a:spcBef>
              <a:spcAft>
                <a:spcPts val="600"/>
              </a:spcAft>
              <a:defRPr/>
            </a:pPr>
            <a:r>
              <a:rPr lang="en-IN" dirty="0">
                <a:solidFill>
                  <a:srgbClr val="0000FF"/>
                </a:solidFill>
                <a:latin typeface="Swis721 Cn BT" panose="020B0506020202030204" pitchFamily="34" charset="0"/>
              </a:rPr>
              <a:t>Avg. damage of </a:t>
            </a:r>
            <a:r>
              <a:rPr lang="en-IN" b="1" dirty="0">
                <a:solidFill>
                  <a:srgbClr val="0000FF"/>
                </a:solidFill>
                <a:latin typeface="Swis721 Cn BT" panose="020B0506020202030204" pitchFamily="34" charset="0"/>
              </a:rPr>
              <a:t>US$22,500 </a:t>
            </a:r>
            <a:r>
              <a:rPr lang="en-IN" dirty="0">
                <a:solidFill>
                  <a:srgbClr val="0000FF"/>
                </a:solidFill>
                <a:latin typeface="Swis721 Cn BT" panose="020B0506020202030204" pitchFamily="34" charset="0"/>
              </a:rPr>
              <a:t>per employee in lost productivity and employee turnover due to sexual harassment</a:t>
            </a:r>
            <a:endParaRPr lang="en-IN" sz="2000" dirty="0">
              <a:solidFill>
                <a:srgbClr val="0000FF"/>
              </a:solidFill>
              <a:latin typeface="Swis721 Cn BT" panose="020B0506020202030204" pitchFamily="34" charset="0"/>
            </a:endParaRPr>
          </a:p>
        </p:txBody>
      </p:sp>
      <p:graphicFrame>
        <p:nvGraphicFramePr>
          <p:cNvPr id="7" name="Diagram 6">
            <a:extLst>
              <a:ext uri="{FF2B5EF4-FFF2-40B4-BE49-F238E27FC236}">
                <a16:creationId xmlns:a16="http://schemas.microsoft.com/office/drawing/2014/main" id="{03BBAE4F-2529-897C-E2D7-1C1B0E146BD8}"/>
              </a:ext>
            </a:extLst>
          </p:cNvPr>
          <p:cNvGraphicFramePr/>
          <p:nvPr>
            <p:extLst>
              <p:ext uri="{D42A27DB-BD31-4B8C-83A1-F6EECF244321}">
                <p14:modId xmlns:p14="http://schemas.microsoft.com/office/powerpoint/2010/main" val="3497012833"/>
              </p:ext>
            </p:extLst>
          </p:nvPr>
        </p:nvGraphicFramePr>
        <p:xfrm>
          <a:off x="630238" y="5263817"/>
          <a:ext cx="10931525" cy="77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78628B89-BB81-76C6-6FD2-A332D1D3E875}"/>
              </a:ext>
            </a:extLst>
          </p:cNvPr>
          <p:cNvSpPr txBox="1"/>
          <p:nvPr/>
        </p:nvSpPr>
        <p:spPr>
          <a:xfrm>
            <a:off x="630238" y="1066034"/>
            <a:ext cx="9634991" cy="799193"/>
          </a:xfrm>
          <a:prstGeom prst="rect">
            <a:avLst/>
          </a:prstGeom>
        </p:spPr>
        <p:txBody>
          <a:bodyPr vert="horz" lIns="0" tIns="45720" rIns="91440" bIns="45720" rtlCol="0">
            <a:normAutofit/>
          </a:bodyPr>
          <a:lstStyle>
            <a:lvl1pPr marL="271463" indent="-271463" algn="just">
              <a:lnSpc>
                <a:spcPct val="120000"/>
              </a:lnSpc>
              <a:spcBef>
                <a:spcPts val="1200"/>
              </a:spcBef>
              <a:spcAft>
                <a:spcPts val="1200"/>
              </a:spcAft>
              <a:buFont typeface="Arial" panose="020B0604020202020204" pitchFamily="34" charset="0"/>
              <a:buChar char="•"/>
              <a:defRPr lang="en-US" sz="2000" dirty="0">
                <a:latin typeface="Swis721 Cn BT" panose="020B0506020202030204" pitchFamily="34" charset="0"/>
              </a:defRPr>
            </a:lvl1pPr>
            <a:lvl2pPr marL="628650" indent="-171450">
              <a:lnSpc>
                <a:spcPct val="110000"/>
              </a:lnSpc>
              <a:spcBef>
                <a:spcPts val="600"/>
              </a:spcBef>
              <a:spcAft>
                <a:spcPts val="600"/>
              </a:spcAft>
              <a:buFont typeface="Arial" panose="020B0604020202020204" pitchFamily="34" charset="0"/>
              <a:buChar char="•"/>
              <a:defRPr lang="en-US" sz="2000" dirty="0">
                <a:latin typeface="Swis721 Cn BT" panose="020B0506020202030204" pitchFamily="34" charset="0"/>
              </a:defRPr>
            </a:lvl2pPr>
            <a:lvl3pPr marL="1076325" indent="-180975">
              <a:lnSpc>
                <a:spcPct val="110000"/>
              </a:lnSpc>
              <a:spcBef>
                <a:spcPts val="600"/>
              </a:spcBef>
              <a:spcAft>
                <a:spcPts val="600"/>
              </a:spcAft>
              <a:buFont typeface="Arial" panose="020B0604020202020204" pitchFamily="34" charset="0"/>
              <a:buChar char="•"/>
              <a:defRPr lang="en-US" dirty="0">
                <a:latin typeface="Swis721 Cn BT" panose="020B0506020202030204" pitchFamily="34" charset="0"/>
              </a:defRPr>
            </a:lvl3pPr>
            <a:lvl4pPr marL="1524000" indent="-180975">
              <a:lnSpc>
                <a:spcPct val="110000"/>
              </a:lnSpc>
              <a:spcBef>
                <a:spcPts val="600"/>
              </a:spcBef>
              <a:spcAft>
                <a:spcPts val="600"/>
              </a:spcAft>
              <a:buFont typeface="Arial" panose="020B0604020202020204" pitchFamily="34" charset="0"/>
              <a:buChar char="•"/>
              <a:defRPr lang="en-US" sz="1600" dirty="0">
                <a:latin typeface="Swis721 Cn BT" panose="020B0506020202030204" pitchFamily="34" charset="0"/>
              </a:defRPr>
            </a:lvl4pPr>
            <a:lvl5pPr marL="1885950" indent="-180975">
              <a:lnSpc>
                <a:spcPct val="110000"/>
              </a:lnSpc>
              <a:spcBef>
                <a:spcPts val="600"/>
              </a:spcBef>
              <a:spcAft>
                <a:spcPts val="600"/>
              </a:spcAft>
              <a:buFont typeface="Arial" panose="020B0604020202020204" pitchFamily="34" charset="0"/>
              <a:buChar char="•"/>
              <a:defRPr lang="en-IN" sz="1400" dirty="0">
                <a:latin typeface="Swis721 Cn BT" panose="020B0506020202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A study by Deloitte, Australia 2018, has published that $ 2.6 billion dollars is lost in productivity or $ 1053 per victim , owing to sexual harassment cases in </a:t>
            </a:r>
            <a:r>
              <a:rPr lang="en-US" dirty="0" err="1"/>
              <a:t>organisations</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C655E854-0726-44F9-B76D-4DB82B75941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A629AB69-3B4A-451C-BE3F-27401508D1D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4E7BB69D-6A0D-4485-A976-88892CDD718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816E9074-9408-4760-8329-36DBA86672A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404FAF82-2F03-4624-9262-5E220FBACA8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9D95DFCE-1686-4E43-A497-4171BE0A1060}"/>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32652647-0A5D-4181-BE95-10AEDC073AA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7" grpId="0">
        <p:bldSub>
          <a:bldDgm bld="one"/>
        </p:bldSub>
      </p:bldGraphic>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1"/>
            <a:ext cx="4309745" cy="259045"/>
          </a:xfrm>
          <a:prstGeom prst="rect">
            <a:avLst/>
          </a:prstGeom>
        </p:spPr>
        <p:txBody>
          <a:bodyPr vert="horz" wrap="square" lIns="0" tIns="12700" rIns="0" bIns="0" rtlCol="0">
            <a:spAutoFit/>
          </a:bodyPr>
          <a:lstStyle/>
          <a:p>
            <a:pPr marL="12700">
              <a:spcBef>
                <a:spcPts val="100"/>
              </a:spcBef>
            </a:pPr>
            <a:r>
              <a:rPr sz="1600" b="1" spc="-10" dirty="0">
                <a:solidFill>
                  <a:srgbClr val="FFFFFF"/>
                </a:solidFill>
                <a:latin typeface="Calibri"/>
                <a:cs typeface="Calibri"/>
              </a:rPr>
              <a:t>Creating </a:t>
            </a:r>
            <a:r>
              <a:rPr sz="1600" b="1" dirty="0">
                <a:solidFill>
                  <a:srgbClr val="FFFFFF"/>
                </a:solidFill>
                <a:latin typeface="Calibri"/>
                <a:cs typeface="Calibri"/>
              </a:rPr>
              <a:t>Impact</a:t>
            </a:r>
            <a:r>
              <a:rPr sz="1600" b="1" spc="-30" dirty="0">
                <a:solidFill>
                  <a:srgbClr val="FFFFFF"/>
                </a:solidFill>
                <a:latin typeface="Calibri"/>
                <a:cs typeface="Calibri"/>
              </a:rPr>
              <a:t> </a:t>
            </a:r>
            <a:r>
              <a:rPr sz="1600" b="1" spc="-20" dirty="0">
                <a:solidFill>
                  <a:srgbClr val="FFFFFF"/>
                </a:solidFill>
                <a:latin typeface="Calibri"/>
                <a:cs typeface="Calibri"/>
              </a:rPr>
              <a:t>Training </a:t>
            </a:r>
            <a:r>
              <a:rPr sz="1600" b="1" dirty="0">
                <a:solidFill>
                  <a:srgbClr val="FFFFFF"/>
                </a:solidFill>
                <a:latin typeface="Calibri"/>
                <a:cs typeface="Calibri"/>
              </a:rPr>
              <a:t>&amp;</a:t>
            </a:r>
            <a:r>
              <a:rPr sz="1600" b="1" spc="-5" dirty="0">
                <a:solidFill>
                  <a:srgbClr val="FFFFFF"/>
                </a:solidFill>
                <a:latin typeface="Calibri"/>
                <a:cs typeface="Calibri"/>
              </a:rPr>
              <a:t> </a:t>
            </a:r>
            <a:r>
              <a:rPr sz="1600" b="1" spc="-10" dirty="0">
                <a:solidFill>
                  <a:srgbClr val="FFFFFF"/>
                </a:solidFill>
                <a:latin typeface="Calibri"/>
                <a:cs typeface="Calibri"/>
              </a:rPr>
              <a:t>Development</a:t>
            </a:r>
            <a:endParaRPr sz="1600" dirty="0">
              <a:latin typeface="Calibri"/>
              <a:cs typeface="Calibri"/>
            </a:endParaRPr>
          </a:p>
        </p:txBody>
      </p:sp>
      <p:sp>
        <p:nvSpPr>
          <p:cNvPr id="3" name="object 3"/>
          <p:cNvSpPr txBox="1">
            <a:spLocks noGrp="1"/>
          </p:cNvSpPr>
          <p:nvPr>
            <p:ph type="title"/>
          </p:nvPr>
        </p:nvSpPr>
        <p:spPr>
          <a:xfrm>
            <a:off x="629560" y="266459"/>
            <a:ext cx="10932879" cy="785530"/>
          </a:xfrm>
          <a:prstGeom prst="rect">
            <a:avLst/>
          </a:prstGeom>
        </p:spPr>
        <p:txBody>
          <a:bodyPr vert="horz" wrap="square" lIns="0" tIns="112395" rIns="0" bIns="0" rtlCol="0" anchor="ctr">
            <a:noAutofit/>
          </a:bodyPr>
          <a:lstStyle/>
          <a:p>
            <a:pPr marL="58419" algn="ctr">
              <a:lnSpc>
                <a:spcPct val="100000"/>
              </a:lnSpc>
              <a:spcBef>
                <a:spcPts val="1800"/>
              </a:spcBef>
            </a:pPr>
            <a:r>
              <a:rPr dirty="0"/>
              <a:t>About</a:t>
            </a:r>
            <a:r>
              <a:rPr spc="-40" dirty="0"/>
              <a:t> </a:t>
            </a:r>
            <a:r>
              <a:rPr spc="-5" dirty="0"/>
              <a:t>The</a:t>
            </a:r>
            <a:r>
              <a:rPr spc="-30" dirty="0"/>
              <a:t> </a:t>
            </a:r>
            <a:r>
              <a:rPr spc="-5" dirty="0"/>
              <a:t>Law</a:t>
            </a:r>
            <a:endParaRPr dirty="0"/>
          </a:p>
          <a:p>
            <a:pPr algn="ctr">
              <a:lnSpc>
                <a:spcPct val="100000"/>
              </a:lnSpc>
              <a:spcBef>
                <a:spcPts val="440"/>
              </a:spcBef>
            </a:pPr>
            <a:r>
              <a:rPr sz="2400" spc="-10" dirty="0"/>
              <a:t>Legislative</a:t>
            </a:r>
            <a:r>
              <a:rPr sz="2400" spc="-15" dirty="0"/>
              <a:t> </a:t>
            </a:r>
            <a:r>
              <a:rPr sz="2400" spc="-5" dirty="0"/>
              <a:t>Timeline</a:t>
            </a:r>
            <a:r>
              <a:rPr sz="2400" spc="-50" dirty="0"/>
              <a:t> </a:t>
            </a:r>
            <a:r>
              <a:rPr sz="2400" dirty="0"/>
              <a:t>of</a:t>
            </a:r>
            <a:r>
              <a:rPr sz="2400" spc="10" dirty="0"/>
              <a:t> </a:t>
            </a:r>
            <a:r>
              <a:rPr sz="2400" spc="-5" dirty="0"/>
              <a:t>POSH</a:t>
            </a:r>
            <a:r>
              <a:rPr sz="2400" spc="-10" dirty="0"/>
              <a:t> </a:t>
            </a:r>
            <a:r>
              <a:rPr sz="2400" dirty="0"/>
              <a:t>Act</a:t>
            </a:r>
            <a:r>
              <a:rPr sz="2400" spc="-5" dirty="0"/>
              <a:t> </a:t>
            </a:r>
            <a:r>
              <a:rPr sz="2400" dirty="0"/>
              <a:t>&amp;</a:t>
            </a:r>
            <a:r>
              <a:rPr sz="2400" spc="-10" dirty="0"/>
              <a:t> </a:t>
            </a:r>
            <a:r>
              <a:rPr sz="2400" spc="-5" dirty="0"/>
              <a:t>POS</a:t>
            </a:r>
            <a:r>
              <a:rPr sz="2000" spc="-5" dirty="0"/>
              <a:t>H</a:t>
            </a:r>
            <a:r>
              <a:rPr sz="2000" spc="5" dirty="0"/>
              <a:t> </a:t>
            </a:r>
            <a:r>
              <a:rPr sz="2000" spc="-5" dirty="0"/>
              <a:t>Rules</a:t>
            </a:r>
            <a:endParaRPr sz="2000" dirty="0"/>
          </a:p>
        </p:txBody>
      </p:sp>
      <p:grpSp>
        <p:nvGrpSpPr>
          <p:cNvPr id="66" name="Group 65">
            <a:extLst>
              <a:ext uri="{FF2B5EF4-FFF2-40B4-BE49-F238E27FC236}">
                <a16:creationId xmlns:a16="http://schemas.microsoft.com/office/drawing/2014/main" id="{649268D0-085E-C231-7762-FD69DCC456ED}"/>
              </a:ext>
            </a:extLst>
          </p:cNvPr>
          <p:cNvGrpSpPr/>
          <p:nvPr/>
        </p:nvGrpSpPr>
        <p:grpSpPr>
          <a:xfrm>
            <a:off x="159040" y="5260711"/>
            <a:ext cx="10801634" cy="821267"/>
            <a:chOff x="504272" y="5544963"/>
            <a:chExt cx="10801634" cy="821267"/>
          </a:xfrm>
        </p:grpSpPr>
        <p:pic>
          <p:nvPicPr>
            <p:cNvPr id="23" name="Picture 22">
              <a:extLst>
                <a:ext uri="{FF2B5EF4-FFF2-40B4-BE49-F238E27FC236}">
                  <a16:creationId xmlns:a16="http://schemas.microsoft.com/office/drawing/2014/main" id="{62BE2F52-DFF4-4A6E-CB22-2B4756B540B9}"/>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1038360" y="5544963"/>
              <a:ext cx="881990" cy="821267"/>
            </a:xfrm>
            <a:prstGeom prst="rect">
              <a:avLst/>
            </a:prstGeom>
          </p:spPr>
        </p:pic>
        <p:sp>
          <p:nvSpPr>
            <p:cNvPr id="40" name="TextBox 39">
              <a:extLst>
                <a:ext uri="{FF2B5EF4-FFF2-40B4-BE49-F238E27FC236}">
                  <a16:creationId xmlns:a16="http://schemas.microsoft.com/office/drawing/2014/main" id="{39859219-6BFC-5D89-6C1E-B130335B9C39}"/>
                </a:ext>
              </a:extLst>
            </p:cNvPr>
            <p:cNvSpPr txBox="1"/>
            <p:nvPr/>
          </p:nvSpPr>
          <p:spPr>
            <a:xfrm>
              <a:off x="504272" y="5822781"/>
              <a:ext cx="707101" cy="307777"/>
            </a:xfrm>
            <a:prstGeom prst="rect">
              <a:avLst/>
            </a:prstGeom>
            <a:noFill/>
          </p:spPr>
          <p:txBody>
            <a:bodyPr wrap="square">
              <a:spAutoFit/>
            </a:bodyPr>
            <a:lstStyle/>
            <a:p>
              <a:pPr algn="ctr"/>
              <a:r>
                <a:rPr lang="en-IN" sz="1400" b="1" dirty="0"/>
                <a:t>2007</a:t>
              </a:r>
            </a:p>
          </p:txBody>
        </p:sp>
        <p:sp>
          <p:nvSpPr>
            <p:cNvPr id="52" name="TextBox 51">
              <a:extLst>
                <a:ext uri="{FF2B5EF4-FFF2-40B4-BE49-F238E27FC236}">
                  <a16:creationId xmlns:a16="http://schemas.microsoft.com/office/drawing/2014/main" id="{38D0047A-D554-BCAE-2BF0-BBFA1DC27AFD}"/>
                </a:ext>
              </a:extLst>
            </p:cNvPr>
            <p:cNvSpPr txBox="1"/>
            <p:nvPr/>
          </p:nvSpPr>
          <p:spPr>
            <a:xfrm>
              <a:off x="1871819" y="5822781"/>
              <a:ext cx="9434087" cy="307777"/>
            </a:xfrm>
            <a:prstGeom prst="rect">
              <a:avLst/>
            </a:prstGeom>
            <a:noFill/>
          </p:spPr>
          <p:txBody>
            <a:bodyPr wrap="square">
              <a:spAutoFit/>
            </a:bodyPr>
            <a:lstStyle/>
            <a:p>
              <a:r>
                <a:rPr lang="en-US" sz="1400" dirty="0"/>
                <a:t>Draft Protection of Women against Sexual Harassment at Workplace Bill, 2007 (“Bill”) approved by the Union Cabinet.</a:t>
              </a:r>
            </a:p>
          </p:txBody>
        </p:sp>
      </p:grpSp>
      <p:grpSp>
        <p:nvGrpSpPr>
          <p:cNvPr id="67" name="Group 66">
            <a:extLst>
              <a:ext uri="{FF2B5EF4-FFF2-40B4-BE49-F238E27FC236}">
                <a16:creationId xmlns:a16="http://schemas.microsoft.com/office/drawing/2014/main" id="{1506BC1C-3886-3F3F-3632-84BC90A36CA0}"/>
              </a:ext>
            </a:extLst>
          </p:cNvPr>
          <p:cNvGrpSpPr/>
          <p:nvPr/>
        </p:nvGrpSpPr>
        <p:grpSpPr>
          <a:xfrm>
            <a:off x="817987" y="4580415"/>
            <a:ext cx="7472368" cy="821267"/>
            <a:chOff x="1417626" y="4910640"/>
            <a:chExt cx="7472368" cy="821267"/>
          </a:xfrm>
        </p:grpSpPr>
        <p:pic>
          <p:nvPicPr>
            <p:cNvPr id="27" name="Picture 26">
              <a:extLst>
                <a:ext uri="{FF2B5EF4-FFF2-40B4-BE49-F238E27FC236}">
                  <a16:creationId xmlns:a16="http://schemas.microsoft.com/office/drawing/2014/main" id="{53E84A7D-0E4A-6394-FA4F-445F89C036F8}"/>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1985892" y="4910640"/>
              <a:ext cx="881990" cy="821267"/>
            </a:xfrm>
            <a:prstGeom prst="rect">
              <a:avLst/>
            </a:prstGeom>
          </p:spPr>
        </p:pic>
        <p:sp>
          <p:nvSpPr>
            <p:cNvPr id="46" name="TextBox 45">
              <a:extLst>
                <a:ext uri="{FF2B5EF4-FFF2-40B4-BE49-F238E27FC236}">
                  <a16:creationId xmlns:a16="http://schemas.microsoft.com/office/drawing/2014/main" id="{079C7B30-F3AB-47FA-CCC5-E84CCBC17113}"/>
                </a:ext>
              </a:extLst>
            </p:cNvPr>
            <p:cNvSpPr txBox="1"/>
            <p:nvPr/>
          </p:nvSpPr>
          <p:spPr>
            <a:xfrm>
              <a:off x="1417626" y="5167384"/>
              <a:ext cx="707101" cy="307777"/>
            </a:xfrm>
            <a:prstGeom prst="rect">
              <a:avLst/>
            </a:prstGeom>
            <a:noFill/>
          </p:spPr>
          <p:txBody>
            <a:bodyPr wrap="square">
              <a:spAutoFit/>
            </a:bodyPr>
            <a:lstStyle/>
            <a:p>
              <a:pPr algn="ctr"/>
              <a:r>
                <a:rPr lang="en-IN" sz="1400" b="1" dirty="0"/>
                <a:t>2010</a:t>
              </a:r>
            </a:p>
          </p:txBody>
        </p:sp>
        <p:sp>
          <p:nvSpPr>
            <p:cNvPr id="54" name="TextBox 53">
              <a:extLst>
                <a:ext uri="{FF2B5EF4-FFF2-40B4-BE49-F238E27FC236}">
                  <a16:creationId xmlns:a16="http://schemas.microsoft.com/office/drawing/2014/main" id="{9A78C3B3-58B7-79C9-1EF0-5C4BEFED7321}"/>
                </a:ext>
              </a:extLst>
            </p:cNvPr>
            <p:cNvSpPr txBox="1"/>
            <p:nvPr/>
          </p:nvSpPr>
          <p:spPr>
            <a:xfrm>
              <a:off x="2785888" y="5184995"/>
              <a:ext cx="6104106" cy="307777"/>
            </a:xfrm>
            <a:prstGeom prst="rect">
              <a:avLst/>
            </a:prstGeom>
            <a:noFill/>
          </p:spPr>
          <p:txBody>
            <a:bodyPr wrap="square">
              <a:spAutoFit/>
            </a:bodyPr>
            <a:lstStyle/>
            <a:p>
              <a:r>
                <a:rPr lang="en-US" sz="1400" dirty="0"/>
                <a:t>The Bill was introduced in the Lok Sabha</a:t>
              </a:r>
            </a:p>
          </p:txBody>
        </p:sp>
      </p:grpSp>
      <p:grpSp>
        <p:nvGrpSpPr>
          <p:cNvPr id="68" name="Group 67">
            <a:extLst>
              <a:ext uri="{FF2B5EF4-FFF2-40B4-BE49-F238E27FC236}">
                <a16:creationId xmlns:a16="http://schemas.microsoft.com/office/drawing/2014/main" id="{7E9E293C-F11B-6FC9-D897-09CF3E8B75E4}"/>
              </a:ext>
            </a:extLst>
          </p:cNvPr>
          <p:cNvGrpSpPr/>
          <p:nvPr/>
        </p:nvGrpSpPr>
        <p:grpSpPr>
          <a:xfrm>
            <a:off x="1582937" y="3962352"/>
            <a:ext cx="7449808" cy="821268"/>
            <a:chOff x="2029359" y="4188925"/>
            <a:chExt cx="7449808" cy="821268"/>
          </a:xfrm>
        </p:grpSpPr>
        <p:pic>
          <p:nvPicPr>
            <p:cNvPr id="28" name="Picture 27">
              <a:extLst>
                <a:ext uri="{FF2B5EF4-FFF2-40B4-BE49-F238E27FC236}">
                  <a16:creationId xmlns:a16="http://schemas.microsoft.com/office/drawing/2014/main" id="{B7A697D0-A3AF-6F95-DB47-56381E69DE2D}"/>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2563810" y="4188925"/>
              <a:ext cx="881991" cy="821268"/>
            </a:xfrm>
            <a:prstGeom prst="rect">
              <a:avLst/>
            </a:prstGeom>
          </p:spPr>
        </p:pic>
        <p:sp>
          <p:nvSpPr>
            <p:cNvPr id="45" name="TextBox 44">
              <a:extLst>
                <a:ext uri="{FF2B5EF4-FFF2-40B4-BE49-F238E27FC236}">
                  <a16:creationId xmlns:a16="http://schemas.microsoft.com/office/drawing/2014/main" id="{89289187-D330-8B7D-BFB0-5E2F36F18C4C}"/>
                </a:ext>
              </a:extLst>
            </p:cNvPr>
            <p:cNvSpPr txBox="1"/>
            <p:nvPr/>
          </p:nvSpPr>
          <p:spPr>
            <a:xfrm>
              <a:off x="2029359" y="4428062"/>
              <a:ext cx="707101" cy="307777"/>
            </a:xfrm>
            <a:prstGeom prst="rect">
              <a:avLst/>
            </a:prstGeom>
            <a:noFill/>
          </p:spPr>
          <p:txBody>
            <a:bodyPr wrap="square">
              <a:spAutoFit/>
            </a:bodyPr>
            <a:lstStyle/>
            <a:p>
              <a:pPr algn="ctr"/>
              <a:r>
                <a:rPr lang="en-IN" sz="1400" b="1" dirty="0"/>
                <a:t>2012</a:t>
              </a:r>
            </a:p>
          </p:txBody>
        </p:sp>
        <p:sp>
          <p:nvSpPr>
            <p:cNvPr id="56" name="TextBox 55">
              <a:extLst>
                <a:ext uri="{FF2B5EF4-FFF2-40B4-BE49-F238E27FC236}">
                  <a16:creationId xmlns:a16="http://schemas.microsoft.com/office/drawing/2014/main" id="{DB62AA30-791D-2D0E-DAAB-BFA4F8150A2E}"/>
                </a:ext>
              </a:extLst>
            </p:cNvPr>
            <p:cNvSpPr txBox="1"/>
            <p:nvPr/>
          </p:nvSpPr>
          <p:spPr>
            <a:xfrm>
              <a:off x="3375061" y="4444394"/>
              <a:ext cx="6104106" cy="307777"/>
            </a:xfrm>
            <a:prstGeom prst="rect">
              <a:avLst/>
            </a:prstGeom>
            <a:noFill/>
          </p:spPr>
          <p:txBody>
            <a:bodyPr wrap="square">
              <a:spAutoFit/>
            </a:bodyPr>
            <a:lstStyle/>
            <a:p>
              <a:r>
                <a:rPr lang="en-US" sz="1400" dirty="0"/>
                <a:t>The Bill was amended and re-introduced in the Lok Sabha.</a:t>
              </a:r>
            </a:p>
          </p:txBody>
        </p:sp>
      </p:grpSp>
      <p:grpSp>
        <p:nvGrpSpPr>
          <p:cNvPr id="69" name="Group 68">
            <a:extLst>
              <a:ext uri="{FF2B5EF4-FFF2-40B4-BE49-F238E27FC236}">
                <a16:creationId xmlns:a16="http://schemas.microsoft.com/office/drawing/2014/main" id="{B8C26937-A6CD-4522-67F7-3EB2C15EF948}"/>
              </a:ext>
            </a:extLst>
          </p:cNvPr>
          <p:cNvGrpSpPr/>
          <p:nvPr/>
        </p:nvGrpSpPr>
        <p:grpSpPr>
          <a:xfrm>
            <a:off x="1000455" y="3343015"/>
            <a:ext cx="10297093" cy="821268"/>
            <a:chOff x="1096757" y="3762948"/>
            <a:chExt cx="10297093" cy="821268"/>
          </a:xfrm>
        </p:grpSpPr>
        <p:pic>
          <p:nvPicPr>
            <p:cNvPr id="29" name="Picture 28">
              <a:extLst>
                <a:ext uri="{FF2B5EF4-FFF2-40B4-BE49-F238E27FC236}">
                  <a16:creationId xmlns:a16="http://schemas.microsoft.com/office/drawing/2014/main" id="{83B3C614-9B54-216E-F9BB-F8C9BC92D3C2}"/>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2932790" y="3762948"/>
              <a:ext cx="881991" cy="821268"/>
            </a:xfrm>
            <a:prstGeom prst="rect">
              <a:avLst/>
            </a:prstGeom>
          </p:spPr>
        </p:pic>
        <p:sp>
          <p:nvSpPr>
            <p:cNvPr id="44" name="TextBox 43">
              <a:extLst>
                <a:ext uri="{FF2B5EF4-FFF2-40B4-BE49-F238E27FC236}">
                  <a16:creationId xmlns:a16="http://schemas.microsoft.com/office/drawing/2014/main" id="{5E19BEB6-0339-4BA6-19EB-9E080C8B775E}"/>
                </a:ext>
              </a:extLst>
            </p:cNvPr>
            <p:cNvSpPr txBox="1"/>
            <p:nvPr/>
          </p:nvSpPr>
          <p:spPr>
            <a:xfrm>
              <a:off x="1096757" y="3979789"/>
              <a:ext cx="2277028" cy="307777"/>
            </a:xfrm>
            <a:prstGeom prst="rect">
              <a:avLst/>
            </a:prstGeom>
            <a:noFill/>
          </p:spPr>
          <p:txBody>
            <a:bodyPr wrap="square">
              <a:spAutoFit/>
            </a:bodyPr>
            <a:lstStyle/>
            <a:p>
              <a:pPr algn="ctr"/>
              <a:r>
                <a:rPr lang="en-IN" sz="1400" b="1" dirty="0"/>
                <a:t>September 03, 2012</a:t>
              </a:r>
            </a:p>
          </p:txBody>
        </p:sp>
        <p:sp>
          <p:nvSpPr>
            <p:cNvPr id="58" name="TextBox 57">
              <a:extLst>
                <a:ext uri="{FF2B5EF4-FFF2-40B4-BE49-F238E27FC236}">
                  <a16:creationId xmlns:a16="http://schemas.microsoft.com/office/drawing/2014/main" id="{8AD05E92-F82F-ED1C-7D93-16D7F2F1F37C}"/>
                </a:ext>
              </a:extLst>
            </p:cNvPr>
            <p:cNvSpPr txBox="1"/>
            <p:nvPr/>
          </p:nvSpPr>
          <p:spPr>
            <a:xfrm>
              <a:off x="3720075" y="3911476"/>
              <a:ext cx="7673775" cy="523220"/>
            </a:xfrm>
            <a:prstGeom prst="rect">
              <a:avLst/>
            </a:prstGeom>
            <a:noFill/>
          </p:spPr>
          <p:txBody>
            <a:bodyPr wrap="square">
              <a:spAutoFit/>
            </a:bodyPr>
            <a:lstStyle/>
            <a:p>
              <a:pPr algn="just"/>
              <a:r>
                <a:rPr lang="en-US" sz="1400" dirty="0"/>
                <a:t>The Sexual Harassment of Women at Workplace (Prevention, Prohibition and  Re-</a:t>
              </a:r>
              <a:r>
                <a:rPr lang="en-US" sz="1400" dirty="0" err="1"/>
                <a:t>dressal</a:t>
              </a:r>
              <a:r>
                <a:rPr lang="en-US" sz="1400" dirty="0"/>
                <a:t>) Bill, 2012 was passed by the Lok Sabha</a:t>
              </a:r>
            </a:p>
          </p:txBody>
        </p:sp>
      </p:grpSp>
      <p:grpSp>
        <p:nvGrpSpPr>
          <p:cNvPr id="71" name="Group 70">
            <a:extLst>
              <a:ext uri="{FF2B5EF4-FFF2-40B4-BE49-F238E27FC236}">
                <a16:creationId xmlns:a16="http://schemas.microsoft.com/office/drawing/2014/main" id="{F66D13E1-CDE3-89BB-D499-351A9771E049}"/>
              </a:ext>
            </a:extLst>
          </p:cNvPr>
          <p:cNvGrpSpPr/>
          <p:nvPr/>
        </p:nvGrpSpPr>
        <p:grpSpPr>
          <a:xfrm>
            <a:off x="2071687" y="2095286"/>
            <a:ext cx="9424639" cy="821267"/>
            <a:chOff x="2071687" y="2487188"/>
            <a:chExt cx="9424639" cy="821267"/>
          </a:xfrm>
        </p:grpSpPr>
        <p:pic>
          <p:nvPicPr>
            <p:cNvPr id="31" name="Picture 30">
              <a:extLst>
                <a:ext uri="{FF2B5EF4-FFF2-40B4-BE49-F238E27FC236}">
                  <a16:creationId xmlns:a16="http://schemas.microsoft.com/office/drawing/2014/main" id="{B39D6797-CC7D-B703-EB5B-C5F914BFC415}"/>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4295357" y="2487188"/>
              <a:ext cx="881990" cy="821267"/>
            </a:xfrm>
            <a:prstGeom prst="rect">
              <a:avLst/>
            </a:prstGeom>
          </p:spPr>
        </p:pic>
        <p:sp>
          <p:nvSpPr>
            <p:cNvPr id="49" name="TextBox 48">
              <a:extLst>
                <a:ext uri="{FF2B5EF4-FFF2-40B4-BE49-F238E27FC236}">
                  <a16:creationId xmlns:a16="http://schemas.microsoft.com/office/drawing/2014/main" id="{25AD23C1-F1DA-5FA1-0874-976E5E00835E}"/>
                </a:ext>
              </a:extLst>
            </p:cNvPr>
            <p:cNvSpPr txBox="1"/>
            <p:nvPr/>
          </p:nvSpPr>
          <p:spPr>
            <a:xfrm>
              <a:off x="2071687" y="2695721"/>
              <a:ext cx="2277028" cy="307777"/>
            </a:xfrm>
            <a:prstGeom prst="rect">
              <a:avLst/>
            </a:prstGeom>
            <a:noFill/>
          </p:spPr>
          <p:txBody>
            <a:bodyPr wrap="square">
              <a:spAutoFit/>
            </a:bodyPr>
            <a:lstStyle/>
            <a:p>
              <a:pPr algn="r"/>
              <a:r>
                <a:rPr lang="en-IN" sz="1400" b="1" dirty="0"/>
                <a:t>April 23, 2013</a:t>
              </a:r>
            </a:p>
          </p:txBody>
        </p:sp>
        <p:sp>
          <p:nvSpPr>
            <p:cNvPr id="60" name="TextBox 59">
              <a:extLst>
                <a:ext uri="{FF2B5EF4-FFF2-40B4-BE49-F238E27FC236}">
                  <a16:creationId xmlns:a16="http://schemas.microsoft.com/office/drawing/2014/main" id="{F230423E-7333-77CB-69D4-3A3884E06C9F}"/>
                </a:ext>
              </a:extLst>
            </p:cNvPr>
            <p:cNvSpPr txBox="1"/>
            <p:nvPr/>
          </p:nvSpPr>
          <p:spPr>
            <a:xfrm>
              <a:off x="5084385" y="2645814"/>
              <a:ext cx="6411941" cy="523220"/>
            </a:xfrm>
            <a:prstGeom prst="rect">
              <a:avLst/>
            </a:prstGeom>
            <a:noFill/>
          </p:spPr>
          <p:txBody>
            <a:bodyPr wrap="square">
              <a:spAutoFit/>
            </a:bodyPr>
            <a:lstStyle/>
            <a:p>
              <a:pPr algn="just"/>
              <a:r>
                <a:rPr lang="en-US" sz="1400" dirty="0"/>
                <a:t>The Sexual Harassment of Women at Workplace (Prevention, Prohibition and Re-</a:t>
              </a:r>
              <a:r>
                <a:rPr lang="en-US" sz="1400" dirty="0" err="1"/>
                <a:t>dressal</a:t>
              </a:r>
              <a:r>
                <a:rPr lang="en-US" sz="1400" dirty="0"/>
                <a:t>) Bill, 2012 was passed by the Rajya Sabha.</a:t>
              </a:r>
            </a:p>
          </p:txBody>
        </p:sp>
      </p:grpSp>
      <p:grpSp>
        <p:nvGrpSpPr>
          <p:cNvPr id="70" name="Group 69">
            <a:extLst>
              <a:ext uri="{FF2B5EF4-FFF2-40B4-BE49-F238E27FC236}">
                <a16:creationId xmlns:a16="http://schemas.microsoft.com/office/drawing/2014/main" id="{354C792A-507F-595B-EE09-968DD5BD4627}"/>
              </a:ext>
            </a:extLst>
          </p:cNvPr>
          <p:cNvGrpSpPr/>
          <p:nvPr/>
        </p:nvGrpSpPr>
        <p:grpSpPr>
          <a:xfrm>
            <a:off x="1319107" y="2693605"/>
            <a:ext cx="10037419" cy="821268"/>
            <a:chOff x="1356431" y="3114671"/>
            <a:chExt cx="10037419" cy="821268"/>
          </a:xfrm>
        </p:grpSpPr>
        <p:pic>
          <p:nvPicPr>
            <p:cNvPr id="30" name="Picture 29">
              <a:extLst>
                <a:ext uri="{FF2B5EF4-FFF2-40B4-BE49-F238E27FC236}">
                  <a16:creationId xmlns:a16="http://schemas.microsoft.com/office/drawing/2014/main" id="{A0DE873B-BA34-B86F-FEB1-E692606B1587}"/>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3583175" y="3114671"/>
              <a:ext cx="881992" cy="821268"/>
            </a:xfrm>
            <a:prstGeom prst="rect">
              <a:avLst/>
            </a:prstGeom>
          </p:spPr>
        </p:pic>
        <p:sp>
          <p:nvSpPr>
            <p:cNvPr id="48" name="TextBox 47">
              <a:extLst>
                <a:ext uri="{FF2B5EF4-FFF2-40B4-BE49-F238E27FC236}">
                  <a16:creationId xmlns:a16="http://schemas.microsoft.com/office/drawing/2014/main" id="{0C9DE56E-F583-0500-B046-A389696B843F}"/>
                </a:ext>
              </a:extLst>
            </p:cNvPr>
            <p:cNvSpPr txBox="1"/>
            <p:nvPr/>
          </p:nvSpPr>
          <p:spPr>
            <a:xfrm>
              <a:off x="1356431" y="3334784"/>
              <a:ext cx="2277028" cy="307777"/>
            </a:xfrm>
            <a:prstGeom prst="rect">
              <a:avLst/>
            </a:prstGeom>
            <a:noFill/>
          </p:spPr>
          <p:txBody>
            <a:bodyPr wrap="square">
              <a:spAutoFit/>
            </a:bodyPr>
            <a:lstStyle/>
            <a:p>
              <a:pPr algn="r"/>
              <a:r>
                <a:rPr lang="en-IN" sz="1400" b="1" dirty="0"/>
                <a:t>February 26, 2013</a:t>
              </a:r>
            </a:p>
          </p:txBody>
        </p:sp>
        <p:sp>
          <p:nvSpPr>
            <p:cNvPr id="62" name="TextBox 61">
              <a:extLst>
                <a:ext uri="{FF2B5EF4-FFF2-40B4-BE49-F238E27FC236}">
                  <a16:creationId xmlns:a16="http://schemas.microsoft.com/office/drawing/2014/main" id="{F818FF49-DE5B-BDE0-5580-C2D1007E609B}"/>
                </a:ext>
              </a:extLst>
            </p:cNvPr>
            <p:cNvSpPr txBox="1"/>
            <p:nvPr/>
          </p:nvSpPr>
          <p:spPr>
            <a:xfrm>
              <a:off x="4348715" y="3293387"/>
              <a:ext cx="7045135" cy="523220"/>
            </a:xfrm>
            <a:prstGeom prst="rect">
              <a:avLst/>
            </a:prstGeom>
            <a:noFill/>
          </p:spPr>
          <p:txBody>
            <a:bodyPr wrap="square">
              <a:spAutoFit/>
            </a:bodyPr>
            <a:lstStyle/>
            <a:p>
              <a:pPr algn="just"/>
              <a:r>
                <a:rPr lang="en-US" sz="1400" dirty="0"/>
                <a:t>The POSH Act received the President’s assent and was published in the Gazette of India as Act No. 14 of 2013.</a:t>
              </a:r>
            </a:p>
          </p:txBody>
        </p:sp>
      </p:grpSp>
      <p:grpSp>
        <p:nvGrpSpPr>
          <p:cNvPr id="72" name="Group 71">
            <a:extLst>
              <a:ext uri="{FF2B5EF4-FFF2-40B4-BE49-F238E27FC236}">
                <a16:creationId xmlns:a16="http://schemas.microsoft.com/office/drawing/2014/main" id="{4162414E-E966-2B0D-D43C-C649F305D256}"/>
              </a:ext>
            </a:extLst>
          </p:cNvPr>
          <p:cNvGrpSpPr/>
          <p:nvPr/>
        </p:nvGrpSpPr>
        <p:grpSpPr>
          <a:xfrm>
            <a:off x="2808779" y="1437028"/>
            <a:ext cx="8553113" cy="821267"/>
            <a:chOff x="2783813" y="1883319"/>
            <a:chExt cx="8553113" cy="821267"/>
          </a:xfrm>
        </p:grpSpPr>
        <p:pic>
          <p:nvPicPr>
            <p:cNvPr id="32" name="Picture 31">
              <a:extLst>
                <a:ext uri="{FF2B5EF4-FFF2-40B4-BE49-F238E27FC236}">
                  <a16:creationId xmlns:a16="http://schemas.microsoft.com/office/drawing/2014/main" id="{CC8E07AC-614E-6F18-B880-A6F31EA26534}"/>
                </a:ext>
              </a:extLst>
            </p:cNvPr>
            <p:cNvPicPr>
              <a:picLocks noChangeAspect="1"/>
            </p:cNvPicPr>
            <p:nvPr/>
          </p:nvPicPr>
          <p:blipFill rotWithShape="1">
            <a:blip r:embed="rId2">
              <a:extLst>
                <a:ext uri="{28A0092B-C50C-407E-A947-70E740481C1C}">
                  <a14:useLocalDpi xmlns:a14="http://schemas.microsoft.com/office/drawing/2010/main" val="0"/>
                </a:ext>
              </a:extLst>
            </a:blip>
            <a:srcRect l="11871"/>
            <a:stretch/>
          </p:blipFill>
          <p:spPr>
            <a:xfrm rot="20784360">
              <a:off x="4957645" y="1883319"/>
              <a:ext cx="881990" cy="821267"/>
            </a:xfrm>
            <a:prstGeom prst="rect">
              <a:avLst/>
            </a:prstGeom>
          </p:spPr>
        </p:pic>
        <p:sp>
          <p:nvSpPr>
            <p:cNvPr id="50" name="TextBox 49">
              <a:extLst>
                <a:ext uri="{FF2B5EF4-FFF2-40B4-BE49-F238E27FC236}">
                  <a16:creationId xmlns:a16="http://schemas.microsoft.com/office/drawing/2014/main" id="{9C6C9CAC-E09B-4A06-968C-83D06824D17A}"/>
                </a:ext>
              </a:extLst>
            </p:cNvPr>
            <p:cNvSpPr txBox="1"/>
            <p:nvPr/>
          </p:nvSpPr>
          <p:spPr>
            <a:xfrm>
              <a:off x="2783813" y="2149161"/>
              <a:ext cx="2277028" cy="307777"/>
            </a:xfrm>
            <a:prstGeom prst="rect">
              <a:avLst/>
            </a:prstGeom>
            <a:noFill/>
          </p:spPr>
          <p:txBody>
            <a:bodyPr wrap="square">
              <a:spAutoFit/>
            </a:bodyPr>
            <a:lstStyle/>
            <a:p>
              <a:pPr algn="r"/>
              <a:r>
                <a:rPr lang="en-IN" sz="1400" b="1" dirty="0"/>
                <a:t>December 09, 2013</a:t>
              </a:r>
            </a:p>
          </p:txBody>
        </p:sp>
        <p:sp>
          <p:nvSpPr>
            <p:cNvPr id="64" name="TextBox 63">
              <a:extLst>
                <a:ext uri="{FF2B5EF4-FFF2-40B4-BE49-F238E27FC236}">
                  <a16:creationId xmlns:a16="http://schemas.microsoft.com/office/drawing/2014/main" id="{296EB74A-51D5-E51A-6024-8D906FA2AE37}"/>
                </a:ext>
              </a:extLst>
            </p:cNvPr>
            <p:cNvSpPr txBox="1"/>
            <p:nvPr/>
          </p:nvSpPr>
          <p:spPr>
            <a:xfrm>
              <a:off x="5729353" y="2040980"/>
              <a:ext cx="5607573" cy="523220"/>
            </a:xfrm>
            <a:prstGeom prst="rect">
              <a:avLst/>
            </a:prstGeom>
            <a:noFill/>
          </p:spPr>
          <p:txBody>
            <a:bodyPr wrap="square">
              <a:spAutoFit/>
            </a:bodyPr>
            <a:lstStyle/>
            <a:p>
              <a:pPr algn="just"/>
              <a:r>
                <a:rPr lang="en-US" sz="1400" dirty="0"/>
                <a:t>The Indian Ministry of Women and Child Development notified December 09, 2013 as the effective date of the POSH Act and the POSH Rules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9D028-FA9E-4579-779D-20F5FDB8A610}"/>
              </a:ext>
            </a:extLst>
          </p:cNvPr>
          <p:cNvSpPr>
            <a:spLocks noGrp="1"/>
          </p:cNvSpPr>
          <p:nvPr>
            <p:ph type="title"/>
          </p:nvPr>
        </p:nvSpPr>
        <p:spPr/>
        <p:txBody>
          <a:bodyPr/>
          <a:lstStyle/>
          <a:p>
            <a:r>
              <a:rPr lang="en-US" dirty="0"/>
              <a:t>        Role of ICC</a:t>
            </a:r>
            <a:endParaRPr lang="en-IN" dirty="0"/>
          </a:p>
        </p:txBody>
      </p:sp>
      <p:pic>
        <p:nvPicPr>
          <p:cNvPr id="6" name="Picture 5">
            <a:extLst>
              <a:ext uri="{FF2B5EF4-FFF2-40B4-BE49-F238E27FC236}">
                <a16:creationId xmlns:a16="http://schemas.microsoft.com/office/drawing/2014/main" id="{477C77F1-3D51-A896-6E12-7DA8ECFCA65C}"/>
              </a:ext>
            </a:extLst>
          </p:cNvPr>
          <p:cNvPicPr>
            <a:picLocks noChangeAspect="1"/>
          </p:cNvPicPr>
          <p:nvPr/>
        </p:nvPicPr>
        <p:blipFill>
          <a:blip r:embed="rId3">
            <a:extLst>
              <a:ext uri="{28A0092B-C50C-407E-A947-70E740481C1C}">
                <a14:useLocalDpi xmlns:a14="http://schemas.microsoft.com/office/drawing/2010/main" val="0"/>
              </a:ext>
            </a:extLst>
          </a:blip>
          <a:srcRect l="9" r="9"/>
          <a:stretch/>
        </p:blipFill>
        <p:spPr>
          <a:xfrm>
            <a:off x="7037614" y="1686546"/>
            <a:ext cx="5154386" cy="3762568"/>
          </a:xfrm>
          <a:prstGeom prst="rect">
            <a:avLst/>
          </a:prstGeom>
        </p:spPr>
      </p:pic>
      <p:sp>
        <p:nvSpPr>
          <p:cNvPr id="4" name="TextBox 3">
            <a:extLst>
              <a:ext uri="{FF2B5EF4-FFF2-40B4-BE49-F238E27FC236}">
                <a16:creationId xmlns:a16="http://schemas.microsoft.com/office/drawing/2014/main" id="{8C5D1E0F-FBB4-6EA1-1B75-8FDE7897A15A}"/>
              </a:ext>
            </a:extLst>
          </p:cNvPr>
          <p:cNvSpPr txBox="1"/>
          <p:nvPr/>
        </p:nvSpPr>
        <p:spPr>
          <a:xfrm>
            <a:off x="-1" y="1686547"/>
            <a:ext cx="7037615" cy="3762568"/>
          </a:xfrm>
          <a:prstGeom prst="rect">
            <a:avLst/>
          </a:prstGeom>
          <a:solidFill>
            <a:schemeClr val="accent5">
              <a:lumMod val="40000"/>
              <a:lumOff val="60000"/>
            </a:schemeClr>
          </a:solidFill>
        </p:spPr>
        <p:txBody>
          <a:bodyPr wrap="square">
            <a:spAutoFit/>
          </a:bodyPr>
          <a:lstStyle/>
          <a:p>
            <a:pPr marL="342900" indent="-342900" algn="just">
              <a:spcBef>
                <a:spcPts val="900"/>
              </a:spcBef>
              <a:buFont typeface="Arial" panose="020B0604020202020204" pitchFamily="34" charset="0"/>
              <a:buChar char="•"/>
            </a:pPr>
            <a:r>
              <a:rPr lang="en-US" sz="2400" b="1" dirty="0"/>
              <a:t>Receiving Complaints</a:t>
            </a:r>
          </a:p>
          <a:p>
            <a:pPr marL="342900" indent="-342900" algn="just">
              <a:spcBef>
                <a:spcPts val="900"/>
              </a:spcBef>
              <a:buFont typeface="Arial" panose="020B0604020202020204" pitchFamily="34" charset="0"/>
              <a:buChar char="•"/>
            </a:pPr>
            <a:r>
              <a:rPr lang="en-US" sz="2400" b="1" dirty="0"/>
              <a:t>Conducting Inquiry</a:t>
            </a:r>
          </a:p>
          <a:p>
            <a:pPr marL="342900" indent="-342900" algn="just">
              <a:spcBef>
                <a:spcPts val="900"/>
              </a:spcBef>
              <a:buFont typeface="Arial" panose="020B0604020202020204" pitchFamily="34" charset="0"/>
              <a:buChar char="•"/>
            </a:pPr>
            <a:r>
              <a:rPr lang="en-US" sz="2400" b="1" dirty="0"/>
              <a:t>Recommending Action</a:t>
            </a:r>
          </a:p>
          <a:p>
            <a:pPr marL="342900" indent="-342900" algn="just">
              <a:spcBef>
                <a:spcPts val="900"/>
              </a:spcBef>
              <a:buFont typeface="Arial" panose="020B0604020202020204" pitchFamily="34" charset="0"/>
              <a:buChar char="•"/>
            </a:pPr>
            <a:r>
              <a:rPr lang="en-US" sz="2400" b="1" dirty="0"/>
              <a:t>Providing Interim Relief</a:t>
            </a:r>
          </a:p>
          <a:p>
            <a:pPr marL="342900" indent="-342900" algn="just">
              <a:spcBef>
                <a:spcPts val="900"/>
              </a:spcBef>
              <a:buFont typeface="Arial" panose="020B0604020202020204" pitchFamily="34" charset="0"/>
              <a:buChar char="•"/>
            </a:pPr>
            <a:r>
              <a:rPr lang="en-US" sz="2400" b="1" dirty="0"/>
              <a:t>Confidentiality</a:t>
            </a:r>
          </a:p>
          <a:p>
            <a:pPr marL="342900" indent="-342900" algn="just">
              <a:spcBef>
                <a:spcPts val="900"/>
              </a:spcBef>
              <a:buFont typeface="Arial" panose="020B0604020202020204" pitchFamily="34" charset="0"/>
              <a:buChar char="•"/>
            </a:pPr>
            <a:r>
              <a:rPr lang="en-US" sz="2400" b="1" dirty="0"/>
              <a:t>Documentation</a:t>
            </a:r>
          </a:p>
          <a:p>
            <a:pPr marL="342900" indent="-342900" algn="just">
              <a:spcBef>
                <a:spcPts val="900"/>
              </a:spcBef>
              <a:buFont typeface="Arial" panose="020B0604020202020204" pitchFamily="34" charset="0"/>
              <a:buChar char="•"/>
            </a:pPr>
            <a:r>
              <a:rPr lang="en-US" sz="2400" b="1" dirty="0"/>
              <a:t>Annual Report</a:t>
            </a:r>
          </a:p>
          <a:p>
            <a:pPr marL="342900" indent="-342900" algn="just">
              <a:spcBef>
                <a:spcPts val="900"/>
              </a:spcBef>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238" y="282452"/>
            <a:ext cx="10931525" cy="511422"/>
          </a:xfrm>
        </p:spPr>
        <p:txBody>
          <a:bodyPr vert="horz" wrap="square" lIns="0" tIns="12700" rIns="0" bIns="0" rtlCol="0" anchor="ctr">
            <a:spAutoFit/>
          </a:bodyPr>
          <a:lstStyle/>
          <a:p>
            <a:pPr algn="ctr"/>
            <a:r>
              <a:rPr lang="en-IN" dirty="0"/>
              <a:t>POSH Policy of Company</a:t>
            </a:r>
          </a:p>
        </p:txBody>
      </p:sp>
      <p:graphicFrame>
        <p:nvGraphicFramePr>
          <p:cNvPr id="40" name="Diagram 39">
            <a:extLst>
              <a:ext uri="{FF2B5EF4-FFF2-40B4-BE49-F238E27FC236}">
                <a16:creationId xmlns:a16="http://schemas.microsoft.com/office/drawing/2014/main" id="{284D7D3E-8918-25F7-FDFE-9427D9EEED24}"/>
              </a:ext>
            </a:extLst>
          </p:cNvPr>
          <p:cNvGraphicFramePr/>
          <p:nvPr>
            <p:extLst>
              <p:ext uri="{D42A27DB-BD31-4B8C-83A1-F6EECF244321}">
                <p14:modId xmlns:p14="http://schemas.microsoft.com/office/powerpoint/2010/main" val="2848563708"/>
              </p:ext>
            </p:extLst>
          </p:nvPr>
        </p:nvGraphicFramePr>
        <p:xfrm>
          <a:off x="0" y="3984169"/>
          <a:ext cx="11854543" cy="2873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 name="Picture 40">
            <a:extLst>
              <a:ext uri="{FF2B5EF4-FFF2-40B4-BE49-F238E27FC236}">
                <a16:creationId xmlns:a16="http://schemas.microsoft.com/office/drawing/2014/main" id="{3A11BF64-5FB1-09C7-6068-019F722E416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76" b="76"/>
          <a:stretch/>
        </p:blipFill>
        <p:spPr>
          <a:xfrm>
            <a:off x="4418232" y="879364"/>
            <a:ext cx="3355535" cy="3783476"/>
          </a:xfrm>
          <a:prstGeom prst="rect">
            <a:avLst/>
          </a:prstGeom>
        </p:spPr>
      </p:pic>
      <p:sp>
        <p:nvSpPr>
          <p:cNvPr id="43" name="Title 1">
            <a:extLst>
              <a:ext uri="{FF2B5EF4-FFF2-40B4-BE49-F238E27FC236}">
                <a16:creationId xmlns:a16="http://schemas.microsoft.com/office/drawing/2014/main" id="{50E43366-2505-0925-C315-BCC0DCD2C8D6}"/>
              </a:ext>
            </a:extLst>
          </p:cNvPr>
          <p:cNvSpPr txBox="1">
            <a:spLocks/>
          </p:cNvSpPr>
          <p:nvPr/>
        </p:nvSpPr>
        <p:spPr>
          <a:xfrm>
            <a:off x="4920343" y="1839687"/>
            <a:ext cx="2209800" cy="259080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a:lstStyle>
          <a:p>
            <a:pPr algn="just">
              <a:spcBef>
                <a:spcPts val="600"/>
              </a:spcBef>
              <a:spcAft>
                <a:spcPts val="600"/>
              </a:spcAft>
            </a:pPr>
            <a:r>
              <a:rPr lang="en-US" altLang="en-US" sz="1200" b="0" dirty="0">
                <a:solidFill>
                  <a:srgbClr val="C00000"/>
                </a:solidFill>
                <a:latin typeface="Calibri" panose="020F0502020204030204" pitchFamily="34" charset="0"/>
              </a:rPr>
              <a:t>We value every individual and are committed to protect the dignity and respect of every individual. We have zero-tolerance for sexual harassment and any act of sexual harassment will invite serious disciplinary action. </a:t>
            </a:r>
          </a:p>
          <a:p>
            <a:pPr algn="just">
              <a:spcBef>
                <a:spcPts val="600"/>
              </a:spcBef>
              <a:spcAft>
                <a:spcPts val="600"/>
              </a:spcAft>
            </a:pPr>
            <a:r>
              <a:rPr lang="en-US" altLang="en-US" sz="1200" b="0" dirty="0">
                <a:solidFill>
                  <a:srgbClr val="C00000"/>
                </a:solidFill>
                <a:latin typeface="Calibri" panose="020F0502020204030204" pitchFamily="34" charset="0"/>
              </a:rPr>
              <a:t>Company policy against sexual harassment has been formed to prohibit, prevent or deter acts of sexual harassment at workplace and to provide the procedure for the redressal of complaints pertaining to sexual harassment.*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7" presetClass="entr" presetSubtype="0" fill="hold" grpId="0" nodeType="withEffect">
                                  <p:stCondLst>
                                    <p:cond delay="0"/>
                                  </p:stCondLst>
                                  <p:iterate type="lt">
                                    <p:tmPct val="16488"/>
                                  </p:iterate>
                                  <p:childTnLst>
                                    <p:set>
                                      <p:cBhvr>
                                        <p:cTn id="9" dur="1" fill="hold">
                                          <p:stCondLst>
                                            <p:cond delay="0"/>
                                          </p:stCondLst>
                                        </p:cTn>
                                        <p:tgtEl>
                                          <p:spTgt spid="43"/>
                                        </p:tgtEl>
                                        <p:attrNameLst>
                                          <p:attrName>style.visibility</p:attrName>
                                        </p:attrNameLst>
                                      </p:cBhvr>
                                      <p:to>
                                        <p:strVal val="visible"/>
                                      </p:to>
                                    </p:set>
                                    <p:anim calcmode="discrete" valueType="clr">
                                      <p:cBhvr override="childStyle">
                                        <p:cTn id="10"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3"/>
                                        </p:tgtEl>
                                        <p:attrNameLst>
                                          <p:attrName>fillcolor</p:attrName>
                                        </p:attrNameLst>
                                      </p:cBhvr>
                                      <p:tavLst>
                                        <p:tav tm="0">
                                          <p:val>
                                            <p:clrVal>
                                              <a:schemeClr val="accent2"/>
                                            </p:clrVal>
                                          </p:val>
                                        </p:tav>
                                        <p:tav tm="50000">
                                          <p:val>
                                            <p:clrVal>
                                              <a:schemeClr val="hlink"/>
                                            </p:clrVal>
                                          </p:val>
                                        </p:tav>
                                      </p:tavLst>
                                    </p:anim>
                                    <p:set>
                                      <p:cBhvr>
                                        <p:cTn id="12" dur="80"/>
                                        <p:tgtEl>
                                          <p:spTgt spid="43"/>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graphicEl>
                                              <a:dgm id="{6B4844C3-9890-49C1-8541-E30CDDFEACB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graphicEl>
                                              <a:dgm id="{5E322C82-C065-4147-B66F-329DE9BAC5B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graphicEl>
                                              <a:dgm id="{4C06DCBE-1A5B-463C-9494-8AD1012D5A5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graphicEl>
                                              <a:dgm id="{4810D1A2-DE21-4DC5-9F8D-39DADF56DD4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graphicEl>
                                              <a:dgm id="{810174AD-AD8B-438C-A1D8-C1C4B889451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graphicEl>
                                              <a:dgm id="{8DB328F2-6E2F-4758-B019-321341563AD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graphicEl>
                                              <a:dgm id="{59F06D3A-2A5A-482C-872A-DF5D7A0E1C2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graphicEl>
                                              <a:dgm id="{70AE6A05-C38E-4EE1-AE48-E5310A27AEF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graphicEl>
                                              <a:dgm id="{A7D96E44-A5B5-4252-BFFF-E4DEACCA05F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graphicEl>
                                              <a:dgm id="{49E01C20-E8A1-45C9-9219-C73401085F3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graphicEl>
                                              <a:dgm id="{34A78CEC-DACD-4A88-A00F-49B56BF8CF4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graphicEl>
                                              <a:dgm id="{4E51D0AD-7F3F-4CFB-9B84-112E28C64606}"/>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graphicEl>
                                              <a:dgm id="{089B9C61-55A0-45DE-9FFD-50D92B01BB6D}"/>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graphicEl>
                                              <a:dgm id="{52AA9739-76A8-4A3B-97FE-97E4023D22A2}"/>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graphicEl>
                                              <a:dgm id="{702ED5C5-A4D0-49AD-81A2-E2B688B5EF54}"/>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graphicEl>
                                              <a:dgm id="{2FB5BB50-078E-4F4B-AE37-76D7614DB389}"/>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graphicEl>
                                              <a:dgm id="{05B5FEFF-D096-4C64-BFEF-FDF93C79D811}"/>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graphicEl>
                                              <a:dgm id="{31E7B3BA-9672-49EA-9E83-9542F1C6F97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Sub>
          <a:bldDgm bld="one"/>
        </p:bldSub>
      </p:bldGraphic>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3E349E-4FAA-3213-63D8-257DA76D26B5}"/>
              </a:ext>
            </a:extLst>
          </p:cNvPr>
          <p:cNvGrpSpPr/>
          <p:nvPr/>
        </p:nvGrpSpPr>
        <p:grpSpPr>
          <a:xfrm>
            <a:off x="-195943" y="429208"/>
            <a:ext cx="12387943" cy="6179069"/>
            <a:chOff x="0" y="429208"/>
            <a:chExt cx="12192000" cy="6179069"/>
          </a:xfrm>
        </p:grpSpPr>
        <p:pic>
          <p:nvPicPr>
            <p:cNvPr id="8" name="Picture 7">
              <a:extLst>
                <a:ext uri="{FF2B5EF4-FFF2-40B4-BE49-F238E27FC236}">
                  <a16:creationId xmlns:a16="http://schemas.microsoft.com/office/drawing/2014/main" id="{7863FEA6-3729-4A9D-1009-B193E360E63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429208"/>
              <a:ext cx="12192000" cy="6179069"/>
            </a:xfrm>
            <a:prstGeom prst="rect">
              <a:avLst/>
            </a:prstGeom>
          </p:spPr>
        </p:pic>
        <p:sp>
          <p:nvSpPr>
            <p:cNvPr id="10" name="TextBox 9">
              <a:extLst>
                <a:ext uri="{FF2B5EF4-FFF2-40B4-BE49-F238E27FC236}">
                  <a16:creationId xmlns:a16="http://schemas.microsoft.com/office/drawing/2014/main" id="{BE97DC3E-E7E0-28E4-69D8-BD0C2C9CB77F}"/>
                </a:ext>
              </a:extLst>
            </p:cNvPr>
            <p:cNvSpPr txBox="1"/>
            <p:nvPr/>
          </p:nvSpPr>
          <p:spPr>
            <a:xfrm>
              <a:off x="1070688" y="2278616"/>
              <a:ext cx="1224644" cy="584775"/>
            </a:xfrm>
            <a:prstGeom prst="rect">
              <a:avLst/>
            </a:prstGeom>
            <a:noFill/>
          </p:spPr>
          <p:txBody>
            <a:bodyPr wrap="square">
              <a:spAutoFit/>
            </a:bodyPr>
            <a:lstStyle/>
            <a:p>
              <a:pPr algn="ctr"/>
              <a:r>
                <a:rPr lang="en-IN" sz="1600" b="1" dirty="0">
                  <a:effectLst>
                    <a:outerShdw blurRad="38100" dist="38100" dir="2700000" algn="tl">
                      <a:srgbClr val="000000">
                        <a:alpha val="43137"/>
                      </a:srgbClr>
                    </a:outerShdw>
                  </a:effectLst>
                </a:rPr>
                <a:t>The ICC</a:t>
              </a:r>
            </a:p>
            <a:p>
              <a:pPr algn="ctr"/>
              <a:r>
                <a:rPr lang="en-IN" sz="1600" b="1" dirty="0">
                  <a:effectLst>
                    <a:outerShdw blurRad="38100" dist="38100" dir="2700000" algn="tl">
                      <a:srgbClr val="000000">
                        <a:alpha val="43137"/>
                      </a:srgbClr>
                    </a:outerShdw>
                  </a:effectLst>
                </a:rPr>
                <a:t>Team</a:t>
              </a:r>
            </a:p>
          </p:txBody>
        </p:sp>
      </p:grpSp>
      <p:sp>
        <p:nvSpPr>
          <p:cNvPr id="3" name="Title 2">
            <a:extLst>
              <a:ext uri="{FF2B5EF4-FFF2-40B4-BE49-F238E27FC236}">
                <a16:creationId xmlns:a16="http://schemas.microsoft.com/office/drawing/2014/main" id="{76CDD5ED-0E25-2DF1-83A8-1BC96681E797}"/>
              </a:ext>
            </a:extLst>
          </p:cNvPr>
          <p:cNvSpPr>
            <a:spLocks noGrp="1"/>
          </p:cNvSpPr>
          <p:nvPr>
            <p:ph type="title"/>
          </p:nvPr>
        </p:nvSpPr>
        <p:spPr/>
        <p:txBody>
          <a:bodyPr/>
          <a:lstStyle/>
          <a:p>
            <a:pPr algn="ctr"/>
            <a:r>
              <a:rPr lang="en-US" dirty="0"/>
              <a:t>Tenure of ICC Members</a:t>
            </a:r>
            <a:endParaRPr lang="en-IN" dirty="0"/>
          </a:p>
        </p:txBody>
      </p:sp>
      <p:sp>
        <p:nvSpPr>
          <p:cNvPr id="2" name="Slide Number Placeholder 1">
            <a:extLst>
              <a:ext uri="{FF2B5EF4-FFF2-40B4-BE49-F238E27FC236}">
                <a16:creationId xmlns:a16="http://schemas.microsoft.com/office/drawing/2014/main" id="{0F121E88-8C28-2403-78B5-9107FA3D3120}"/>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81BFAEB2-891D-4A44-B60A-A1E6D6FF9A2D}" type="slidenum">
              <a:rPr lang="en-IN" smtClean="0"/>
              <a:pPr eaLnBrk="1" hangingPunct="1"/>
              <a:t>8</a:t>
            </a:fld>
            <a:endParaRPr lang="en-IN" altLang="en-US">
              <a:solidFill>
                <a:srgbClr val="898989"/>
              </a:solidFill>
              <a:latin typeface="Calibri" panose="020F0502020204030204" pitchFamily="34" charset="0"/>
            </a:endParaRPr>
          </a:p>
        </p:txBody>
      </p:sp>
      <p:sp>
        <p:nvSpPr>
          <p:cNvPr id="4" name="Content Placeholder 3">
            <a:extLst>
              <a:ext uri="{FF2B5EF4-FFF2-40B4-BE49-F238E27FC236}">
                <a16:creationId xmlns:a16="http://schemas.microsoft.com/office/drawing/2014/main" id="{ACAC8F81-CE90-41FB-DA73-700BCD0C5457}"/>
              </a:ext>
            </a:extLst>
          </p:cNvPr>
          <p:cNvSpPr>
            <a:spLocks noGrp="1"/>
          </p:cNvSpPr>
          <p:nvPr>
            <p:ph idx="1"/>
          </p:nvPr>
        </p:nvSpPr>
        <p:spPr>
          <a:xfrm>
            <a:off x="3069015" y="1168360"/>
            <a:ext cx="8604635" cy="4804720"/>
          </a:xfrm>
        </p:spPr>
        <p:txBody>
          <a:bodyPr>
            <a:normAutofit fontScale="92500" lnSpcReduction="10000"/>
          </a:bodyPr>
          <a:lstStyle/>
          <a:p>
            <a:pPr marL="0" indent="0">
              <a:spcBef>
                <a:spcPts val="1200"/>
              </a:spcBef>
              <a:spcAft>
                <a:spcPts val="1800"/>
              </a:spcAft>
              <a:buNone/>
            </a:pPr>
            <a:r>
              <a:rPr lang="en-US" sz="1800" dirty="0"/>
              <a:t>The Presiding Officer and every Member of the Internal Committee shall hold office for such period, not exceeding three years, from the date of their nomination as may be specified by the employer. </a:t>
            </a:r>
          </a:p>
          <a:p>
            <a:pPr marL="0" indent="0">
              <a:spcBef>
                <a:spcPts val="1200"/>
              </a:spcBef>
              <a:spcAft>
                <a:spcPts val="1800"/>
              </a:spcAft>
              <a:buNone/>
            </a:pPr>
            <a:r>
              <a:rPr lang="en-US" sz="1800" dirty="0"/>
              <a:t>Presiding Officer or any Member of the Internal Committee can be removed and vacancy can be fulfilled by a fresh nomination if</a:t>
            </a:r>
          </a:p>
          <a:p>
            <a:pPr>
              <a:spcBef>
                <a:spcPts val="1200"/>
              </a:spcBef>
              <a:spcAft>
                <a:spcPts val="1800"/>
              </a:spcAft>
            </a:pPr>
            <a:r>
              <a:rPr lang="en-US" sz="1800" dirty="0"/>
              <a:t> contravenes the provisions of section 16; or</a:t>
            </a:r>
          </a:p>
          <a:p>
            <a:pPr>
              <a:spcBef>
                <a:spcPts val="1200"/>
              </a:spcBef>
              <a:spcAft>
                <a:spcPts val="1800"/>
              </a:spcAft>
            </a:pPr>
            <a:r>
              <a:rPr lang="en-US" sz="1800" dirty="0"/>
              <a:t> has been convicted for an offence or an inquiry into an offence under any law for the time being in force is pending against him; or</a:t>
            </a:r>
          </a:p>
          <a:p>
            <a:pPr>
              <a:spcBef>
                <a:spcPts val="1200"/>
              </a:spcBef>
              <a:spcAft>
                <a:spcPts val="1800"/>
              </a:spcAft>
            </a:pPr>
            <a:r>
              <a:rPr lang="en-US" sz="1800" dirty="0"/>
              <a:t>has been found guilty in any disciplinary proceedings or a disciplinary proceeding is pending against him; or </a:t>
            </a:r>
          </a:p>
          <a:p>
            <a:pPr>
              <a:spcBef>
                <a:spcPts val="1200"/>
              </a:spcBef>
              <a:spcAft>
                <a:spcPts val="1800"/>
              </a:spcAft>
            </a:pPr>
            <a:r>
              <a:rPr lang="en-US" sz="1800" dirty="0"/>
              <a:t>has so abused his position as to render his continuance in office prejudicial to the public interest, </a:t>
            </a:r>
            <a:endParaRPr lang="en-IN"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E2A621E-D41C-5C66-67CF-6147F2D9C99A}"/>
              </a:ext>
            </a:extLst>
          </p:cNvPr>
          <p:cNvGraphicFramePr/>
          <p:nvPr>
            <p:extLst>
              <p:ext uri="{D42A27DB-BD31-4B8C-83A1-F6EECF244321}">
                <p14:modId xmlns:p14="http://schemas.microsoft.com/office/powerpoint/2010/main" val="2169618104"/>
              </p:ext>
            </p:extLst>
          </p:nvPr>
        </p:nvGraphicFramePr>
        <p:xfrm>
          <a:off x="2032000" y="10299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a:extLst>
              <a:ext uri="{FF2B5EF4-FFF2-40B4-BE49-F238E27FC236}">
                <a16:creationId xmlns:a16="http://schemas.microsoft.com/office/drawing/2014/main" id="{837A41E7-7902-E73F-F043-A4833317B00A}"/>
              </a:ext>
            </a:extLst>
          </p:cNvPr>
          <p:cNvSpPr txBox="1">
            <a:spLocks noGrp="1"/>
          </p:cNvSpPr>
          <p:nvPr>
            <p:ph type="title"/>
          </p:nvPr>
        </p:nvSpPr>
        <p:spPr>
          <a:xfrm>
            <a:off x="1616529" y="255201"/>
            <a:ext cx="9945234" cy="565924"/>
          </a:xfrm>
        </p:spPr>
        <p:txBody>
          <a:bodyPr vert="horz" wrap="square" lIns="0" tIns="66675" rIns="0" bIns="0" rtlCol="0" anchor="ctr">
            <a:spAutoFit/>
          </a:bodyPr>
          <a:lstStyle/>
          <a:p>
            <a:r>
              <a:rPr lang="en-US" dirty="0"/>
              <a:t>Role of an External Member</a:t>
            </a:r>
          </a:p>
        </p:txBody>
      </p:sp>
    </p:spTree>
    <p:extLst>
      <p:ext uri="{BB962C8B-B14F-4D97-AF65-F5344CB8AC3E}">
        <p14:creationId xmlns:p14="http://schemas.microsoft.com/office/powerpoint/2010/main" val="248293684"/>
      </p:ext>
    </p:extLst>
  </p:cSld>
  <p:clrMapOvr>
    <a:masterClrMapping/>
  </p:clrMapOvr>
</p:sld>
</file>

<file path=ppt/theme/theme1.xml><?xml version="1.0" encoding="utf-8"?>
<a:theme xmlns:a="http://schemas.openxmlformats.org/drawingml/2006/main" name="Master Title &amp; Content Slid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9455</TotalTime>
  <Words>3878</Words>
  <Application>Microsoft Office PowerPoint</Application>
  <PresentationFormat>Widescreen</PresentationFormat>
  <Paragraphs>431</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Agency FB</vt:lpstr>
      <vt:lpstr>Arial</vt:lpstr>
      <vt:lpstr>Arial MT</vt:lpstr>
      <vt:lpstr>Calibri</vt:lpstr>
      <vt:lpstr>Söhne</vt:lpstr>
      <vt:lpstr>Swis721 Cn BT</vt:lpstr>
      <vt:lpstr>Times New Roman</vt:lpstr>
      <vt:lpstr>Master Title &amp; Content Slide-1</vt:lpstr>
      <vt:lpstr>POSH IC Workshop</vt:lpstr>
      <vt:lpstr>Trainer Introduction</vt:lpstr>
      <vt:lpstr>Harassment of Sexual Nature</vt:lpstr>
      <vt:lpstr>Workplace Harassment –Impact on Business</vt:lpstr>
      <vt:lpstr>About The Law Legislative Timeline of POSH Act &amp; POSH Rules</vt:lpstr>
      <vt:lpstr>        Role of ICC</vt:lpstr>
      <vt:lpstr>POSH Policy of Company</vt:lpstr>
      <vt:lpstr>Tenure of ICC Members</vt:lpstr>
      <vt:lpstr>Role of an External Member</vt:lpstr>
      <vt:lpstr>Local Complaints Committee</vt:lpstr>
      <vt:lpstr>   Setting the POSH Compliance Framework</vt:lpstr>
      <vt:lpstr>Steps to Handle POSH Complaint</vt:lpstr>
      <vt:lpstr>Inquiry Conducting Procedure</vt:lpstr>
      <vt:lpstr>Recommended Essentials -Inquiry Report Format</vt:lpstr>
      <vt:lpstr>Indian Penal Code, 1860</vt:lpstr>
      <vt:lpstr>Post-Investigation Documents</vt:lpstr>
      <vt:lpstr>What is to be Documented?</vt:lpstr>
      <vt:lpstr>Where to Submit Annual Report</vt:lpstr>
      <vt:lpstr>Annual Report Format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407</cp:revision>
  <dcterms:created xsi:type="dcterms:W3CDTF">2023-04-17T22:59:52Z</dcterms:created>
  <dcterms:modified xsi:type="dcterms:W3CDTF">2024-09-13T15:32:02Z</dcterms:modified>
</cp:coreProperties>
</file>