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0"/>
  </p:notesMasterIdLst>
  <p:sldIdLst>
    <p:sldId id="256" r:id="rId2"/>
    <p:sldId id="320" r:id="rId3"/>
    <p:sldId id="263" r:id="rId4"/>
    <p:sldId id="321" r:id="rId5"/>
    <p:sldId id="273" r:id="rId6"/>
    <p:sldId id="276" r:id="rId7"/>
    <p:sldId id="323" r:id="rId8"/>
    <p:sldId id="329" r:id="rId9"/>
    <p:sldId id="330" r:id="rId10"/>
    <p:sldId id="324" r:id="rId11"/>
    <p:sldId id="332" r:id="rId12"/>
    <p:sldId id="333" r:id="rId13"/>
    <p:sldId id="334" r:id="rId14"/>
    <p:sldId id="338" r:id="rId15"/>
    <p:sldId id="339" r:id="rId16"/>
    <p:sldId id="345" r:id="rId17"/>
    <p:sldId id="328" r:id="rId18"/>
    <p:sldId id="319" r:id="rId19"/>
  </p:sldIdLst>
  <p:sldSz cx="12192000" cy="6858000"/>
  <p:notesSz cx="6858000" cy="9144000"/>
  <p:embeddedFontLst>
    <p:embeddedFont>
      <p:font typeface="Noto Sans Symbols" panose="020B0604020202020204" charset="0"/>
      <p:regular r:id="rId21"/>
      <p:bold r:id="rId22"/>
    </p:embeddedFont>
    <p:embeddedFont>
      <p:font typeface="Swis721 Cn BT" panose="020B0506020202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a:srgbClr val="2B579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13" autoAdjust="0"/>
  </p:normalViewPr>
  <p:slideViewPr>
    <p:cSldViewPr snapToGrid="0">
      <p:cViewPr varScale="1">
        <p:scale>
          <a:sx n="51" d="100"/>
          <a:sy n="51" d="100"/>
        </p:scale>
        <p:origin x="11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Swis721 Cn BT" panose="020B0506020202030204" pitchFamily="34" charset="0"/>
              </a:defRPr>
            </a:lvl1pPr>
          </a:lstStyle>
          <a:p>
            <a:pPr algn="r"/>
            <a:fld id="{00000000-1234-1234-1234-123412341234}" type="slidenum">
              <a:rPr lang="en-IN" sz="1200" smtClean="0">
                <a:solidFill>
                  <a:schemeClr val="dk1"/>
                </a:solidFill>
              </a:rPr>
              <a:pPr algn="r"/>
              <a:t>‹#›</a:t>
            </a:fld>
            <a:endParaRPr lang="en-IN"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N" dirty="0">
                <a:latin typeface="Swis721 Cn BT" panose="020B0506020202030204" pitchFamily="34" charset="0"/>
                <a:ea typeface="Arial"/>
                <a:cs typeface="Arial"/>
                <a:sym typeface="Arial"/>
              </a:rPr>
              <a:t>Welcome to a presentation on Ms Word.</a:t>
            </a:r>
          </a:p>
          <a:p>
            <a:pPr marL="0" lvl="0" indent="0" algn="l" rtl="0">
              <a:lnSpc>
                <a:spcPct val="100000"/>
              </a:lnSpc>
              <a:spcBef>
                <a:spcPts val="0"/>
              </a:spcBef>
              <a:spcAft>
                <a:spcPts val="0"/>
              </a:spcAft>
              <a:buSzPts val="1400"/>
              <a:buNone/>
            </a:pPr>
            <a:endParaRPr lang="en-IN" dirty="0">
              <a:latin typeface="Swis721 Cn BT" panose="020B0506020202030204" pitchFamily="34" charset="0"/>
              <a:ea typeface="Arial"/>
              <a:cs typeface="Arial"/>
              <a:sym typeface="Arial"/>
            </a:endParaRPr>
          </a:p>
          <a:p>
            <a:pPr marL="0" lvl="0" indent="0" algn="l" rtl="0">
              <a:lnSpc>
                <a:spcPct val="100000"/>
              </a:lnSpc>
              <a:spcBef>
                <a:spcPts val="0"/>
              </a:spcBef>
              <a:spcAft>
                <a:spcPts val="0"/>
              </a:spcAft>
              <a:buSzPts val="1400"/>
              <a:buNone/>
            </a:pPr>
            <a:r>
              <a:rPr lang="en-IN" dirty="0">
                <a:latin typeface="Swis721 Cn BT" panose="020B0506020202030204" pitchFamily="34" charset="0"/>
                <a:ea typeface="Arial"/>
                <a:cs typeface="Arial"/>
                <a:sym typeface="Arial"/>
              </a:rPr>
              <a:t>Please note as a Trainer you need to make this more engaging by demonstrating  all the points live to your participants as mentioned in the slides</a:t>
            </a:r>
          </a:p>
          <a:p>
            <a:pPr marL="0" lvl="0" indent="0" algn="l" rtl="0">
              <a:lnSpc>
                <a:spcPct val="100000"/>
              </a:lnSpc>
              <a:spcBef>
                <a:spcPts val="0"/>
              </a:spcBef>
              <a:spcAft>
                <a:spcPts val="0"/>
              </a:spcAft>
              <a:buSzPts val="1400"/>
              <a:buNone/>
            </a:pPr>
            <a:endParaRPr lang="en-IN" dirty="0">
              <a:latin typeface="Swis721 Cn BT" panose="020B0506020202030204" pitchFamily="34" charset="0"/>
              <a:ea typeface="Arial"/>
              <a:cs typeface="Arial"/>
              <a:sym typeface="Arial"/>
            </a:endParaRPr>
          </a:p>
          <a:p>
            <a:pPr marL="0" lvl="0" indent="0" algn="l" rtl="0">
              <a:lnSpc>
                <a:spcPct val="100000"/>
              </a:lnSpc>
              <a:spcBef>
                <a:spcPts val="0"/>
              </a:spcBef>
              <a:spcAft>
                <a:spcPts val="0"/>
              </a:spcAft>
              <a:buSzPts val="1400"/>
              <a:buNone/>
            </a:pPr>
            <a:r>
              <a:rPr lang="en-IN" dirty="0">
                <a:latin typeface="Swis721 Cn BT" panose="020B0506020202030204" pitchFamily="34" charset="0"/>
                <a:ea typeface="Arial"/>
                <a:cs typeface="Arial"/>
                <a:sym typeface="Arial"/>
              </a:rPr>
              <a:t>Begin the day with enthusiasm and generating energy and motivation in your teams</a:t>
            </a:r>
            <a:endParaRPr dirty="0">
              <a:latin typeface="Swis721 Cn BT" panose="020B0506020202030204" pitchFamily="34" charset="0"/>
              <a:ea typeface="Arial"/>
              <a:cs typeface="Arial"/>
              <a:sym typeface="Arial"/>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Swis721 Cn BT" panose="020B0506020202030204" pitchFamily="34" charset="0"/>
                <a:ea typeface="Arial"/>
                <a:cs typeface="Arial"/>
                <a:sym typeface="Arial"/>
              </a:rPr>
              <a:t>Style</a:t>
            </a:r>
            <a:r>
              <a:rPr lang="en-US" dirty="0">
                <a:latin typeface="Swis721 Cn BT" panose="020B0506020202030204" pitchFamily="34" charset="0"/>
                <a:ea typeface="Arial"/>
                <a:cs typeface="Arial"/>
                <a:sym typeface="Arial"/>
              </a:rPr>
              <a:t>-</a:t>
            </a:r>
            <a:r>
              <a:rPr lang="en-US" b="0" i="0" dirty="0">
                <a:solidFill>
                  <a:srgbClr val="0D0D0D"/>
                </a:solidFill>
                <a:highlight>
                  <a:srgbClr val="FFFFFF"/>
                </a:highlight>
                <a:latin typeface="Swis721 Cn BT" panose="020B0506020202030204" pitchFamily="34" charset="0"/>
                <a:ea typeface="Arial"/>
                <a:cs typeface="Arial"/>
                <a:sym typeface="Arial"/>
              </a:rPr>
              <a:t>Styles and themes in Microsoft Word enable users to maintain consistency and professionalism across documents. By using predefined styles, users can quickly format headings, paragraphs, and lists. </a:t>
            </a:r>
            <a:endParaRPr lang="en-US" dirty="0">
              <a:latin typeface="Swis721 Cn BT" panose="020B0506020202030204" pitchFamily="34" charset="0"/>
              <a:ea typeface="Arial"/>
              <a:cs typeface="Arial"/>
              <a:sym typeface="Arial"/>
            </a:endParaRPr>
          </a:p>
          <a:p>
            <a:endParaRPr lang="en-IN" dirty="0"/>
          </a:p>
        </p:txBody>
      </p:sp>
      <p:sp>
        <p:nvSpPr>
          <p:cNvPr id="4" name="Slide Number Placeholder 3"/>
          <p:cNvSpPr>
            <a:spLocks noGrp="1"/>
          </p:cNvSpPr>
          <p:nvPr>
            <p:ph type="sldNum" sz="quarter" idx="5"/>
          </p:nvPr>
        </p:nvSpPr>
        <p:spPr/>
        <p:txBody>
          <a:bodyPr/>
          <a:lstStyle/>
          <a:p>
            <a:fld id="{4FDDCFF3-6AD6-4C92-B1DC-C6801417478A}" type="slidenum">
              <a:rPr lang="en-IN" smtClean="0"/>
              <a:t>11</a:t>
            </a:fld>
            <a:endParaRPr lang="en-IN"/>
          </a:p>
        </p:txBody>
      </p:sp>
    </p:spTree>
    <p:extLst>
      <p:ext uri="{BB962C8B-B14F-4D97-AF65-F5344CB8AC3E}">
        <p14:creationId xmlns:p14="http://schemas.microsoft.com/office/powerpoint/2010/main" val="205227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Self Explanatory on Slides</a:t>
            </a:r>
          </a:p>
          <a:p>
            <a:endParaRPr lang="en-IN" dirty="0"/>
          </a:p>
        </p:txBody>
      </p:sp>
      <p:sp>
        <p:nvSpPr>
          <p:cNvPr id="4" name="Slide Number Placeholder 3"/>
          <p:cNvSpPr>
            <a:spLocks noGrp="1"/>
          </p:cNvSpPr>
          <p:nvPr>
            <p:ph type="sldNum" sz="quarter" idx="5"/>
          </p:nvPr>
        </p:nvSpPr>
        <p:spPr/>
        <p:txBody>
          <a:bodyPr/>
          <a:lstStyle/>
          <a:p>
            <a:fld id="{4FDDCFF3-6AD6-4C92-B1DC-C6801417478A}" type="slidenum">
              <a:rPr lang="en-IN" smtClean="0"/>
              <a:t>12</a:t>
            </a:fld>
            <a:endParaRPr lang="en-IN"/>
          </a:p>
        </p:txBody>
      </p:sp>
    </p:spTree>
    <p:extLst>
      <p:ext uri="{BB962C8B-B14F-4D97-AF65-F5344CB8AC3E}">
        <p14:creationId xmlns:p14="http://schemas.microsoft.com/office/powerpoint/2010/main" val="370266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Self Explanatory on Slides</a:t>
            </a:r>
          </a:p>
          <a:p>
            <a:endParaRPr lang="en-IN" dirty="0"/>
          </a:p>
        </p:txBody>
      </p:sp>
      <p:sp>
        <p:nvSpPr>
          <p:cNvPr id="4" name="Slide Number Placeholder 3"/>
          <p:cNvSpPr>
            <a:spLocks noGrp="1"/>
          </p:cNvSpPr>
          <p:nvPr>
            <p:ph type="sldNum" sz="quarter" idx="5"/>
          </p:nvPr>
        </p:nvSpPr>
        <p:spPr/>
        <p:txBody>
          <a:bodyPr/>
          <a:lstStyle/>
          <a:p>
            <a:fld id="{4FDDCFF3-6AD6-4C92-B1DC-C6801417478A}" type="slidenum">
              <a:rPr lang="en-IN" smtClean="0"/>
              <a:t>14</a:t>
            </a:fld>
            <a:endParaRPr lang="en-IN"/>
          </a:p>
        </p:txBody>
      </p:sp>
    </p:spTree>
    <p:extLst>
      <p:ext uri="{BB962C8B-B14F-4D97-AF65-F5344CB8AC3E}">
        <p14:creationId xmlns:p14="http://schemas.microsoft.com/office/powerpoint/2010/main" val="173525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Smart Art-</a:t>
            </a:r>
            <a:r>
              <a:rPr lang="en-US" b="0" dirty="0"/>
              <a:t>It </a:t>
            </a:r>
            <a:r>
              <a:rPr lang="en-US" dirty="0"/>
              <a:t>is a feature that allows users to create visual representations of information. It includes a variety of graphics, such as lists, processes, cycles, hierarchies, and more, which can enhance the presentation and understanding of data. Users can customize SmartArt by adding text, changing colors, and adjusting layouts to fit their document's needs. This tool helps make complex information more accessible and engaging.</a:t>
            </a:r>
            <a:endParaRPr lang="en-US" b="1" dirty="0"/>
          </a:p>
          <a:p>
            <a:endParaRPr lang="en-IN" dirty="0"/>
          </a:p>
        </p:txBody>
      </p:sp>
      <p:sp>
        <p:nvSpPr>
          <p:cNvPr id="4" name="Slide Number Placeholder 3"/>
          <p:cNvSpPr>
            <a:spLocks noGrp="1"/>
          </p:cNvSpPr>
          <p:nvPr>
            <p:ph type="sldNum" sz="quarter" idx="5"/>
          </p:nvPr>
        </p:nvSpPr>
        <p:spPr/>
        <p:txBody>
          <a:bodyPr/>
          <a:lstStyle/>
          <a:p>
            <a:fld id="{4FDDCFF3-6AD6-4C92-B1DC-C6801417478A}" type="slidenum">
              <a:rPr lang="en-IN" smtClean="0"/>
              <a:t>15</a:t>
            </a:fld>
            <a:endParaRPr lang="en-IN"/>
          </a:p>
        </p:txBody>
      </p:sp>
    </p:spTree>
    <p:extLst>
      <p:ext uri="{BB962C8B-B14F-4D97-AF65-F5344CB8AC3E}">
        <p14:creationId xmlns:p14="http://schemas.microsoft.com/office/powerpoint/2010/main" val="61735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Self Explanatory on Slides</a:t>
            </a:r>
          </a:p>
          <a:p>
            <a:endParaRPr lang="en-IN" dirty="0"/>
          </a:p>
        </p:txBody>
      </p:sp>
      <p:sp>
        <p:nvSpPr>
          <p:cNvPr id="4" name="Slide Number Placeholder 3"/>
          <p:cNvSpPr>
            <a:spLocks noGrp="1"/>
          </p:cNvSpPr>
          <p:nvPr>
            <p:ph type="sldNum" sz="quarter" idx="5"/>
          </p:nvPr>
        </p:nvSpPr>
        <p:spPr/>
        <p:txBody>
          <a:bodyPr/>
          <a:lstStyle/>
          <a:p>
            <a:fld id="{4FDDCFF3-6AD6-4C92-B1DC-C6801417478A}" type="slidenum">
              <a:rPr lang="en-IN" smtClean="0"/>
              <a:t>16</a:t>
            </a:fld>
            <a:endParaRPr lang="en-IN"/>
          </a:p>
        </p:txBody>
      </p:sp>
    </p:spTree>
    <p:extLst>
      <p:ext uri="{BB962C8B-B14F-4D97-AF65-F5344CB8AC3E}">
        <p14:creationId xmlns:p14="http://schemas.microsoft.com/office/powerpoint/2010/main" val="56531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is a practice activity for the participants. Trainer is free to provide his/her own data for this activity</a:t>
            </a:r>
          </a:p>
        </p:txBody>
      </p:sp>
      <p:sp>
        <p:nvSpPr>
          <p:cNvPr id="4" name="Slide Number Placeholder 3"/>
          <p:cNvSpPr>
            <a:spLocks noGrp="1"/>
          </p:cNvSpPr>
          <p:nvPr>
            <p:ph type="sldNum" idx="12"/>
          </p:nvPr>
        </p:nvSpPr>
        <p:spPr/>
        <p:txBody>
          <a:bodyPr/>
          <a:lstStyle/>
          <a:p>
            <a:pPr algn="r"/>
            <a:fld id="{00000000-1234-1234-1234-123412341234}" type="slidenum">
              <a:rPr lang="en-IN" sz="1200" smtClean="0">
                <a:solidFill>
                  <a:schemeClr val="dk1"/>
                </a:solidFill>
              </a:rPr>
              <a:pPr algn="r"/>
              <a:t>17</a:t>
            </a:fld>
            <a:endParaRPr lang="en-IN" sz="1200" dirty="0">
              <a:solidFill>
                <a:schemeClr val="dk1"/>
              </a:solidFill>
            </a:endParaRPr>
          </a:p>
        </p:txBody>
      </p:sp>
    </p:spTree>
    <p:extLst>
      <p:ext uri="{BB962C8B-B14F-4D97-AF65-F5344CB8AC3E}">
        <p14:creationId xmlns:p14="http://schemas.microsoft.com/office/powerpoint/2010/main" val="4176120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Swis721 Cn BT" panose="020B0506020202030204" pitchFamily="34" charset="0"/>
              <a:ea typeface="Arial"/>
              <a:cs typeface="Arial"/>
              <a:sym typeface="Arial"/>
            </a:endParaRPr>
          </a:p>
        </p:txBody>
      </p:sp>
      <p:sp>
        <p:nvSpPr>
          <p:cNvPr id="867" name="Google Shape;86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is the agenda for 1 day workshop on Ms Word. Trainer can customise the same with their own examples and exercises. Please ensure that you engage the participant with some activity/Quiz/ Practice session to make this very engaging</a:t>
            </a:r>
          </a:p>
        </p:txBody>
      </p:sp>
      <p:sp>
        <p:nvSpPr>
          <p:cNvPr id="4" name="Slide Number Placeholder 3"/>
          <p:cNvSpPr>
            <a:spLocks noGrp="1"/>
          </p:cNvSpPr>
          <p:nvPr>
            <p:ph type="sldNum" idx="12"/>
          </p:nvPr>
        </p:nvSpPr>
        <p:spPr/>
        <p:txBody>
          <a:bodyPr/>
          <a:lstStyle/>
          <a:p>
            <a:pPr algn="r"/>
            <a:fld id="{00000000-1234-1234-1234-123412341234}" type="slidenum">
              <a:rPr lang="en-IN" sz="1200" smtClean="0">
                <a:solidFill>
                  <a:schemeClr val="dk1"/>
                </a:solidFill>
              </a:rPr>
              <a:pPr algn="r"/>
              <a:t>2</a:t>
            </a:fld>
            <a:endParaRPr lang="en-IN" sz="1200" dirty="0">
              <a:solidFill>
                <a:schemeClr val="dk1"/>
              </a:solidFill>
            </a:endParaRPr>
          </a:p>
        </p:txBody>
      </p:sp>
    </p:spTree>
    <p:extLst>
      <p:ext uri="{BB962C8B-B14F-4D97-AF65-F5344CB8AC3E}">
        <p14:creationId xmlns:p14="http://schemas.microsoft.com/office/powerpoint/2010/main" val="159443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chemeClr val="dk1"/>
              </a:buClr>
              <a:buSzPts val="1000"/>
              <a:buFont typeface="Noto Sans Symbols"/>
              <a:buChar char="∙"/>
            </a:pPr>
            <a:r>
              <a:rPr lang="en-IN" dirty="0">
                <a:latin typeface="Swis721 Cn BT" panose="020B0506020202030204" pitchFamily="34" charset="0"/>
                <a:ea typeface="Arial"/>
                <a:cs typeface="Arial"/>
                <a:sym typeface="Arial"/>
              </a:rPr>
              <a:t>Trainer notes-Home tab</a:t>
            </a:r>
            <a:endParaRPr dirty="0">
              <a:latin typeface="Swis721 Cn BT" panose="020B0506020202030204" pitchFamily="34" charset="0"/>
              <a:ea typeface="Arial"/>
              <a:cs typeface="Arial"/>
              <a:sym typeface="Arial"/>
            </a:endParaRPr>
          </a:p>
          <a:p>
            <a:pPr marL="342900" lvl="0" indent="-342900" algn="l" rtl="0">
              <a:lnSpc>
                <a:spcPct val="107000"/>
              </a:lnSpc>
              <a:spcBef>
                <a:spcPts val="800"/>
              </a:spcBef>
              <a:spcAft>
                <a:spcPts val="0"/>
              </a:spcAft>
              <a:buClr>
                <a:srgbClr val="0D0D0D"/>
              </a:buClr>
              <a:buSzPts val="1000"/>
              <a:buFont typeface="Noto Sans Symbols"/>
              <a:buChar char="∙"/>
            </a:pP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Provides the most commonly used features for editing and formatting text.</a:t>
            </a:r>
            <a:endParaRPr sz="1100" dirty="0">
              <a:solidFill>
                <a:srgbClr val="0D0D0D"/>
              </a:solidFill>
              <a:highlight>
                <a:srgbClr val="FFFFFF"/>
              </a:highlight>
              <a:latin typeface="Swis721 Cn BT" panose="020B0506020202030204" pitchFamily="34" charset="0"/>
              <a:ea typeface="Arial"/>
              <a:cs typeface="Arial"/>
              <a:sym typeface="Arial"/>
            </a:endParaRPr>
          </a:p>
          <a:p>
            <a:pPr marL="342900" lvl="0" indent="-342900" algn="l" rtl="0">
              <a:lnSpc>
                <a:spcPct val="107000"/>
              </a:lnSpc>
              <a:spcBef>
                <a:spcPts val="8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Key Features:</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Clipboard:</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Cut, copy, and paste text.</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Font:</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Change font style, size, </a:t>
            </a:r>
            <a:r>
              <a:rPr lang="en-IN" sz="1200" dirty="0" err="1">
                <a:solidFill>
                  <a:srgbClr val="0D0D0D"/>
                </a:solidFill>
                <a:highlight>
                  <a:srgbClr val="FFFFFF"/>
                </a:highlight>
                <a:latin typeface="Swis721 Cn BT" panose="020B0506020202030204" pitchFamily="34" charset="0"/>
                <a:ea typeface="Quattrocento Sans"/>
                <a:cs typeface="Quattrocento Sans"/>
                <a:sym typeface="Quattrocento Sans"/>
              </a:rPr>
              <a:t>color</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and apply text effects like bold, italics, and underline.</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Paragraph:</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Adjust alignment, line spacing, bullets, and numbering.</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Styles:</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Apply predefined text styles for consistent formatting.</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Editing:</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Find, replace, and select text.</a:t>
            </a:r>
            <a:endParaRPr sz="1100" dirty="0">
              <a:solidFill>
                <a:srgbClr val="0D0D0D"/>
              </a:solidFill>
              <a:highlight>
                <a:srgbClr val="FFFFFF"/>
              </a:highlight>
              <a:latin typeface="Swis721 Cn BT" panose="020B0506020202030204" pitchFamily="34" charset="0"/>
              <a:ea typeface="Arial"/>
              <a:cs typeface="Arial"/>
              <a:sym typeface="Arial"/>
            </a:endParaRPr>
          </a:p>
          <a:p>
            <a:pPr marL="0" lvl="0" indent="0" algn="l" rtl="0">
              <a:lnSpc>
                <a:spcPct val="100000"/>
              </a:lnSpc>
              <a:spcBef>
                <a:spcPts val="600"/>
              </a:spcBef>
              <a:spcAft>
                <a:spcPts val="0"/>
              </a:spcAft>
              <a:buSzPts val="1400"/>
              <a:buNone/>
            </a:pPr>
            <a:endParaRPr dirty="0">
              <a:latin typeface="Swis721 Cn BT" panose="020B0506020202030204" pitchFamily="34" charset="0"/>
              <a:ea typeface="Arial"/>
              <a:cs typeface="Arial"/>
              <a:sym typeface="Arial"/>
            </a:endParaRPr>
          </a:p>
        </p:txBody>
      </p:sp>
      <p:sp>
        <p:nvSpPr>
          <p:cNvPr id="206" name="Google Shape;2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Swis721 Cn BT" panose="020B0506020202030204" pitchFamily="34" charset="0"/>
            </a:endParaRPr>
          </a:p>
          <a:p>
            <a:r>
              <a:rPr lang="en-US" b="1" dirty="0">
                <a:latin typeface="Swis721 Cn BT" panose="020B0506020202030204" pitchFamily="34" charset="0"/>
              </a:rPr>
              <a:t>Under which tab can you find the options to change the font style and size?</a:t>
            </a:r>
            <a:endParaRPr lang="en-US" dirty="0">
              <a:latin typeface="Swis721 Cn BT" panose="020B0506020202030204" pitchFamily="34" charset="0"/>
            </a:endParaRPr>
          </a:p>
          <a:p>
            <a:pPr>
              <a:buFont typeface="Arial" panose="020B0604020202020204" pitchFamily="34" charset="0"/>
              <a:buChar char="•"/>
            </a:pPr>
            <a:r>
              <a:rPr lang="en-US" b="1" dirty="0">
                <a:latin typeface="Swis721 Cn BT" panose="020B0506020202030204" pitchFamily="34" charset="0"/>
              </a:rPr>
              <a:t>Answer:</a:t>
            </a:r>
            <a:r>
              <a:rPr lang="en-US" dirty="0">
                <a:latin typeface="Swis721 Cn BT" panose="020B0506020202030204" pitchFamily="34" charset="0"/>
              </a:rPr>
              <a:t> Home</a:t>
            </a:r>
          </a:p>
          <a:p>
            <a:r>
              <a:rPr lang="en-US" b="1" dirty="0">
                <a:latin typeface="Swis721 Cn BT" panose="020B0506020202030204" pitchFamily="34" charset="0"/>
              </a:rPr>
              <a:t>Which tab contains the option to insert a table into your document?</a:t>
            </a:r>
            <a:endParaRPr lang="en-US" dirty="0">
              <a:latin typeface="Swis721 Cn BT" panose="020B0506020202030204" pitchFamily="34" charset="0"/>
            </a:endParaRPr>
          </a:p>
          <a:p>
            <a:pPr>
              <a:buFont typeface="Arial" panose="020B0604020202020204" pitchFamily="34" charset="0"/>
              <a:buChar char="•"/>
            </a:pPr>
            <a:r>
              <a:rPr lang="en-US" b="1" dirty="0">
                <a:latin typeface="Swis721 Cn BT" panose="020B0506020202030204" pitchFamily="34" charset="0"/>
              </a:rPr>
              <a:t>Answer:</a:t>
            </a:r>
            <a:r>
              <a:rPr lang="en-US" dirty="0">
                <a:latin typeface="Swis721 Cn BT" panose="020B0506020202030204" pitchFamily="34" charset="0"/>
              </a:rPr>
              <a:t> Insert</a:t>
            </a:r>
          </a:p>
          <a:p>
            <a:r>
              <a:rPr lang="en-US" b="1" dirty="0">
                <a:latin typeface="Swis721 Cn BT" panose="020B0506020202030204" pitchFamily="34" charset="0"/>
              </a:rPr>
              <a:t>Where can you find the options to set the page margins and orientation?</a:t>
            </a:r>
            <a:endParaRPr lang="en-US" dirty="0">
              <a:latin typeface="Swis721 Cn BT" panose="020B0506020202030204" pitchFamily="34" charset="0"/>
            </a:endParaRPr>
          </a:p>
          <a:p>
            <a:pPr>
              <a:buFont typeface="Arial" panose="020B0604020202020204" pitchFamily="34" charset="0"/>
              <a:buChar char="•"/>
            </a:pPr>
            <a:r>
              <a:rPr lang="en-US" b="1" dirty="0">
                <a:latin typeface="Swis721 Cn BT" panose="020B0506020202030204" pitchFamily="34" charset="0"/>
              </a:rPr>
              <a:t>Answer:</a:t>
            </a:r>
            <a:r>
              <a:rPr lang="en-US" dirty="0">
                <a:latin typeface="Swis721 Cn BT" panose="020B0506020202030204" pitchFamily="34" charset="0"/>
              </a:rPr>
              <a:t> Layout</a:t>
            </a:r>
          </a:p>
          <a:p>
            <a:r>
              <a:rPr lang="en-US" b="1" dirty="0">
                <a:latin typeface="Swis721 Cn BT" panose="020B0506020202030204" pitchFamily="34" charset="0"/>
              </a:rPr>
              <a:t>In which tab would you go to add a header or footer to your document?</a:t>
            </a:r>
            <a:endParaRPr lang="en-US" dirty="0">
              <a:latin typeface="Swis721 Cn BT" panose="020B0506020202030204" pitchFamily="34" charset="0"/>
            </a:endParaRPr>
          </a:p>
          <a:p>
            <a:pPr>
              <a:buFont typeface="Arial" panose="020B0604020202020204" pitchFamily="34" charset="0"/>
              <a:buChar char="•"/>
            </a:pPr>
            <a:r>
              <a:rPr lang="en-US" b="1" dirty="0">
                <a:latin typeface="Swis721 Cn BT" panose="020B0506020202030204" pitchFamily="34" charset="0"/>
              </a:rPr>
              <a:t>Answer:</a:t>
            </a:r>
            <a:r>
              <a:rPr lang="en-US" dirty="0">
                <a:latin typeface="Swis721 Cn BT" panose="020B0506020202030204" pitchFamily="34" charset="0"/>
              </a:rPr>
              <a:t> Insert</a:t>
            </a:r>
          </a:p>
          <a:p>
            <a:endParaRPr lang="en-US" b="1" dirty="0">
              <a:latin typeface="Swis721 Cn BT" panose="020B0506020202030204" pitchFamily="34" charset="0"/>
            </a:endParaRPr>
          </a:p>
          <a:p>
            <a:r>
              <a:rPr lang="en-US" b="1" dirty="0">
                <a:latin typeface="Swis721 Cn BT" panose="020B0506020202030204" pitchFamily="34" charset="0"/>
              </a:rPr>
              <a:t>Which tab contains the option to insert a table into your document?</a:t>
            </a:r>
            <a:endParaRPr lang="en-US" dirty="0">
              <a:latin typeface="Swis721 Cn BT" panose="020B0506020202030204" pitchFamily="34" charset="0"/>
            </a:endParaRPr>
          </a:p>
          <a:p>
            <a:pPr>
              <a:buFont typeface="Arial" panose="020B0604020202020204" pitchFamily="34" charset="0"/>
              <a:buChar char="•"/>
            </a:pPr>
            <a:r>
              <a:rPr lang="en-US" b="1" dirty="0">
                <a:latin typeface="Swis721 Cn BT" panose="020B0506020202030204" pitchFamily="34" charset="0"/>
              </a:rPr>
              <a:t>Answer:</a:t>
            </a:r>
            <a:r>
              <a:rPr lang="en-US" dirty="0">
                <a:latin typeface="Swis721 Cn BT" panose="020B0506020202030204" pitchFamily="34" charset="0"/>
              </a:rPr>
              <a:t> Insert</a:t>
            </a:r>
          </a:p>
          <a:p>
            <a:r>
              <a:rPr lang="en-US" b="1" dirty="0">
                <a:latin typeface="Swis721 Cn BT" panose="020B0506020202030204" pitchFamily="34" charset="0"/>
              </a:rPr>
              <a:t>Where can you find the options to set the page margins and orientation?</a:t>
            </a:r>
            <a:endParaRPr lang="en-US" dirty="0">
              <a:latin typeface="Swis721 Cn BT" panose="020B0506020202030204" pitchFamily="34" charset="0"/>
            </a:endParaRPr>
          </a:p>
          <a:p>
            <a:pPr>
              <a:buFont typeface="Arial" panose="020B0604020202020204" pitchFamily="34" charset="0"/>
              <a:buChar char="•"/>
            </a:pPr>
            <a:r>
              <a:rPr lang="en-US" b="1" dirty="0">
                <a:latin typeface="Swis721 Cn BT" panose="020B0506020202030204" pitchFamily="34" charset="0"/>
              </a:rPr>
              <a:t>Answer:</a:t>
            </a:r>
            <a:r>
              <a:rPr lang="en-US" dirty="0">
                <a:latin typeface="Swis721 Cn BT" panose="020B0506020202030204" pitchFamily="34" charset="0"/>
              </a:rPr>
              <a:t> Layout</a:t>
            </a:r>
          </a:p>
          <a:p>
            <a:r>
              <a:rPr lang="en-US" b="1" dirty="0">
                <a:latin typeface="Swis721 Cn BT" panose="020B0506020202030204" pitchFamily="34" charset="0"/>
              </a:rPr>
              <a:t>In which tab would you go to add a header or footer to your document?</a:t>
            </a:r>
            <a:endParaRPr lang="en-US" dirty="0">
              <a:latin typeface="Swis721 Cn BT" panose="020B0506020202030204" pitchFamily="34" charset="0"/>
            </a:endParaRPr>
          </a:p>
          <a:p>
            <a:pPr>
              <a:buFont typeface="Arial" panose="020B0604020202020204" pitchFamily="34" charset="0"/>
              <a:buChar char="•"/>
            </a:pPr>
            <a:r>
              <a:rPr lang="en-US" b="1" dirty="0">
                <a:latin typeface="Swis721 Cn BT" panose="020B0506020202030204" pitchFamily="34" charset="0"/>
              </a:rPr>
              <a:t>Answer:</a:t>
            </a:r>
            <a:r>
              <a:rPr lang="en-US" dirty="0">
                <a:latin typeface="Swis721 Cn BT" panose="020B0506020202030204" pitchFamily="34" charset="0"/>
              </a:rPr>
              <a:t> Insert</a:t>
            </a:r>
          </a:p>
          <a:p>
            <a:endParaRPr lang="en-IN" dirty="0">
              <a:latin typeface="Swis721 Cn BT" panose="020B050602020203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IN" sz="1200" smtClean="0">
                <a:solidFill>
                  <a:schemeClr val="dk1"/>
                </a:solidFill>
              </a:rPr>
              <a:pPr algn="r"/>
              <a:t>4</a:t>
            </a:fld>
            <a:endParaRPr lang="en-IN" sz="1200" dirty="0">
              <a:solidFill>
                <a:schemeClr val="dk1"/>
              </a:solidFill>
            </a:endParaRPr>
          </a:p>
        </p:txBody>
      </p:sp>
    </p:spTree>
    <p:extLst>
      <p:ext uri="{BB962C8B-B14F-4D97-AF65-F5344CB8AC3E}">
        <p14:creationId xmlns:p14="http://schemas.microsoft.com/office/powerpoint/2010/main" val="311707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N" dirty="0">
                <a:latin typeface="Swis721 Cn BT" panose="020B0506020202030204" pitchFamily="34" charset="0"/>
                <a:ea typeface="Arial"/>
                <a:cs typeface="Arial"/>
                <a:sym typeface="Arial"/>
              </a:rPr>
              <a:t>Trainer notes-File Tab</a:t>
            </a:r>
            <a:endParaRPr dirty="0">
              <a:latin typeface="Swis721 Cn BT" panose="020B0506020202030204" pitchFamily="34" charset="0"/>
              <a:ea typeface="Arial"/>
              <a:cs typeface="Arial"/>
              <a:sym typeface="Arial"/>
            </a:endParaRPr>
          </a:p>
          <a:p>
            <a:pPr marL="0" lvl="0" indent="0" algn="l" rtl="0">
              <a:lnSpc>
                <a:spcPct val="107000"/>
              </a:lnSpc>
              <a:spcBef>
                <a:spcPts val="0"/>
              </a:spcBef>
              <a:spcAft>
                <a:spcPts val="0"/>
              </a:spcAft>
              <a:buClr>
                <a:srgbClr val="0D0D0D"/>
              </a:buClr>
              <a:buSzPts val="1000"/>
              <a:buFont typeface="Noto Sans Symbols"/>
              <a:buNone/>
            </a:pP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Manages the overall document and application settings.</a:t>
            </a:r>
            <a:endParaRPr sz="1100" dirty="0">
              <a:solidFill>
                <a:srgbClr val="0D0D0D"/>
              </a:solidFill>
              <a:highlight>
                <a:srgbClr val="FFFFFF"/>
              </a:highlight>
              <a:latin typeface="Swis721 Cn BT" panose="020B0506020202030204" pitchFamily="34" charset="0"/>
              <a:ea typeface="Arial"/>
              <a:cs typeface="Arial"/>
              <a:sym typeface="Arial"/>
            </a:endParaRPr>
          </a:p>
          <a:p>
            <a:pPr marL="342900" lvl="0" indent="-342900" algn="l" rtl="0">
              <a:lnSpc>
                <a:spcPct val="107000"/>
              </a:lnSpc>
              <a:spcBef>
                <a:spcPts val="8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Key Features:</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New:</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Create a new document.</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Open:</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Open existing documents.</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Save/Save As:</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Save the document in various formats.</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Print:</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Print the document.</a:t>
            </a:r>
            <a:endParaRPr sz="1100" dirty="0">
              <a:solidFill>
                <a:srgbClr val="0D0D0D"/>
              </a:solidFill>
              <a:highlight>
                <a:srgbClr val="FFFFFF"/>
              </a:highlight>
              <a:latin typeface="Swis721 Cn BT" panose="020B0506020202030204" pitchFamily="34" charset="0"/>
              <a:ea typeface="Arial"/>
              <a:cs typeface="Arial"/>
              <a:sym typeface="Arial"/>
            </a:endParaRPr>
          </a:p>
          <a:p>
            <a:pPr marL="742950" lvl="1" indent="-285750" algn="l" rtl="0">
              <a:lnSpc>
                <a:spcPct val="107000"/>
              </a:lnSpc>
              <a:spcBef>
                <a:spcPts val="1200"/>
              </a:spcBef>
              <a:spcAft>
                <a:spcPts val="0"/>
              </a:spcAft>
              <a:buClr>
                <a:srgbClr val="0D0D0D"/>
              </a:buClr>
              <a:buSzPts val="1000"/>
              <a:buFont typeface="Noto Sans Symbols"/>
              <a:buChar char="∙"/>
            </a:pPr>
            <a:r>
              <a:rPr lang="en-IN" sz="1200" b="1" dirty="0">
                <a:solidFill>
                  <a:srgbClr val="0D0D0D"/>
                </a:solidFill>
                <a:highlight>
                  <a:srgbClr val="FFFFFF"/>
                </a:highlight>
                <a:latin typeface="Swis721 Cn BT" panose="020B0506020202030204" pitchFamily="34" charset="0"/>
                <a:ea typeface="Quattrocento Sans"/>
                <a:cs typeface="Quattrocento Sans"/>
                <a:sym typeface="Quattrocento Sans"/>
              </a:rPr>
              <a:t>Options:</a:t>
            </a:r>
            <a:r>
              <a:rPr lang="en-IN" sz="1200" dirty="0">
                <a:solidFill>
                  <a:srgbClr val="0D0D0D"/>
                </a:solidFill>
                <a:highlight>
                  <a:srgbClr val="FFFFFF"/>
                </a:highlight>
                <a:latin typeface="Swis721 Cn BT" panose="020B0506020202030204" pitchFamily="34" charset="0"/>
                <a:ea typeface="Quattrocento Sans"/>
                <a:cs typeface="Quattrocento Sans"/>
                <a:sym typeface="Quattrocento Sans"/>
              </a:rPr>
              <a:t> Customize Word settings.</a:t>
            </a:r>
            <a:endParaRPr sz="1100" dirty="0">
              <a:solidFill>
                <a:srgbClr val="0D0D0D"/>
              </a:solidFill>
              <a:highlight>
                <a:srgbClr val="FFFFFF"/>
              </a:highlight>
              <a:latin typeface="Swis721 Cn BT" panose="020B0506020202030204" pitchFamily="34" charset="0"/>
              <a:ea typeface="Arial"/>
              <a:cs typeface="Arial"/>
              <a:sym typeface="Arial"/>
            </a:endParaRPr>
          </a:p>
          <a:p>
            <a:pPr marL="0" lvl="0" indent="0" algn="l" rtl="0">
              <a:lnSpc>
                <a:spcPct val="100000"/>
              </a:lnSpc>
              <a:spcBef>
                <a:spcPts val="600"/>
              </a:spcBef>
              <a:spcAft>
                <a:spcPts val="0"/>
              </a:spcAft>
              <a:buSzPts val="1400"/>
              <a:buNone/>
            </a:pPr>
            <a:endParaRPr dirty="0">
              <a:latin typeface="Swis721 Cn BT" panose="020B0506020202030204" pitchFamily="34" charset="0"/>
              <a:ea typeface="Arial"/>
              <a:cs typeface="Arial"/>
              <a:sym typeface="Arial"/>
            </a:endParaRPr>
          </a:p>
        </p:txBody>
      </p:sp>
      <p:sp>
        <p:nvSpPr>
          <p:cNvPr id="341" name="Google Shape;34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1200"/>
              <a:buFont typeface="Arial"/>
              <a:buNone/>
            </a:pPr>
            <a:r>
              <a:rPr lang="en-IN" b="1" i="0" dirty="0">
                <a:solidFill>
                  <a:srgbClr val="0D0D0D"/>
                </a:solidFill>
                <a:highlight>
                  <a:srgbClr val="FFFFFF"/>
                </a:highlight>
                <a:latin typeface="Swis721 Cn BT" panose="020B0506020202030204" pitchFamily="34" charset="0"/>
                <a:ea typeface="Arial"/>
                <a:cs typeface="Arial"/>
                <a:sym typeface="Arial"/>
              </a:rPr>
              <a:t>4 Paragraph Formatting (alignment, line spacing, indents)-</a:t>
            </a:r>
            <a:r>
              <a:rPr lang="en-IN" b="0" i="0" dirty="0">
                <a:solidFill>
                  <a:srgbClr val="0D0D0D"/>
                </a:solidFill>
                <a:highlight>
                  <a:srgbClr val="FFFFFF"/>
                </a:highlight>
                <a:latin typeface="Swis721 Cn BT" panose="020B0506020202030204" pitchFamily="34" charset="0"/>
                <a:ea typeface="Arial"/>
                <a:cs typeface="Arial"/>
                <a:sym typeface="Arial"/>
              </a:rPr>
              <a:t>Improve readability by formatting paragraphs. Use the alignment options (left, </a:t>
            </a:r>
            <a:r>
              <a:rPr lang="en-IN" b="0" i="0" dirty="0" err="1">
                <a:solidFill>
                  <a:srgbClr val="0D0D0D"/>
                </a:solidFill>
                <a:highlight>
                  <a:srgbClr val="FFFFFF"/>
                </a:highlight>
                <a:latin typeface="Swis721 Cn BT" panose="020B0506020202030204" pitchFamily="34" charset="0"/>
                <a:ea typeface="Arial"/>
                <a:cs typeface="Arial"/>
                <a:sym typeface="Arial"/>
              </a:rPr>
              <a:t>center</a:t>
            </a:r>
            <a:r>
              <a:rPr lang="en-IN" b="0" i="0" dirty="0">
                <a:solidFill>
                  <a:srgbClr val="0D0D0D"/>
                </a:solidFill>
                <a:highlight>
                  <a:srgbClr val="FFFFFF"/>
                </a:highlight>
                <a:latin typeface="Swis721 Cn BT" panose="020B0506020202030204" pitchFamily="34" charset="0"/>
                <a:ea typeface="Arial"/>
                <a:cs typeface="Arial"/>
                <a:sym typeface="Arial"/>
              </a:rPr>
              <a:t>, right, justify) in the Home tab. Adjust line spacing and indents through the Paragraph group to control the space between lines and the position of text blocks.</a:t>
            </a:r>
            <a:endParaRPr b="1" i="0" dirty="0">
              <a:solidFill>
                <a:srgbClr val="0D0D0D"/>
              </a:solidFill>
              <a:highlight>
                <a:srgbClr val="FFFFFF"/>
              </a:highlight>
              <a:latin typeface="Swis721 Cn BT" panose="020B0506020202030204" pitchFamily="34" charset="0"/>
              <a:ea typeface="Arial"/>
              <a:cs typeface="Arial"/>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ea typeface="Arial"/>
              <a:cs typeface="Arial"/>
              <a:sym typeface="Arial"/>
            </a:endParaRPr>
          </a:p>
        </p:txBody>
      </p:sp>
      <p:sp>
        <p:nvSpPr>
          <p:cNvPr id="390" name="Google Shape;39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Page </a:t>
            </a:r>
            <a:r>
              <a:rPr lang="en-US" b="1" dirty="0" err="1"/>
              <a:t>Colour</a:t>
            </a:r>
            <a:r>
              <a:rPr lang="en-US" b="1" dirty="0"/>
              <a:t>-</a:t>
            </a:r>
            <a:r>
              <a:rPr lang="en-US" b="0" dirty="0"/>
              <a:t>Y</a:t>
            </a:r>
            <a:r>
              <a:rPr lang="en-US" dirty="0"/>
              <a:t>ou can change the page color by navigating to the "Design" tab and selecting "Page Color." This feature allows you to choose from a variety of colors or create custom colors to enhance the visual appeal of your document. Applying a page color can make your document stand out, especially in digital formats. However, it's important to consider readability and printability when selecting a background color.</a:t>
            </a:r>
            <a:endParaRPr lang="en-US" b="1" dirty="0"/>
          </a:p>
          <a:p>
            <a:endParaRPr lang="en-IN" dirty="0"/>
          </a:p>
        </p:txBody>
      </p:sp>
      <p:sp>
        <p:nvSpPr>
          <p:cNvPr id="4" name="Slide Number Placeholder 3"/>
          <p:cNvSpPr>
            <a:spLocks noGrp="1"/>
          </p:cNvSpPr>
          <p:nvPr>
            <p:ph type="sldNum" idx="12"/>
          </p:nvPr>
        </p:nvSpPr>
        <p:spPr/>
        <p:txBody>
          <a:bodyPr/>
          <a:lstStyle/>
          <a:p>
            <a:pPr algn="r"/>
            <a:fld id="{00000000-1234-1234-1234-123412341234}" type="slidenum">
              <a:rPr lang="en-IN" sz="1200" smtClean="0">
                <a:solidFill>
                  <a:schemeClr val="dk1"/>
                </a:solidFill>
              </a:rPr>
              <a:pPr algn="r"/>
              <a:t>7</a:t>
            </a:fld>
            <a:endParaRPr lang="en-IN" sz="1200" dirty="0">
              <a:solidFill>
                <a:schemeClr val="dk1"/>
              </a:solidFill>
            </a:endParaRPr>
          </a:p>
        </p:txBody>
      </p:sp>
    </p:spTree>
    <p:extLst>
      <p:ext uri="{BB962C8B-B14F-4D97-AF65-F5344CB8AC3E}">
        <p14:creationId xmlns:p14="http://schemas.microsoft.com/office/powerpoint/2010/main" val="422828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Page Borders-</a:t>
            </a:r>
            <a:r>
              <a:rPr lang="en-US" dirty="0"/>
              <a:t>Page borders in allow you to add decorative or professional frames around your document pages. They can be customized with various styles, colors, and widths to enhance the visual appeal of your content. You can apply borders to individual pages, sections, or the entire document, and adjust settings like margin distances and art designs. This feature is useful for creating standout reports, invitations, and certificates.</a:t>
            </a:r>
            <a:endParaRPr lang="en-US" b="1" dirty="0"/>
          </a:p>
          <a:p>
            <a:endParaRPr lang="en-IN" dirty="0"/>
          </a:p>
        </p:txBody>
      </p:sp>
      <p:sp>
        <p:nvSpPr>
          <p:cNvPr id="4" name="Slide Number Placeholder 3"/>
          <p:cNvSpPr>
            <a:spLocks noGrp="1"/>
          </p:cNvSpPr>
          <p:nvPr>
            <p:ph type="sldNum" sz="quarter" idx="5"/>
          </p:nvPr>
        </p:nvSpPr>
        <p:spPr/>
        <p:txBody>
          <a:bodyPr/>
          <a:lstStyle/>
          <a:p>
            <a:fld id="{4FDDCFF3-6AD6-4C92-B1DC-C6801417478A}" type="slidenum">
              <a:rPr lang="en-IN" smtClean="0"/>
              <a:t>8</a:t>
            </a:fld>
            <a:endParaRPr lang="en-IN"/>
          </a:p>
        </p:txBody>
      </p:sp>
    </p:spTree>
    <p:extLst>
      <p:ext uri="{BB962C8B-B14F-4D97-AF65-F5344CB8AC3E}">
        <p14:creationId xmlns:p14="http://schemas.microsoft.com/office/powerpoint/2010/main" val="263006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Self Explanatory on Slides</a:t>
            </a:r>
          </a:p>
        </p:txBody>
      </p:sp>
      <p:sp>
        <p:nvSpPr>
          <p:cNvPr id="4" name="Slide Number Placeholder 3"/>
          <p:cNvSpPr>
            <a:spLocks noGrp="1"/>
          </p:cNvSpPr>
          <p:nvPr>
            <p:ph type="sldNum" sz="quarter" idx="5"/>
          </p:nvPr>
        </p:nvSpPr>
        <p:spPr/>
        <p:txBody>
          <a:bodyPr/>
          <a:lstStyle/>
          <a:p>
            <a:fld id="{4FDDCFF3-6AD6-4C92-B1DC-C6801417478A}" type="slidenum">
              <a:rPr lang="en-IN" smtClean="0"/>
              <a:t>9</a:t>
            </a:fld>
            <a:endParaRPr lang="en-IN"/>
          </a:p>
        </p:txBody>
      </p:sp>
    </p:spTree>
    <p:extLst>
      <p:ext uri="{BB962C8B-B14F-4D97-AF65-F5344CB8AC3E}">
        <p14:creationId xmlns:p14="http://schemas.microsoft.com/office/powerpoint/2010/main" val="3320195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Swis721 Cn BT" panose="020B0506020202030204" pitchFamily="34" charset="0"/>
                <a:ea typeface="Swis721 Cn BT" panose="020B0506020202030204" pitchFamily="34" charset="0"/>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27" name="Google Shape;2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pic>
        <p:nvPicPr>
          <p:cNvPr id="28" name="Google Shape;28;p2"/>
          <p:cNvPicPr preferRelativeResize="0"/>
          <p:nvPr/>
        </p:nvPicPr>
        <p:blipFill rotWithShape="1">
          <a:blip r:embed="rId2">
            <a:alphaModFix/>
          </a:blip>
          <a:srcRect/>
          <a:stretch/>
        </p:blipFill>
        <p:spPr>
          <a:xfrm>
            <a:off x="0" y="0"/>
            <a:ext cx="1036320" cy="1200702"/>
          </a:xfrm>
          <a:prstGeom prst="rect">
            <a:avLst/>
          </a:prstGeom>
          <a:noFill/>
          <a:ln>
            <a:noFill/>
          </a:ln>
        </p:spPr>
      </p:pic>
      <p:sp>
        <p:nvSpPr>
          <p:cNvPr id="29" name="Google Shape;29;p2"/>
          <p:cNvSpPr/>
          <p:nvPr/>
        </p:nvSpPr>
        <p:spPr>
          <a:xfrm>
            <a:off x="10990939" y="6868"/>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Your </a:t>
            </a:r>
            <a:endParaRPr sz="14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Company</a:t>
            </a:r>
            <a:endParaRPr sz="14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Logo</a:t>
            </a:r>
            <a:endParaRPr sz="1400" b="0" i="0" u="none" strike="noStrike" cap="none" dirty="0">
              <a:solidFill>
                <a:srgbClr val="000000"/>
              </a:solidFill>
              <a:latin typeface="Swis721 Cn BT" panose="020B0506020202030204" pitchFamily="34" charset="0"/>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6" name="Google Shape;9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7" name="Google Shape;9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8" name="Google Shape;9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1" name="Google Shape;101;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2" name="Google Shape;10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03" name="Google Shape;10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04" name="Google Shape;10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34" name="Google Shape;3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35" name="Google Shape;3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1">
  <p:cSld name="Title and Content-1">
    <p:spTree>
      <p:nvGrpSpPr>
        <p:cNvPr id="1" name="Shape 41"/>
        <p:cNvGrpSpPr/>
        <p:nvPr/>
      </p:nvGrpSpPr>
      <p:grpSpPr>
        <a:xfrm>
          <a:off x="0" y="0"/>
          <a:ext cx="0" cy="0"/>
          <a:chOff x="0" y="0"/>
          <a:chExt cx="0" cy="0"/>
        </a:xfrm>
      </p:grpSpPr>
      <p:sp>
        <p:nvSpPr>
          <p:cNvPr id="42" name="Google Shape;4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43" name="Google Shape;4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44" name="Google Shape;4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
        <p:nvSpPr>
          <p:cNvPr id="45" name="Google Shape;45;p5"/>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5"/>
          <p:cNvSpPr txBox="1">
            <a:spLocks noGrp="1"/>
          </p:cNvSpPr>
          <p:nvPr>
            <p:ph type="body" idx="1"/>
          </p:nvPr>
        </p:nvSpPr>
        <p:spPr>
          <a:xfrm>
            <a:off x="629560" y="1036242"/>
            <a:ext cx="10932879" cy="5555299"/>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solidFill>
                  <a:schemeClr val="dk1"/>
                </a:solidFill>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 name="Google Shape;5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58" name="Google Shape;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2" name="Google Shape;6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9" name="Google Shape;6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0" name="Google Shape;7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71" name="Google Shape;7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2" name="Google Shape;7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3" name="Google Shape;7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4" name="Google Shape;7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7" name="Google Shape;7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8" name="Google Shape;7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82" name="Google Shape;8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8" name="Google Shape;88;p12"/>
          <p:cNvSpPr>
            <a:spLocks noGrp="1"/>
          </p:cNvSpPr>
          <p:nvPr>
            <p:ph type="pic" idx="2"/>
          </p:nvPr>
        </p:nvSpPr>
        <p:spPr>
          <a:xfrm>
            <a:off x="5183188" y="987425"/>
            <a:ext cx="6172200" cy="4873625"/>
          </a:xfrm>
          <a:prstGeom prst="rect">
            <a:avLst/>
          </a:prstGeom>
          <a:noFill/>
          <a:ln>
            <a:noFill/>
          </a:ln>
        </p:spPr>
      </p:sp>
      <p:sp>
        <p:nvSpPr>
          <p:cNvPr id="89" name="Google Shape;89;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90" name="Google Shape;9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1" name="Google Shape;9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2" name="Google Shape;9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
        <p:nvSpPr>
          <p:cNvPr id="15" name="Google Shape;15;p1"/>
          <p:cNvSpPr/>
          <p:nvPr/>
        </p:nvSpPr>
        <p:spPr>
          <a:xfrm>
            <a:off x="0" y="6606000"/>
            <a:ext cx="8943342" cy="25200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6" name="Google Shape;16;p1"/>
          <p:cNvSpPr/>
          <p:nvPr/>
        </p:nvSpPr>
        <p:spPr>
          <a:xfrm>
            <a:off x="8610600" y="6606000"/>
            <a:ext cx="3581400" cy="25200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7" name="Google Shape;17;p1"/>
          <p:cNvSpPr txBox="1"/>
          <p:nvPr/>
        </p:nvSpPr>
        <p:spPr>
          <a:xfrm flipH="1">
            <a:off x="1165799" y="6578111"/>
            <a:ext cx="31627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ea typeface="Arial"/>
                <a:cs typeface="Arial"/>
                <a:sym typeface="Arial"/>
              </a:rPr>
              <a:t>MS Word Workshop</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18" name="Google Shape;18;p1"/>
          <p:cNvSpPr txBox="1"/>
          <p:nvPr/>
        </p:nvSpPr>
        <p:spPr>
          <a:xfrm flipH="1">
            <a:off x="5380420" y="6578110"/>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ea typeface="Arial"/>
                <a:cs typeface="Arial"/>
                <a:sym typeface="Arial"/>
              </a:rPr>
              <a:t> Company Name</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19" name="Google Shape;19;p1"/>
          <p:cNvSpPr txBox="1"/>
          <p:nvPr/>
        </p:nvSpPr>
        <p:spPr>
          <a:xfrm flipH="1">
            <a:off x="9473961" y="657811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lt1"/>
                </a:solidFill>
                <a:latin typeface="Swis721 Cn BT" panose="020B0506020202030204" pitchFamily="34" charset="0"/>
                <a:ea typeface="Arial"/>
                <a:cs typeface="Arial"/>
                <a:sym typeface="Arial"/>
              </a:rPr>
              <a:t> Trainer Name</a:t>
            </a:r>
            <a:endParaRPr sz="1400" b="0" i="0" u="none" strike="noStrike" cap="none" dirty="0">
              <a:solidFill>
                <a:srgbClr val="000000"/>
              </a:solidFill>
              <a:latin typeface="Swis721 Cn BT" panose="020B0506020202030204" pitchFamily="34" charset="0"/>
              <a:ea typeface="Arial"/>
              <a:cs typeface="Arial"/>
              <a:sym typeface="Arial"/>
            </a:endParaRPr>
          </a:p>
        </p:txBody>
      </p:sp>
      <p:pic>
        <p:nvPicPr>
          <p:cNvPr id="20" name="Google Shape;20;p1"/>
          <p:cNvPicPr preferRelativeResize="0"/>
          <p:nvPr/>
        </p:nvPicPr>
        <p:blipFill rotWithShape="1">
          <a:blip r:embed="rId13">
            <a:alphaModFix/>
          </a:blip>
          <a:srcRect/>
          <a:stretch/>
        </p:blipFill>
        <p:spPr>
          <a:xfrm>
            <a:off x="0" y="0"/>
            <a:ext cx="1036320" cy="1200702"/>
          </a:xfrm>
          <a:prstGeom prst="rect">
            <a:avLst/>
          </a:prstGeom>
          <a:noFill/>
          <a:ln>
            <a:noFill/>
          </a:ln>
        </p:spPr>
      </p:pic>
      <p:sp>
        <p:nvSpPr>
          <p:cNvPr id="21" name="Google Shape;21;p1"/>
          <p:cNvSpPr/>
          <p:nvPr/>
        </p:nvSpPr>
        <p:spPr>
          <a:xfrm>
            <a:off x="11041739" y="6868"/>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Your </a:t>
            </a:r>
            <a:endParaRPr sz="14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Company</a:t>
            </a:r>
            <a:endParaRPr sz="14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Logo</a:t>
            </a:r>
            <a:endParaRPr sz="1400" b="0" i="0" u="none" strike="noStrike" cap="none" dirty="0">
              <a:solidFill>
                <a:srgbClr val="000000"/>
              </a:solidFill>
              <a:latin typeface="Swis721 Cn BT" panose="020B0506020202030204" pitchFamily="34" charset="0"/>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freelancetrainings.com/" TargetMode="External"/><Relationship Id="rId3" Type="http://schemas.openxmlformats.org/officeDocument/2006/relationships/image" Target="../media/image25.jpg"/><Relationship Id="rId7" Type="http://schemas.openxmlformats.org/officeDocument/2006/relationships/hyperlink" Target="mailto:Hello@freelancetrainings.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png"/><Relationship Id="rId5" Type="http://schemas.openxmlformats.org/officeDocument/2006/relationships/image" Target="../media/image27.png"/><Relationship Id="rId10" Type="http://schemas.openxmlformats.org/officeDocument/2006/relationships/image" Target="../media/image30.jpg"/><Relationship Id="rId4" Type="http://schemas.openxmlformats.org/officeDocument/2006/relationships/image" Target="../media/image26.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subTitle" idx="1"/>
          </p:nvPr>
        </p:nvSpPr>
        <p:spPr>
          <a:xfrm>
            <a:off x="1524000" y="5703547"/>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r>
              <a:rPr lang="en-IN" sz="4400" dirty="0"/>
              <a:t>MS Word Workshop-1 Day </a:t>
            </a:r>
            <a:endParaRPr sz="4400" dirty="0"/>
          </a:p>
        </p:txBody>
      </p:sp>
      <p:pic>
        <p:nvPicPr>
          <p:cNvPr id="110" name="Google Shape;110;p15"/>
          <p:cNvPicPr preferRelativeResize="0"/>
          <p:nvPr/>
        </p:nvPicPr>
        <p:blipFill rotWithShape="1">
          <a:blip r:embed="rId3">
            <a:alphaModFix/>
          </a:blip>
          <a:srcRect/>
          <a:stretch/>
        </p:blipFill>
        <p:spPr>
          <a:xfrm>
            <a:off x="0" y="0"/>
            <a:ext cx="12192000" cy="5334000"/>
          </a:xfrm>
          <a:prstGeom prst="rect">
            <a:avLst/>
          </a:prstGeom>
          <a:noFill/>
          <a:ln>
            <a:noFill/>
          </a:ln>
        </p:spPr>
      </p:pic>
      <p:sp>
        <p:nvSpPr>
          <p:cNvPr id="2" name="Rectangle 1">
            <a:extLst>
              <a:ext uri="{FF2B5EF4-FFF2-40B4-BE49-F238E27FC236}">
                <a16:creationId xmlns:a16="http://schemas.microsoft.com/office/drawing/2014/main" id="{A297C9AF-BB45-D171-9075-6D11EC18F35E}"/>
              </a:ext>
            </a:extLst>
          </p:cNvPr>
          <p:cNvSpPr/>
          <p:nvPr/>
        </p:nvSpPr>
        <p:spPr>
          <a:xfrm>
            <a:off x="11049000" y="5421422"/>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3" name="Picture 2">
            <a:extLst>
              <a:ext uri="{FF2B5EF4-FFF2-40B4-BE49-F238E27FC236}">
                <a16:creationId xmlns:a16="http://schemas.microsoft.com/office/drawing/2014/main" id="{BAF0EC6E-5C10-E139-7B3C-642B3A049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 y="5345902"/>
            <a:ext cx="1129750" cy="115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B028-5BD6-5ACC-7E21-49202F0EC88F}"/>
              </a:ext>
            </a:extLst>
          </p:cNvPr>
          <p:cNvSpPr>
            <a:spLocks noGrp="1"/>
          </p:cNvSpPr>
          <p:nvPr>
            <p:ph type="title"/>
          </p:nvPr>
        </p:nvSpPr>
        <p:spPr>
          <a:xfrm>
            <a:off x="1231900" y="322262"/>
            <a:ext cx="9283700" cy="717550"/>
          </a:xfrm>
        </p:spPr>
        <p:txBody>
          <a:bodyPr/>
          <a:lstStyle/>
          <a:p>
            <a:r>
              <a:rPr lang="en-IN" dirty="0"/>
              <a:t>Group Activity</a:t>
            </a:r>
          </a:p>
        </p:txBody>
      </p:sp>
      <p:sp>
        <p:nvSpPr>
          <p:cNvPr id="3" name="Text Placeholder 2">
            <a:extLst>
              <a:ext uri="{FF2B5EF4-FFF2-40B4-BE49-F238E27FC236}">
                <a16:creationId xmlns:a16="http://schemas.microsoft.com/office/drawing/2014/main" id="{134E45CF-A891-6995-B10B-5B6B4F1AA4DD}"/>
              </a:ext>
            </a:extLst>
          </p:cNvPr>
          <p:cNvSpPr>
            <a:spLocks noGrp="1"/>
          </p:cNvSpPr>
          <p:nvPr>
            <p:ph type="body" idx="1"/>
          </p:nvPr>
        </p:nvSpPr>
        <p:spPr>
          <a:xfrm>
            <a:off x="838200" y="1825625"/>
            <a:ext cx="7917493" cy="4351338"/>
          </a:xfrm>
        </p:spPr>
        <p:txBody>
          <a:bodyPr>
            <a:normAutofit/>
          </a:bodyPr>
          <a:lstStyle/>
          <a:p>
            <a:r>
              <a:rPr lang="en-IN" sz="1800" dirty="0"/>
              <a:t>Team members needs to work together on this activity</a:t>
            </a:r>
          </a:p>
          <a:p>
            <a:endParaRPr lang="en-IN" sz="1800" dirty="0"/>
          </a:p>
          <a:p>
            <a:r>
              <a:rPr lang="en-IN" sz="1800" dirty="0"/>
              <a:t>Prepare a document having black page background and white page borders mentioning 1 paragraph about the group strength.</a:t>
            </a:r>
          </a:p>
          <a:p>
            <a:endParaRPr lang="en-IN" sz="1800" dirty="0"/>
          </a:p>
          <a:p>
            <a:r>
              <a:rPr lang="en-IN" sz="1800" dirty="0"/>
              <a:t>All paragraph lines needs to be in Bold and font size to be 18 and font style to be Verdana</a:t>
            </a:r>
          </a:p>
        </p:txBody>
      </p:sp>
      <p:pic>
        <p:nvPicPr>
          <p:cNvPr id="4" name="Google Shape;121;p16">
            <a:extLst>
              <a:ext uri="{FF2B5EF4-FFF2-40B4-BE49-F238E27FC236}">
                <a16:creationId xmlns:a16="http://schemas.microsoft.com/office/drawing/2014/main" id="{DC491E67-EB70-F1E7-6315-A4FA8446DA44}"/>
              </a:ext>
            </a:extLst>
          </p:cNvPr>
          <p:cNvPicPr preferRelativeResize="0"/>
          <p:nvPr/>
        </p:nvPicPr>
        <p:blipFill rotWithShape="1">
          <a:blip r:embed="rId2">
            <a:alphaModFix/>
          </a:blip>
          <a:srcRect/>
          <a:stretch/>
        </p:blipFill>
        <p:spPr>
          <a:xfrm>
            <a:off x="9767126" y="4627588"/>
            <a:ext cx="2424874" cy="1865287"/>
          </a:xfrm>
          <a:prstGeom prst="rect">
            <a:avLst/>
          </a:prstGeom>
          <a:noFill/>
          <a:ln>
            <a:noFill/>
          </a:ln>
        </p:spPr>
      </p:pic>
    </p:spTree>
    <p:extLst>
      <p:ext uri="{BB962C8B-B14F-4D97-AF65-F5344CB8AC3E}">
        <p14:creationId xmlns:p14="http://schemas.microsoft.com/office/powerpoint/2010/main" val="7284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0951DC-549E-5C81-5E1F-0BF5D4250504}"/>
              </a:ext>
            </a:extLst>
          </p:cNvPr>
          <p:cNvPicPr>
            <a:picLocks noChangeAspect="1"/>
          </p:cNvPicPr>
          <p:nvPr/>
        </p:nvPicPr>
        <p:blipFill>
          <a:blip r:embed="rId3"/>
          <a:stretch>
            <a:fillRect/>
          </a:stretch>
        </p:blipFill>
        <p:spPr>
          <a:xfrm>
            <a:off x="0" y="0"/>
            <a:ext cx="12192000" cy="6536267"/>
          </a:xfrm>
          <a:prstGeom prst="rect">
            <a:avLst/>
          </a:prstGeom>
        </p:spPr>
      </p:pic>
      <p:sp>
        <p:nvSpPr>
          <p:cNvPr id="6" name="Google Shape;471;p41">
            <a:extLst>
              <a:ext uri="{FF2B5EF4-FFF2-40B4-BE49-F238E27FC236}">
                <a16:creationId xmlns:a16="http://schemas.microsoft.com/office/drawing/2014/main" id="{C8F141F4-9E7F-6040-AD2A-659DA1A41D2F}"/>
              </a:ext>
            </a:extLst>
          </p:cNvPr>
          <p:cNvSpPr txBox="1"/>
          <p:nvPr/>
        </p:nvSpPr>
        <p:spPr>
          <a:xfrm>
            <a:off x="3561410" y="5029062"/>
            <a:ext cx="5407846" cy="58473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i="0" u="none" strike="noStrike" cap="none" dirty="0">
                <a:solidFill>
                  <a:schemeClr val="dk1"/>
                </a:solidFill>
                <a:latin typeface="Swis721 Cn BT" panose="020B0506020202030204" pitchFamily="34" charset="0"/>
                <a:sym typeface="Arial"/>
              </a:rPr>
              <a:t>Select style option of your choice for example stron</a:t>
            </a:r>
            <a:r>
              <a:rPr lang="en-US" dirty="0">
                <a:solidFill>
                  <a:schemeClr val="dk1"/>
                </a:solidFill>
                <a:latin typeface="Swis721 Cn BT" panose="020B0506020202030204" pitchFamily="34" charset="0"/>
                <a:sym typeface="Arial"/>
              </a:rPr>
              <a:t>g and you write or change document in the format style</a:t>
            </a:r>
            <a:endParaRPr sz="1800" i="0" u="none" strike="noStrike" cap="none" dirty="0">
              <a:solidFill>
                <a:schemeClr val="dk1"/>
              </a:solidFill>
              <a:latin typeface="Swis721 Cn BT" panose="020B0506020202030204" pitchFamily="34" charset="0"/>
              <a:sym typeface="Arial"/>
            </a:endParaRPr>
          </a:p>
        </p:txBody>
      </p:sp>
      <p:sp>
        <p:nvSpPr>
          <p:cNvPr id="7" name="Rectangle 6">
            <a:extLst>
              <a:ext uri="{FF2B5EF4-FFF2-40B4-BE49-F238E27FC236}">
                <a16:creationId xmlns:a16="http://schemas.microsoft.com/office/drawing/2014/main" id="{CF837CAD-E693-AFC9-A602-72A2F142012E}"/>
              </a:ext>
            </a:extLst>
          </p:cNvPr>
          <p:cNvSpPr/>
          <p:nvPr/>
        </p:nvSpPr>
        <p:spPr>
          <a:xfrm>
            <a:off x="0" y="600075"/>
            <a:ext cx="6329363" cy="11287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074EC5EE-AA8C-1719-42EA-465984A91634}"/>
              </a:ext>
            </a:extLst>
          </p:cNvPr>
          <p:cNvSpPr/>
          <p:nvPr/>
        </p:nvSpPr>
        <p:spPr>
          <a:xfrm>
            <a:off x="514350" y="331966"/>
            <a:ext cx="514350" cy="26810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A276B99B-9A9D-1DE6-96F1-ED95D00B0E5E}"/>
              </a:ext>
            </a:extLst>
          </p:cNvPr>
          <p:cNvSpPr/>
          <p:nvPr/>
        </p:nvSpPr>
        <p:spPr>
          <a:xfrm>
            <a:off x="10501313" y="600075"/>
            <a:ext cx="1690687" cy="11287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Google Shape;471;p41">
            <a:extLst>
              <a:ext uri="{FF2B5EF4-FFF2-40B4-BE49-F238E27FC236}">
                <a16:creationId xmlns:a16="http://schemas.microsoft.com/office/drawing/2014/main" id="{0CD045FC-7D61-80BC-66D4-4A19CCC73D4F}"/>
              </a:ext>
            </a:extLst>
          </p:cNvPr>
          <p:cNvSpPr txBox="1"/>
          <p:nvPr/>
        </p:nvSpPr>
        <p:spPr>
          <a:xfrm>
            <a:off x="3153108" y="5998329"/>
            <a:ext cx="6224450" cy="6462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dirty="0">
                <a:solidFill>
                  <a:schemeClr val="dk1"/>
                </a:solidFill>
                <a:latin typeface="Swis721 Cn BT" panose="020B0506020202030204" pitchFamily="34" charset="0"/>
                <a:sym typeface="Arial"/>
              </a:rPr>
              <a:t>After selecting strong option in style font style of “Word Presentation “ is formatted.</a:t>
            </a:r>
            <a:endParaRPr sz="1800" i="0" u="none" strike="noStrike" cap="none" dirty="0">
              <a:solidFill>
                <a:schemeClr val="dk1"/>
              </a:solidFill>
              <a:latin typeface="Swis721 Cn BT" panose="020B0506020202030204" pitchFamily="34" charset="0"/>
              <a:sym typeface="Arial"/>
            </a:endParaRPr>
          </a:p>
        </p:txBody>
      </p:sp>
      <p:pic>
        <p:nvPicPr>
          <p:cNvPr id="15" name="Picture 14">
            <a:extLst>
              <a:ext uri="{FF2B5EF4-FFF2-40B4-BE49-F238E27FC236}">
                <a16:creationId xmlns:a16="http://schemas.microsoft.com/office/drawing/2014/main" id="{A93A476D-BA3F-7CDD-7E10-033543139B4B}"/>
              </a:ext>
            </a:extLst>
          </p:cNvPr>
          <p:cNvPicPr>
            <a:picLocks noChangeAspect="1"/>
          </p:cNvPicPr>
          <p:nvPr/>
        </p:nvPicPr>
        <p:blipFill>
          <a:blip r:embed="rId4"/>
          <a:stretch>
            <a:fillRect/>
          </a:stretch>
        </p:blipFill>
        <p:spPr>
          <a:xfrm>
            <a:off x="2972914" y="1099297"/>
            <a:ext cx="2848373" cy="419158"/>
          </a:xfrm>
          <a:prstGeom prst="rect">
            <a:avLst/>
          </a:prstGeom>
        </p:spPr>
      </p:pic>
      <p:sp>
        <p:nvSpPr>
          <p:cNvPr id="471" name="Google Shape;471;p41"/>
          <p:cNvSpPr txBox="1"/>
          <p:nvPr/>
        </p:nvSpPr>
        <p:spPr>
          <a:xfrm>
            <a:off x="3759387" y="2871095"/>
            <a:ext cx="3430021" cy="36929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IN" sz="1800" i="0" u="none" strike="noStrike" cap="none" dirty="0">
                <a:solidFill>
                  <a:schemeClr val="dk1"/>
                </a:solidFill>
                <a:latin typeface="Swis721 Cn BT" panose="020B0506020202030204" pitchFamily="34" charset="0"/>
                <a:sym typeface="Arial"/>
              </a:rPr>
              <a:t>Click on home tab option </a:t>
            </a:r>
          </a:p>
        </p:txBody>
      </p:sp>
      <p:sp>
        <p:nvSpPr>
          <p:cNvPr id="3" name="TextBox 2">
            <a:extLst>
              <a:ext uri="{FF2B5EF4-FFF2-40B4-BE49-F238E27FC236}">
                <a16:creationId xmlns:a16="http://schemas.microsoft.com/office/drawing/2014/main" id="{85574399-A869-82EE-2B79-FEBC79E3A03A}"/>
              </a:ext>
            </a:extLst>
          </p:cNvPr>
          <p:cNvSpPr txBox="1"/>
          <p:nvPr/>
        </p:nvSpPr>
        <p:spPr>
          <a:xfrm>
            <a:off x="3732754" y="3507662"/>
            <a:ext cx="4484319" cy="584775"/>
          </a:xfrm>
          <a:prstGeom prst="rect">
            <a:avLst/>
          </a:prstGeom>
          <a:noFill/>
        </p:spPr>
        <p:txBody>
          <a:bodyPr wrap="square">
            <a:spAutoFit/>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i="0" u="none" strike="noStrike" cap="none" dirty="0">
                <a:solidFill>
                  <a:schemeClr val="dk1"/>
                </a:solidFill>
                <a:latin typeface="Swis721 Cn BT" panose="020B0506020202030204" pitchFamily="34" charset="0"/>
                <a:sym typeface="Arial"/>
              </a:rPr>
              <a:t>By </a:t>
            </a:r>
            <a:r>
              <a:rPr lang="en-US" dirty="0">
                <a:solidFill>
                  <a:schemeClr val="dk1"/>
                </a:solidFill>
                <a:latin typeface="Swis721 Cn BT" panose="020B0506020202030204" pitchFamily="34" charset="0"/>
              </a:rPr>
              <a:t>selecting style from home tab option you can change look of your content </a:t>
            </a:r>
          </a:p>
        </p:txBody>
      </p:sp>
      <p:sp>
        <p:nvSpPr>
          <p:cNvPr id="467" name="Google Shape;467;p41"/>
          <p:cNvSpPr/>
          <p:nvPr/>
        </p:nvSpPr>
        <p:spPr>
          <a:xfrm>
            <a:off x="6265333" y="660399"/>
            <a:ext cx="4334934" cy="829734"/>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468" name="Google Shape;468;p41"/>
          <p:cNvSpPr/>
          <p:nvPr/>
        </p:nvSpPr>
        <p:spPr>
          <a:xfrm>
            <a:off x="575733" y="321733"/>
            <a:ext cx="440267" cy="338666"/>
          </a:xfrm>
          <a:prstGeom prst="rect">
            <a:avLst/>
          </a:prstGeom>
          <a:no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11" name="Picture 10">
            <a:extLst>
              <a:ext uri="{FF2B5EF4-FFF2-40B4-BE49-F238E27FC236}">
                <a16:creationId xmlns:a16="http://schemas.microsoft.com/office/drawing/2014/main" id="{5CBF1076-595A-6697-13A1-40FF18A999AD}"/>
              </a:ext>
            </a:extLst>
          </p:cNvPr>
          <p:cNvPicPr>
            <a:picLocks noChangeAspect="1"/>
          </p:cNvPicPr>
          <p:nvPr/>
        </p:nvPicPr>
        <p:blipFill>
          <a:blip r:embed="rId5"/>
          <a:srcRect l="10431" t="6516" r="9485" b="14026"/>
          <a:stretch/>
        </p:blipFill>
        <p:spPr>
          <a:xfrm>
            <a:off x="212942" y="2555310"/>
            <a:ext cx="3519812" cy="3991190"/>
          </a:xfrm>
          <a:prstGeom prst="rect">
            <a:avLst/>
          </a:prstGeom>
        </p:spPr>
      </p:pic>
    </p:spTree>
    <p:extLst>
      <p:ext uri="{BB962C8B-B14F-4D97-AF65-F5344CB8AC3E}">
        <p14:creationId xmlns:p14="http://schemas.microsoft.com/office/powerpoint/2010/main" val="9332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39691-9492-FBD3-BB8F-7F22D69B1BAB}"/>
              </a:ext>
            </a:extLst>
          </p:cNvPr>
          <p:cNvPicPr>
            <a:picLocks noChangeAspect="1"/>
          </p:cNvPicPr>
          <p:nvPr/>
        </p:nvPicPr>
        <p:blipFill>
          <a:blip r:embed="rId3"/>
          <a:stretch>
            <a:fillRect/>
          </a:stretch>
        </p:blipFill>
        <p:spPr>
          <a:xfrm>
            <a:off x="0" y="1"/>
            <a:ext cx="12192000" cy="4508500"/>
          </a:xfrm>
          <a:prstGeom prst="rect">
            <a:avLst/>
          </a:prstGeom>
        </p:spPr>
      </p:pic>
      <p:pic>
        <p:nvPicPr>
          <p:cNvPr id="7" name="Picture 6">
            <a:extLst>
              <a:ext uri="{FF2B5EF4-FFF2-40B4-BE49-F238E27FC236}">
                <a16:creationId xmlns:a16="http://schemas.microsoft.com/office/drawing/2014/main" id="{916C4FCA-F83D-D8E6-3DCA-64988981744E}"/>
              </a:ext>
            </a:extLst>
          </p:cNvPr>
          <p:cNvPicPr>
            <a:picLocks noChangeAspect="1"/>
          </p:cNvPicPr>
          <p:nvPr/>
        </p:nvPicPr>
        <p:blipFill>
          <a:blip r:embed="rId4"/>
          <a:stretch>
            <a:fillRect/>
          </a:stretch>
        </p:blipFill>
        <p:spPr>
          <a:xfrm>
            <a:off x="0" y="2044858"/>
            <a:ext cx="12192000" cy="4343242"/>
          </a:xfrm>
          <a:prstGeom prst="rect">
            <a:avLst/>
          </a:prstGeom>
        </p:spPr>
      </p:pic>
      <p:sp>
        <p:nvSpPr>
          <p:cNvPr id="8" name="Google Shape;489;p43">
            <a:extLst>
              <a:ext uri="{FF2B5EF4-FFF2-40B4-BE49-F238E27FC236}">
                <a16:creationId xmlns:a16="http://schemas.microsoft.com/office/drawing/2014/main" id="{15D5F957-54CC-9A49-FC4C-59947DE52267}"/>
              </a:ext>
            </a:extLst>
          </p:cNvPr>
          <p:cNvSpPr txBox="1"/>
          <p:nvPr/>
        </p:nvSpPr>
        <p:spPr>
          <a:xfrm>
            <a:off x="5005232" y="3009900"/>
            <a:ext cx="4022585" cy="6462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400"/>
            </a:pPr>
            <a:r>
              <a:rPr lang="en-IN" sz="3600" b="0" i="0" u="none" strike="noStrike" cap="none" dirty="0">
                <a:solidFill>
                  <a:schemeClr val="dk1"/>
                </a:solidFill>
                <a:latin typeface="Swis721 Cn BT" panose="020B0506020202030204" pitchFamily="34" charset="0"/>
                <a:sym typeface="Arial"/>
              </a:rPr>
              <a:t>Sample</a:t>
            </a:r>
            <a:endParaRPr sz="4400" dirty="0">
              <a:latin typeface="Swis721 Cn BT" panose="020B0506020202030204" pitchFamily="34" charset="0"/>
            </a:endParaRPr>
          </a:p>
        </p:txBody>
      </p:sp>
    </p:spTree>
    <p:extLst>
      <p:ext uri="{BB962C8B-B14F-4D97-AF65-F5344CB8AC3E}">
        <p14:creationId xmlns:p14="http://schemas.microsoft.com/office/powerpoint/2010/main" val="387286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C84FC7-5C54-95C1-5A78-81C75B4B7EF5}"/>
              </a:ext>
            </a:extLst>
          </p:cNvPr>
          <p:cNvPicPr>
            <a:picLocks noChangeAspect="1"/>
          </p:cNvPicPr>
          <p:nvPr/>
        </p:nvPicPr>
        <p:blipFill>
          <a:blip r:embed="rId2"/>
          <a:stretch>
            <a:fillRect/>
          </a:stretch>
        </p:blipFill>
        <p:spPr>
          <a:xfrm>
            <a:off x="0" y="0"/>
            <a:ext cx="12192000" cy="6557962"/>
          </a:xfrm>
          <a:prstGeom prst="rect">
            <a:avLst/>
          </a:prstGeom>
        </p:spPr>
      </p:pic>
      <p:sp>
        <p:nvSpPr>
          <p:cNvPr id="5" name="Google Shape;616;p54">
            <a:extLst>
              <a:ext uri="{FF2B5EF4-FFF2-40B4-BE49-F238E27FC236}">
                <a16:creationId xmlns:a16="http://schemas.microsoft.com/office/drawing/2014/main" id="{B98111BC-098B-1CA1-D132-354CA02DFC5D}"/>
              </a:ext>
            </a:extLst>
          </p:cNvPr>
          <p:cNvSpPr txBox="1"/>
          <p:nvPr/>
        </p:nvSpPr>
        <p:spPr>
          <a:xfrm>
            <a:off x="5980555" y="2782710"/>
            <a:ext cx="3620645" cy="31392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Font typeface="Arial" panose="020B0604020202020204" pitchFamily="34" charset="0"/>
              <a:buChar char="•"/>
            </a:pPr>
            <a:r>
              <a:rPr lang="en-US" dirty="0">
                <a:latin typeface="Swis721 Cn BT" panose="020B0506020202030204" pitchFamily="34" charset="0"/>
              </a:rPr>
              <a:t>When image is place &amp; you click on it so picture tab is open </a:t>
            </a:r>
          </a:p>
          <a:p>
            <a:pPr marR="0" lvl="0" algn="l" rtl="0">
              <a:lnSpc>
                <a:spcPct val="100000"/>
              </a:lnSpc>
              <a:spcBef>
                <a:spcPts val="0"/>
              </a:spcBef>
              <a:spcAft>
                <a:spcPts val="0"/>
              </a:spcAft>
            </a:pPr>
            <a:endParaRPr lang="en-US" dirty="0">
              <a:latin typeface="Swis721 Cn BT" panose="020B0506020202030204" pitchFamily="34" charset="0"/>
            </a:endParaRPr>
          </a:p>
          <a:p>
            <a:pPr marL="285750" lvl="0" indent="-285750">
              <a:buFont typeface="Arial" panose="020B0604020202020204" pitchFamily="34" charset="0"/>
              <a:buChar char="•"/>
            </a:pPr>
            <a:r>
              <a:rPr lang="en-IN" dirty="0">
                <a:latin typeface="Swis721 Cn BT" panose="020B0506020202030204" pitchFamily="34" charset="0"/>
              </a:rPr>
              <a:t>Click on the picture that you want to format and Picture format box will be highlighted</a:t>
            </a:r>
          </a:p>
          <a:p>
            <a:pPr lvl="0"/>
            <a:endParaRPr lang="en-IN" dirty="0">
              <a:latin typeface="Swis721 Cn BT" panose="020B0506020202030204" pitchFamily="34" charset="0"/>
            </a:endParaRPr>
          </a:p>
          <a:p>
            <a:pPr marL="285750" indent="-285750">
              <a:buFont typeface="Arial" panose="020B0604020202020204" pitchFamily="34" charset="0"/>
              <a:buChar char="•"/>
            </a:pPr>
            <a:r>
              <a:rPr lang="en-US" dirty="0">
                <a:solidFill>
                  <a:schemeClr val="dk1"/>
                </a:solidFill>
                <a:latin typeface="Swis721 Cn BT" panose="020B0506020202030204" pitchFamily="34" charset="0"/>
                <a:sym typeface="Arial"/>
              </a:rPr>
              <a:t>It ensure that text flows smoothly around graphics and objects</a:t>
            </a:r>
          </a:p>
          <a:p>
            <a:pPr marL="285750" lvl="0" indent="-285750">
              <a:buFont typeface="Arial" panose="020B0604020202020204" pitchFamily="34" charset="0"/>
              <a:buChar char="•"/>
            </a:pPr>
            <a:endParaRPr lang="en-US" dirty="0">
              <a:latin typeface="Swis721 Cn BT" panose="020B0506020202030204" pitchFamily="34" charset="0"/>
            </a:endParaRPr>
          </a:p>
          <a:p>
            <a:pPr marL="285750" marR="0" lvl="0" indent="-285750" algn="l" rtl="0">
              <a:lnSpc>
                <a:spcPct val="100000"/>
              </a:lnSpc>
              <a:spcBef>
                <a:spcPts val="0"/>
              </a:spcBef>
              <a:spcAft>
                <a:spcPts val="0"/>
              </a:spcAft>
              <a:buFont typeface="Arial" panose="020B0604020202020204" pitchFamily="34" charset="0"/>
              <a:buChar char="•"/>
            </a:pPr>
            <a:endParaRPr dirty="0">
              <a:latin typeface="Swis721 Cn BT" panose="020B0506020202030204" pitchFamily="34" charset="0"/>
            </a:endParaRPr>
          </a:p>
        </p:txBody>
      </p:sp>
      <p:sp>
        <p:nvSpPr>
          <p:cNvPr id="6" name="Rectangle 5">
            <a:extLst>
              <a:ext uri="{FF2B5EF4-FFF2-40B4-BE49-F238E27FC236}">
                <a16:creationId xmlns:a16="http://schemas.microsoft.com/office/drawing/2014/main" id="{33DDB464-5812-39CE-90D0-6F509241EABB}"/>
              </a:ext>
            </a:extLst>
          </p:cNvPr>
          <p:cNvSpPr/>
          <p:nvPr/>
        </p:nvSpPr>
        <p:spPr>
          <a:xfrm>
            <a:off x="6096000" y="300038"/>
            <a:ext cx="947738" cy="300037"/>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C2716A9D-9940-F672-7753-03B0B87AA69B}"/>
              </a:ext>
            </a:extLst>
          </p:cNvPr>
          <p:cNvSpPr/>
          <p:nvPr/>
        </p:nvSpPr>
        <p:spPr>
          <a:xfrm>
            <a:off x="0" y="300038"/>
            <a:ext cx="6096000" cy="300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A917C1-C790-9372-6D16-75D3A9B37588}"/>
              </a:ext>
            </a:extLst>
          </p:cNvPr>
          <p:cNvSpPr/>
          <p:nvPr/>
        </p:nvSpPr>
        <p:spPr>
          <a:xfrm>
            <a:off x="7215188" y="300038"/>
            <a:ext cx="1657350" cy="3000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4DBA9131-4014-E9B7-23DC-1F0158297157}"/>
              </a:ext>
            </a:extLst>
          </p:cNvPr>
          <p:cNvSpPr/>
          <p:nvPr/>
        </p:nvSpPr>
        <p:spPr>
          <a:xfrm>
            <a:off x="0" y="600075"/>
            <a:ext cx="2843213" cy="10144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59B4C0FE-CCD8-198D-23D9-3146F928FA54}"/>
              </a:ext>
            </a:extLst>
          </p:cNvPr>
          <p:cNvSpPr/>
          <p:nvPr/>
        </p:nvSpPr>
        <p:spPr>
          <a:xfrm>
            <a:off x="6557963" y="600075"/>
            <a:ext cx="5634037" cy="115728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Google Shape;616;p54">
            <a:extLst>
              <a:ext uri="{FF2B5EF4-FFF2-40B4-BE49-F238E27FC236}">
                <a16:creationId xmlns:a16="http://schemas.microsoft.com/office/drawing/2014/main" id="{FE5D5ED1-70A4-97F7-B081-840106DDC7A1}"/>
              </a:ext>
            </a:extLst>
          </p:cNvPr>
          <p:cNvSpPr txBox="1"/>
          <p:nvPr/>
        </p:nvSpPr>
        <p:spPr>
          <a:xfrm>
            <a:off x="7564658" y="1015504"/>
            <a:ext cx="3620645" cy="46162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IN" sz="2400" b="1" dirty="0">
                <a:solidFill>
                  <a:schemeClr val="bg1"/>
                </a:solidFill>
                <a:latin typeface="Swis721 Cn BT" panose="020B0506020202030204" pitchFamily="34" charset="0"/>
              </a:rPr>
              <a:t>Formatting a Picture</a:t>
            </a:r>
            <a:endParaRPr sz="2400" b="1" dirty="0">
              <a:solidFill>
                <a:schemeClr val="bg1"/>
              </a:solidFill>
              <a:latin typeface="Swis721 Cn BT" panose="020B0506020202030204" pitchFamily="34" charset="0"/>
            </a:endParaRPr>
          </a:p>
        </p:txBody>
      </p:sp>
      <p:pic>
        <p:nvPicPr>
          <p:cNvPr id="10" name="Picture 9">
            <a:extLst>
              <a:ext uri="{FF2B5EF4-FFF2-40B4-BE49-F238E27FC236}">
                <a16:creationId xmlns:a16="http://schemas.microsoft.com/office/drawing/2014/main" id="{2CCA2E7A-07BF-6F58-598C-4CE30626CF58}"/>
              </a:ext>
            </a:extLst>
          </p:cNvPr>
          <p:cNvPicPr>
            <a:picLocks noChangeAspect="1"/>
          </p:cNvPicPr>
          <p:nvPr/>
        </p:nvPicPr>
        <p:blipFill>
          <a:blip r:embed="rId3"/>
          <a:stretch>
            <a:fillRect/>
          </a:stretch>
        </p:blipFill>
        <p:spPr>
          <a:xfrm>
            <a:off x="-151356" y="3848709"/>
            <a:ext cx="2819400" cy="2819400"/>
          </a:xfrm>
          <a:prstGeom prst="rect">
            <a:avLst/>
          </a:prstGeom>
        </p:spPr>
      </p:pic>
    </p:spTree>
    <p:extLst>
      <p:ext uri="{BB962C8B-B14F-4D97-AF65-F5344CB8AC3E}">
        <p14:creationId xmlns:p14="http://schemas.microsoft.com/office/powerpoint/2010/main" val="30515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331B4B-B7E8-7E05-8FF8-8E600BA2EB38}"/>
              </a:ext>
            </a:extLst>
          </p:cNvPr>
          <p:cNvPicPr>
            <a:picLocks noChangeAspect="1"/>
          </p:cNvPicPr>
          <p:nvPr/>
        </p:nvPicPr>
        <p:blipFill>
          <a:blip r:embed="rId3"/>
          <a:stretch>
            <a:fillRect/>
          </a:stretch>
        </p:blipFill>
        <p:spPr>
          <a:xfrm>
            <a:off x="0" y="0"/>
            <a:ext cx="12192000" cy="6543675"/>
          </a:xfrm>
          <a:prstGeom prst="rect">
            <a:avLst/>
          </a:prstGeom>
        </p:spPr>
      </p:pic>
      <p:sp>
        <p:nvSpPr>
          <p:cNvPr id="7" name="TextBox 6">
            <a:extLst>
              <a:ext uri="{FF2B5EF4-FFF2-40B4-BE49-F238E27FC236}">
                <a16:creationId xmlns:a16="http://schemas.microsoft.com/office/drawing/2014/main" id="{AAA82C83-3401-C9AE-2C9F-D309485F06F6}"/>
              </a:ext>
            </a:extLst>
          </p:cNvPr>
          <p:cNvSpPr txBox="1"/>
          <p:nvPr/>
        </p:nvSpPr>
        <p:spPr>
          <a:xfrm>
            <a:off x="3239690" y="4498866"/>
            <a:ext cx="619363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chemeClr val="dk1"/>
                </a:solidFill>
                <a:latin typeface="Swis721 Cn BT" panose="020B0506020202030204" pitchFamily="34" charset="0"/>
                <a:sym typeface="Arial"/>
              </a:rPr>
              <a:t>You can choose the predesigned </a:t>
            </a:r>
            <a:r>
              <a:rPr lang="en-US" b="1" dirty="0">
                <a:solidFill>
                  <a:schemeClr val="dk1"/>
                </a:solidFill>
                <a:latin typeface="Swis721 Cn BT" panose="020B0506020202030204" pitchFamily="34" charset="0"/>
                <a:sym typeface="Arial"/>
              </a:rPr>
              <a:t>table option </a:t>
            </a:r>
            <a:r>
              <a:rPr lang="en-US" sz="1800" b="1" i="0" u="none" strike="noStrike" cap="none" dirty="0">
                <a:solidFill>
                  <a:schemeClr val="dk1"/>
                </a:solidFill>
                <a:latin typeface="Swis721 Cn BT" panose="020B0506020202030204" pitchFamily="34" charset="0"/>
                <a:sym typeface="Arial"/>
              </a:rPr>
              <a:t> or create a customized one</a:t>
            </a:r>
            <a:endParaRPr lang="en-US" b="1" dirty="0">
              <a:latin typeface="Swis721 Cn BT" panose="020B0506020202030204" pitchFamily="34" charset="0"/>
            </a:endParaRPr>
          </a:p>
        </p:txBody>
      </p:sp>
      <p:grpSp>
        <p:nvGrpSpPr>
          <p:cNvPr id="3" name="Group 2">
            <a:extLst>
              <a:ext uri="{FF2B5EF4-FFF2-40B4-BE49-F238E27FC236}">
                <a16:creationId xmlns:a16="http://schemas.microsoft.com/office/drawing/2014/main" id="{A942DC71-5400-B55C-D074-B2DE7AF444A9}"/>
              </a:ext>
            </a:extLst>
          </p:cNvPr>
          <p:cNvGrpSpPr/>
          <p:nvPr/>
        </p:nvGrpSpPr>
        <p:grpSpPr>
          <a:xfrm>
            <a:off x="0" y="314325"/>
            <a:ext cx="10201275" cy="314325"/>
            <a:chOff x="0" y="314325"/>
            <a:chExt cx="10201275" cy="314325"/>
          </a:xfrm>
        </p:grpSpPr>
        <p:sp>
          <p:nvSpPr>
            <p:cNvPr id="8" name="Rectangle 7">
              <a:extLst>
                <a:ext uri="{FF2B5EF4-FFF2-40B4-BE49-F238E27FC236}">
                  <a16:creationId xmlns:a16="http://schemas.microsoft.com/office/drawing/2014/main" id="{9922420F-D08E-BC20-6E3E-7BA3AB4E28E3}"/>
                </a:ext>
              </a:extLst>
            </p:cNvPr>
            <p:cNvSpPr/>
            <p:nvPr/>
          </p:nvSpPr>
          <p:spPr>
            <a:xfrm>
              <a:off x="0" y="357188"/>
              <a:ext cx="6096000" cy="2714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8494136C-A442-1990-BB64-E451969CDD5E}"/>
                </a:ext>
              </a:extLst>
            </p:cNvPr>
            <p:cNvSpPr/>
            <p:nvPr/>
          </p:nvSpPr>
          <p:spPr>
            <a:xfrm>
              <a:off x="6929438" y="314325"/>
              <a:ext cx="3271837" cy="3000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 name="Rectangle 10">
            <a:extLst>
              <a:ext uri="{FF2B5EF4-FFF2-40B4-BE49-F238E27FC236}">
                <a16:creationId xmlns:a16="http://schemas.microsoft.com/office/drawing/2014/main" id="{9D4C8DAA-31F8-C705-9A88-13ECB12256F9}"/>
              </a:ext>
            </a:extLst>
          </p:cNvPr>
          <p:cNvSpPr/>
          <p:nvPr/>
        </p:nvSpPr>
        <p:spPr>
          <a:xfrm>
            <a:off x="6096000" y="357188"/>
            <a:ext cx="833438" cy="25717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a:extLst>
              <a:ext uri="{FF2B5EF4-FFF2-40B4-BE49-F238E27FC236}">
                <a16:creationId xmlns:a16="http://schemas.microsoft.com/office/drawing/2014/main" id="{179F1D11-F6AB-AFB9-AD49-4ED53B929276}"/>
              </a:ext>
            </a:extLst>
          </p:cNvPr>
          <p:cNvPicPr>
            <a:picLocks noChangeAspect="1"/>
          </p:cNvPicPr>
          <p:nvPr/>
        </p:nvPicPr>
        <p:blipFill>
          <a:blip r:embed="rId4"/>
          <a:stretch>
            <a:fillRect/>
          </a:stretch>
        </p:blipFill>
        <p:spPr>
          <a:xfrm>
            <a:off x="-151356" y="3848709"/>
            <a:ext cx="2819400" cy="2819400"/>
          </a:xfrm>
          <a:prstGeom prst="rect">
            <a:avLst/>
          </a:prstGeom>
        </p:spPr>
      </p:pic>
    </p:spTree>
    <p:extLst>
      <p:ext uri="{BB962C8B-B14F-4D97-AF65-F5344CB8AC3E}">
        <p14:creationId xmlns:p14="http://schemas.microsoft.com/office/powerpoint/2010/main" val="412465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0403F30-A80E-F2DF-6A94-09A44A478995}"/>
              </a:ext>
            </a:extLst>
          </p:cNvPr>
          <p:cNvGrpSpPr/>
          <p:nvPr/>
        </p:nvGrpSpPr>
        <p:grpSpPr>
          <a:xfrm>
            <a:off x="0" y="38100"/>
            <a:ext cx="12192000" cy="6405562"/>
            <a:chOff x="0" y="0"/>
            <a:chExt cx="12192000" cy="6858000"/>
          </a:xfrm>
        </p:grpSpPr>
        <p:pic>
          <p:nvPicPr>
            <p:cNvPr id="7" name="Picture 6">
              <a:extLst>
                <a:ext uri="{FF2B5EF4-FFF2-40B4-BE49-F238E27FC236}">
                  <a16:creationId xmlns:a16="http://schemas.microsoft.com/office/drawing/2014/main" id="{F3B7CDE2-5337-A8B1-41EC-A348593FE322}"/>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688668B2-5FC0-0EEA-7EB7-E656ECC3F3B2}"/>
                </a:ext>
              </a:extLst>
            </p:cNvPr>
            <p:cNvSpPr/>
            <p:nvPr/>
          </p:nvSpPr>
          <p:spPr>
            <a:xfrm>
              <a:off x="3886200" y="0"/>
              <a:ext cx="8305800" cy="1371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8BB26835-4065-E8C7-4E39-16AED8F1D4DD}"/>
                </a:ext>
              </a:extLst>
            </p:cNvPr>
            <p:cNvSpPr/>
            <p:nvPr/>
          </p:nvSpPr>
          <p:spPr>
            <a:xfrm>
              <a:off x="100013" y="0"/>
              <a:ext cx="928687" cy="13430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0D85B95-F2DF-10F1-59AA-3C05D816F46A}"/>
                </a:ext>
              </a:extLst>
            </p:cNvPr>
            <p:cNvSpPr/>
            <p:nvPr/>
          </p:nvSpPr>
          <p:spPr>
            <a:xfrm>
              <a:off x="1028700" y="414338"/>
              <a:ext cx="2157413" cy="928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a:extLst>
              <a:ext uri="{FF2B5EF4-FFF2-40B4-BE49-F238E27FC236}">
                <a16:creationId xmlns:a16="http://schemas.microsoft.com/office/drawing/2014/main" id="{C46A204F-96C8-E6B6-7E8E-4F92C5D7972C}"/>
              </a:ext>
            </a:extLst>
          </p:cNvPr>
          <p:cNvSpPr/>
          <p:nvPr/>
        </p:nvSpPr>
        <p:spPr>
          <a:xfrm>
            <a:off x="1728787" y="0"/>
            <a:ext cx="2386013" cy="4143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9916B8A6-64C8-A8B1-00A3-FDE3B6D97B74}"/>
              </a:ext>
            </a:extLst>
          </p:cNvPr>
          <p:cNvSpPr/>
          <p:nvPr/>
        </p:nvSpPr>
        <p:spPr>
          <a:xfrm>
            <a:off x="1028700" y="0"/>
            <a:ext cx="700087" cy="414338"/>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F4141F4C-7CBA-C984-4B81-46DAFB72AA2E}"/>
              </a:ext>
            </a:extLst>
          </p:cNvPr>
          <p:cNvSpPr/>
          <p:nvPr/>
        </p:nvSpPr>
        <p:spPr>
          <a:xfrm>
            <a:off x="3186113" y="414338"/>
            <a:ext cx="928687" cy="928687"/>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72510F75-815E-4AA5-134A-D4C8E002128E}"/>
              </a:ext>
            </a:extLst>
          </p:cNvPr>
          <p:cNvSpPr txBox="1"/>
          <p:nvPr/>
        </p:nvSpPr>
        <p:spPr>
          <a:xfrm>
            <a:off x="3886198" y="6126137"/>
            <a:ext cx="5888176" cy="317525"/>
          </a:xfrm>
          <a:prstGeom prst="rect">
            <a:avLst/>
          </a:prstGeom>
          <a:noFill/>
          <a:ln>
            <a:noFill/>
          </a:ln>
        </p:spPr>
        <p:txBody>
          <a:bodyPr spcFirstLastPara="1" wrap="square" lIns="91425" tIns="45700" rIns="91425" bIns="45700" anchor="t" anchorCtr="0">
            <a:spAutoFit/>
          </a:bodyPr>
          <a:lstStyle>
            <a:defPPr>
              <a:defRPr lang="en-US"/>
            </a:defPPr>
            <a:lvl1pPr marR="0" lvl="0" indent="0">
              <a:lnSpc>
                <a:spcPct val="100000"/>
              </a:lnSpc>
              <a:spcBef>
                <a:spcPts val="0"/>
              </a:spcBef>
              <a:spcAft>
                <a:spcPts val="0"/>
              </a:spcAft>
              <a:buClr>
                <a:srgbClr val="000000"/>
              </a:buClr>
              <a:buSzPts val="1400"/>
              <a:buFont typeface="Arial"/>
              <a:buNone/>
              <a:defRPr sz="1400" b="1">
                <a:solidFill>
                  <a:schemeClr val="dk1"/>
                </a:solidFill>
                <a:latin typeface="Swis721 Cn BT" panose="020B0506020202030204" pitchFamily="34" charset="0"/>
              </a:defRPr>
            </a:lvl1pPr>
          </a:lstStyle>
          <a:p>
            <a:r>
              <a:rPr lang="en-US" b="0" dirty="0">
                <a:sym typeface="Arial"/>
              </a:rPr>
              <a:t>You can choose the predesigned smart and can customized the same</a:t>
            </a:r>
            <a:endParaRPr lang="en-US" b="0" dirty="0"/>
          </a:p>
        </p:txBody>
      </p:sp>
      <p:sp>
        <p:nvSpPr>
          <p:cNvPr id="4" name="Google Shape;489;p43">
            <a:extLst>
              <a:ext uri="{FF2B5EF4-FFF2-40B4-BE49-F238E27FC236}">
                <a16:creationId xmlns:a16="http://schemas.microsoft.com/office/drawing/2014/main" id="{1E2BE53B-A193-DA82-F7E2-FF289BDD0E82}"/>
              </a:ext>
            </a:extLst>
          </p:cNvPr>
          <p:cNvSpPr txBox="1"/>
          <p:nvPr/>
        </p:nvSpPr>
        <p:spPr>
          <a:xfrm>
            <a:off x="3886200" y="5545752"/>
            <a:ext cx="40225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dirty="0">
                <a:solidFill>
                  <a:schemeClr val="dk1"/>
                </a:solidFill>
                <a:latin typeface="Swis721 Cn BT" panose="020B0506020202030204" pitchFamily="34" charset="0"/>
                <a:sym typeface="Arial"/>
              </a:rPr>
              <a:t>Click on Insert</a:t>
            </a:r>
            <a:endParaRPr lang="en-IN" sz="1400" i="0" u="none" strike="noStrike" cap="none" dirty="0">
              <a:solidFill>
                <a:schemeClr val="dk1"/>
              </a:solidFill>
              <a:latin typeface="Swis721 Cn BT" panose="020B0506020202030204" pitchFamily="34" charset="0"/>
              <a:sym typeface="Arial"/>
            </a:endParaRPr>
          </a:p>
        </p:txBody>
      </p:sp>
      <p:sp>
        <p:nvSpPr>
          <p:cNvPr id="5" name="Google Shape;616;p54">
            <a:extLst>
              <a:ext uri="{FF2B5EF4-FFF2-40B4-BE49-F238E27FC236}">
                <a16:creationId xmlns:a16="http://schemas.microsoft.com/office/drawing/2014/main" id="{AC61870A-2BCD-AADC-F214-96E3CCEB0027}"/>
              </a:ext>
            </a:extLst>
          </p:cNvPr>
          <p:cNvSpPr txBox="1"/>
          <p:nvPr/>
        </p:nvSpPr>
        <p:spPr>
          <a:xfrm>
            <a:off x="6773740" y="605189"/>
            <a:ext cx="219575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dirty="0">
                <a:solidFill>
                  <a:schemeClr val="bg1"/>
                </a:solidFill>
                <a:latin typeface="Swis721 Cn BT" panose="020B0506020202030204" pitchFamily="34" charset="0"/>
              </a:rPr>
              <a:t>Inserting SMART Art</a:t>
            </a:r>
            <a:endParaRPr sz="1800" b="1" dirty="0">
              <a:solidFill>
                <a:schemeClr val="bg1"/>
              </a:solidFill>
              <a:latin typeface="Swis721 Cn BT" panose="020B0506020202030204" pitchFamily="34" charset="0"/>
            </a:endParaRPr>
          </a:p>
        </p:txBody>
      </p:sp>
      <p:sp>
        <p:nvSpPr>
          <p:cNvPr id="8" name="Google Shape;489;p43">
            <a:extLst>
              <a:ext uri="{FF2B5EF4-FFF2-40B4-BE49-F238E27FC236}">
                <a16:creationId xmlns:a16="http://schemas.microsoft.com/office/drawing/2014/main" id="{3059CCA2-3C48-5485-965F-D5FEB34ABA47}"/>
              </a:ext>
            </a:extLst>
          </p:cNvPr>
          <p:cNvSpPr txBox="1"/>
          <p:nvPr/>
        </p:nvSpPr>
        <p:spPr>
          <a:xfrm>
            <a:off x="3886199" y="5853488"/>
            <a:ext cx="40225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dirty="0">
                <a:solidFill>
                  <a:schemeClr val="dk1"/>
                </a:solidFill>
                <a:latin typeface="Swis721 Cn BT" panose="020B0506020202030204" pitchFamily="34" charset="0"/>
                <a:sym typeface="Arial"/>
              </a:rPr>
              <a:t>Choose smart Art Graphic from options</a:t>
            </a:r>
            <a:endParaRPr lang="en-IN" sz="1400" i="0" u="none" strike="noStrike" cap="none" dirty="0">
              <a:solidFill>
                <a:schemeClr val="dk1"/>
              </a:solidFill>
              <a:latin typeface="Swis721 Cn BT" panose="020B0506020202030204" pitchFamily="34" charset="0"/>
              <a:sym typeface="Arial"/>
            </a:endParaRPr>
          </a:p>
        </p:txBody>
      </p:sp>
      <p:pic>
        <p:nvPicPr>
          <p:cNvPr id="2" name="Picture 1">
            <a:extLst>
              <a:ext uri="{FF2B5EF4-FFF2-40B4-BE49-F238E27FC236}">
                <a16:creationId xmlns:a16="http://schemas.microsoft.com/office/drawing/2014/main" id="{44105B1C-D206-0517-0545-0E03ED33F07A}"/>
              </a:ext>
            </a:extLst>
          </p:cNvPr>
          <p:cNvPicPr>
            <a:picLocks noChangeAspect="1"/>
          </p:cNvPicPr>
          <p:nvPr/>
        </p:nvPicPr>
        <p:blipFill>
          <a:blip r:embed="rId4"/>
          <a:stretch>
            <a:fillRect/>
          </a:stretch>
        </p:blipFill>
        <p:spPr>
          <a:xfrm>
            <a:off x="-151356" y="3848709"/>
            <a:ext cx="2819400" cy="2819400"/>
          </a:xfrm>
          <a:prstGeom prst="rect">
            <a:avLst/>
          </a:prstGeom>
        </p:spPr>
      </p:pic>
    </p:spTree>
    <p:extLst>
      <p:ext uri="{BB962C8B-B14F-4D97-AF65-F5344CB8AC3E}">
        <p14:creationId xmlns:p14="http://schemas.microsoft.com/office/powerpoint/2010/main" val="37901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97F0C-9B34-0C7F-55B8-508F93D4E55A}"/>
              </a:ext>
            </a:extLst>
          </p:cNvPr>
          <p:cNvPicPr>
            <a:picLocks noChangeAspect="1"/>
          </p:cNvPicPr>
          <p:nvPr/>
        </p:nvPicPr>
        <p:blipFill>
          <a:blip r:embed="rId3"/>
          <a:stretch>
            <a:fillRect/>
          </a:stretch>
        </p:blipFill>
        <p:spPr>
          <a:xfrm>
            <a:off x="0" y="0"/>
            <a:ext cx="12192000" cy="6858000"/>
          </a:xfrm>
          <a:prstGeom prst="rect">
            <a:avLst/>
          </a:prstGeom>
        </p:spPr>
      </p:pic>
      <p:sp>
        <p:nvSpPr>
          <p:cNvPr id="6" name="Google Shape;720;p62">
            <a:extLst>
              <a:ext uri="{FF2B5EF4-FFF2-40B4-BE49-F238E27FC236}">
                <a16:creationId xmlns:a16="http://schemas.microsoft.com/office/drawing/2014/main" id="{CC457C86-F2FE-EC83-F642-59F52DAEB909}"/>
              </a:ext>
            </a:extLst>
          </p:cNvPr>
          <p:cNvSpPr txBox="1"/>
          <p:nvPr/>
        </p:nvSpPr>
        <p:spPr>
          <a:xfrm>
            <a:off x="347236" y="2710874"/>
            <a:ext cx="251502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latin typeface="Swis721 Cn BT" panose="020B0506020202030204" pitchFamily="34" charset="0"/>
              </a:rPr>
              <a:t>Selected Chart will appear and a data Box will open</a:t>
            </a:r>
            <a:endParaRPr dirty="0">
              <a:latin typeface="Swis721 Cn BT" panose="020B0506020202030204" pitchFamily="34" charset="0"/>
            </a:endParaRPr>
          </a:p>
        </p:txBody>
      </p:sp>
      <p:sp>
        <p:nvSpPr>
          <p:cNvPr id="7" name="Rectangle 6">
            <a:extLst>
              <a:ext uri="{FF2B5EF4-FFF2-40B4-BE49-F238E27FC236}">
                <a16:creationId xmlns:a16="http://schemas.microsoft.com/office/drawing/2014/main" id="{5AAB74A8-92A5-95B4-51B4-08E1F9C9CC18}"/>
              </a:ext>
            </a:extLst>
          </p:cNvPr>
          <p:cNvSpPr/>
          <p:nvPr/>
        </p:nvSpPr>
        <p:spPr>
          <a:xfrm>
            <a:off x="6096000" y="385763"/>
            <a:ext cx="790575" cy="27146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5FC9ADE-C136-0A7A-3EFD-10229B5E2544}"/>
              </a:ext>
            </a:extLst>
          </p:cNvPr>
          <p:cNvSpPr/>
          <p:nvPr/>
        </p:nvSpPr>
        <p:spPr>
          <a:xfrm>
            <a:off x="0" y="385763"/>
            <a:ext cx="6096000" cy="2714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728950FD-420D-E4C5-BE78-7824159F8363}"/>
              </a:ext>
            </a:extLst>
          </p:cNvPr>
          <p:cNvSpPr txBox="1">
            <a:spLocks/>
          </p:cNvSpPr>
          <p:nvPr/>
        </p:nvSpPr>
        <p:spPr>
          <a:xfrm>
            <a:off x="872331" y="1773477"/>
            <a:ext cx="1743075" cy="635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t>Step-3</a:t>
            </a:r>
          </a:p>
        </p:txBody>
      </p:sp>
      <p:sp>
        <p:nvSpPr>
          <p:cNvPr id="4" name="TextBox 3">
            <a:extLst>
              <a:ext uri="{FF2B5EF4-FFF2-40B4-BE49-F238E27FC236}">
                <a16:creationId xmlns:a16="http://schemas.microsoft.com/office/drawing/2014/main" id="{F7D2B5DA-B585-F686-C6E1-12DBC8511024}"/>
              </a:ext>
            </a:extLst>
          </p:cNvPr>
          <p:cNvSpPr txBox="1"/>
          <p:nvPr/>
        </p:nvSpPr>
        <p:spPr>
          <a:xfrm>
            <a:off x="453598" y="3790086"/>
            <a:ext cx="2408664" cy="923330"/>
          </a:xfrm>
          <a:prstGeom prst="rect">
            <a:avLst/>
          </a:prstGeom>
          <a:noFill/>
        </p:spPr>
        <p:txBody>
          <a:bodyPr wrap="square">
            <a:spAutoFit/>
          </a:bodyPr>
          <a:lstStyle/>
          <a:p>
            <a:r>
              <a:rPr lang="en-US" dirty="0">
                <a:latin typeface="Swis721 Cn BT" panose="020B0506020202030204" pitchFamily="34" charset="0"/>
              </a:rPr>
              <a:t>Fill the data details and this will help you to customize your charts</a:t>
            </a:r>
          </a:p>
        </p:txBody>
      </p:sp>
      <p:sp>
        <p:nvSpPr>
          <p:cNvPr id="9" name="TextBox 8">
            <a:extLst>
              <a:ext uri="{FF2B5EF4-FFF2-40B4-BE49-F238E27FC236}">
                <a16:creationId xmlns:a16="http://schemas.microsoft.com/office/drawing/2014/main" id="{B4024925-9DC1-7CD8-93F6-E2084FD9F723}"/>
              </a:ext>
            </a:extLst>
          </p:cNvPr>
          <p:cNvSpPr txBox="1"/>
          <p:nvPr/>
        </p:nvSpPr>
        <p:spPr>
          <a:xfrm>
            <a:off x="453598" y="4949148"/>
            <a:ext cx="2408664" cy="1200329"/>
          </a:xfrm>
          <a:prstGeom prst="rect">
            <a:avLst/>
          </a:prstGeom>
          <a:noFill/>
        </p:spPr>
        <p:txBody>
          <a:bodyPr wrap="square">
            <a:spAutoFit/>
          </a:bodyPr>
          <a:lstStyle/>
          <a:p>
            <a:r>
              <a:rPr lang="en-US" dirty="0">
                <a:latin typeface="Swis721 Cn BT" panose="020B0506020202030204" pitchFamily="34" charset="0"/>
              </a:rPr>
              <a:t>Once you fill the details and close the excel sheet your chart will appear on scree</a:t>
            </a:r>
          </a:p>
        </p:txBody>
      </p:sp>
      <p:sp>
        <p:nvSpPr>
          <p:cNvPr id="10" name="TextBox 9">
            <a:extLst>
              <a:ext uri="{FF2B5EF4-FFF2-40B4-BE49-F238E27FC236}">
                <a16:creationId xmlns:a16="http://schemas.microsoft.com/office/drawing/2014/main" id="{5327BEC6-9563-C779-35A3-770288EF608D}"/>
              </a:ext>
            </a:extLst>
          </p:cNvPr>
          <p:cNvSpPr txBox="1"/>
          <p:nvPr/>
        </p:nvSpPr>
        <p:spPr>
          <a:xfrm>
            <a:off x="9140398" y="2091374"/>
            <a:ext cx="2408664" cy="923330"/>
          </a:xfrm>
          <a:prstGeom prst="rect">
            <a:avLst/>
          </a:prstGeom>
          <a:noFill/>
        </p:spPr>
        <p:txBody>
          <a:bodyPr wrap="square">
            <a:spAutoFit/>
          </a:bodyPr>
          <a:lstStyle/>
          <a:p>
            <a:r>
              <a:rPr lang="en-US" dirty="0">
                <a:latin typeface="Swis721 Cn BT" panose="020B0506020202030204" pitchFamily="34" charset="0"/>
              </a:rPr>
              <a:t>You can always customize the same by double click on the chart</a:t>
            </a:r>
          </a:p>
        </p:txBody>
      </p:sp>
      <p:pic>
        <p:nvPicPr>
          <p:cNvPr id="3" name="Picture 2" descr="Young Woman Pointing and Explaining Something">
            <a:extLst>
              <a:ext uri="{FF2B5EF4-FFF2-40B4-BE49-F238E27FC236}">
                <a16:creationId xmlns:a16="http://schemas.microsoft.com/office/drawing/2014/main" id="{2757E3D7-5959-E420-27D0-59253A4DD5F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9638" y="3946654"/>
            <a:ext cx="2902361" cy="290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854F-78D3-EC3D-0CAD-63348BB7B1C1}"/>
              </a:ext>
            </a:extLst>
          </p:cNvPr>
          <p:cNvSpPr>
            <a:spLocks noGrp="1"/>
          </p:cNvSpPr>
          <p:nvPr>
            <p:ph type="title"/>
          </p:nvPr>
        </p:nvSpPr>
        <p:spPr>
          <a:xfrm>
            <a:off x="838200" y="365125"/>
            <a:ext cx="10515600" cy="600075"/>
          </a:xfrm>
        </p:spPr>
        <p:txBody>
          <a:bodyPr>
            <a:normAutofit fontScale="90000"/>
          </a:bodyPr>
          <a:lstStyle/>
          <a:p>
            <a:pPr algn="ctr"/>
            <a:r>
              <a:rPr lang="en-IN" dirty="0"/>
              <a:t>Practice Activity</a:t>
            </a:r>
          </a:p>
        </p:txBody>
      </p:sp>
      <p:pic>
        <p:nvPicPr>
          <p:cNvPr id="4" name="Google Shape;121;p16">
            <a:extLst>
              <a:ext uri="{FF2B5EF4-FFF2-40B4-BE49-F238E27FC236}">
                <a16:creationId xmlns:a16="http://schemas.microsoft.com/office/drawing/2014/main" id="{07D54956-B2E8-DC27-129A-F82610AA944D}"/>
              </a:ext>
            </a:extLst>
          </p:cNvPr>
          <p:cNvPicPr preferRelativeResize="0"/>
          <p:nvPr/>
        </p:nvPicPr>
        <p:blipFill rotWithShape="1">
          <a:blip r:embed="rId3">
            <a:alphaModFix/>
          </a:blip>
          <a:srcRect/>
          <a:stretch/>
        </p:blipFill>
        <p:spPr>
          <a:xfrm>
            <a:off x="9792526" y="5167312"/>
            <a:ext cx="2005774" cy="1325563"/>
          </a:xfrm>
          <a:prstGeom prst="rect">
            <a:avLst/>
          </a:prstGeom>
          <a:noFill/>
          <a:ln>
            <a:noFill/>
          </a:ln>
        </p:spPr>
      </p:pic>
      <p:graphicFrame>
        <p:nvGraphicFramePr>
          <p:cNvPr id="6" name="Table 5">
            <a:extLst>
              <a:ext uri="{FF2B5EF4-FFF2-40B4-BE49-F238E27FC236}">
                <a16:creationId xmlns:a16="http://schemas.microsoft.com/office/drawing/2014/main" id="{5232187D-CCC6-3B4F-44E5-DC41A0F9AF9D}"/>
              </a:ext>
            </a:extLst>
          </p:cNvPr>
          <p:cNvGraphicFramePr>
            <a:graphicFrameLocks noGrp="1"/>
          </p:cNvGraphicFramePr>
          <p:nvPr>
            <p:extLst>
              <p:ext uri="{D42A27DB-BD31-4B8C-83A1-F6EECF244321}">
                <p14:modId xmlns:p14="http://schemas.microsoft.com/office/powerpoint/2010/main" val="2704020642"/>
              </p:ext>
            </p:extLst>
          </p:nvPr>
        </p:nvGraphicFramePr>
        <p:xfrm>
          <a:off x="1104901" y="3022600"/>
          <a:ext cx="4749799" cy="2979102"/>
        </p:xfrm>
        <a:graphic>
          <a:graphicData uri="http://schemas.openxmlformats.org/drawingml/2006/table">
            <a:tbl>
              <a:tblPr firstRow="1" bandRow="1">
                <a:tableStyleId>{5C22544A-7EE6-4342-B048-85BDC9FD1C3A}</a:tableStyleId>
              </a:tblPr>
              <a:tblGrid>
                <a:gridCol w="863599">
                  <a:extLst>
                    <a:ext uri="{9D8B030D-6E8A-4147-A177-3AD203B41FA5}">
                      <a16:colId xmlns:a16="http://schemas.microsoft.com/office/drawing/2014/main" val="1294140615"/>
                    </a:ext>
                  </a:extLst>
                </a:gridCol>
                <a:gridCol w="1841500">
                  <a:extLst>
                    <a:ext uri="{9D8B030D-6E8A-4147-A177-3AD203B41FA5}">
                      <a16:colId xmlns:a16="http://schemas.microsoft.com/office/drawing/2014/main" val="380473132"/>
                    </a:ext>
                  </a:extLst>
                </a:gridCol>
                <a:gridCol w="2044700">
                  <a:extLst>
                    <a:ext uri="{9D8B030D-6E8A-4147-A177-3AD203B41FA5}">
                      <a16:colId xmlns:a16="http://schemas.microsoft.com/office/drawing/2014/main" val="101102642"/>
                    </a:ext>
                  </a:extLst>
                </a:gridCol>
              </a:tblGrid>
              <a:tr h="374332">
                <a:tc>
                  <a:txBody>
                    <a:bodyPr/>
                    <a:lstStyle/>
                    <a:p>
                      <a:r>
                        <a:rPr lang="en-IN" sz="1800" dirty="0" err="1">
                          <a:latin typeface="Swis721 Cn BT" panose="020B0506020202030204" pitchFamily="34" charset="0"/>
                        </a:rPr>
                        <a:t>Sr.No</a:t>
                      </a:r>
                      <a:endParaRPr lang="en-IN" sz="1800" dirty="0">
                        <a:latin typeface="Swis721 Cn BT" panose="020B0506020202030204" pitchFamily="34" charset="0"/>
                      </a:endParaRPr>
                    </a:p>
                  </a:txBody>
                  <a:tcPr/>
                </a:tc>
                <a:tc>
                  <a:txBody>
                    <a:bodyPr/>
                    <a:lstStyle/>
                    <a:p>
                      <a:pPr algn="l" fontAlgn="b"/>
                      <a:r>
                        <a:rPr lang="en-IN" sz="2000" b="0" i="0" u="none" strike="noStrike" dirty="0">
                          <a:solidFill>
                            <a:srgbClr val="FFFFFF"/>
                          </a:solidFill>
                          <a:effectLst/>
                          <a:latin typeface="Swis721 Cn BT" panose="020B0506020202030204" pitchFamily="34" charset="0"/>
                        </a:rPr>
                        <a:t>Month</a:t>
                      </a:r>
                    </a:p>
                  </a:txBody>
                  <a:tcPr marL="6350" marR="6350" marT="6350" marB="0" anchor="b"/>
                </a:tc>
                <a:tc>
                  <a:txBody>
                    <a:bodyPr/>
                    <a:lstStyle/>
                    <a:p>
                      <a:pPr algn="l" fontAlgn="b"/>
                      <a:r>
                        <a:rPr lang="en-IN" sz="1800" b="0" i="0" u="none" strike="noStrike" dirty="0">
                          <a:solidFill>
                            <a:srgbClr val="FFFFFF"/>
                          </a:solidFill>
                          <a:effectLst/>
                          <a:latin typeface="Swis721 Cn BT" panose="020B0506020202030204" pitchFamily="34" charset="0"/>
                        </a:rPr>
                        <a:t>Temperature</a:t>
                      </a:r>
                    </a:p>
                  </a:txBody>
                  <a:tcPr marL="6350" marR="6350" marT="6350" marB="0" anchor="b"/>
                </a:tc>
                <a:extLst>
                  <a:ext uri="{0D108BD9-81ED-4DB2-BD59-A6C34878D82A}">
                    <a16:rowId xmlns:a16="http://schemas.microsoft.com/office/drawing/2014/main" val="992869798"/>
                  </a:ext>
                </a:extLst>
              </a:tr>
              <a:tr h="370840">
                <a:tc>
                  <a:txBody>
                    <a:bodyPr/>
                    <a:lstStyle/>
                    <a:p>
                      <a:pPr algn="ctr"/>
                      <a:r>
                        <a:rPr lang="en-IN" sz="1800" b="1" dirty="0">
                          <a:latin typeface="Swis721 Cn BT" panose="020B0506020202030204" pitchFamily="34" charset="0"/>
                        </a:rPr>
                        <a:t>1</a:t>
                      </a:r>
                    </a:p>
                  </a:txBody>
                  <a:tcPr/>
                </a:tc>
                <a:tc>
                  <a:txBody>
                    <a:bodyPr/>
                    <a:lstStyle/>
                    <a:p>
                      <a:pPr algn="l" fontAlgn="b"/>
                      <a:r>
                        <a:rPr lang="en-IN" sz="2400" b="0" i="0" u="none" strike="noStrike" dirty="0">
                          <a:solidFill>
                            <a:srgbClr val="000000"/>
                          </a:solidFill>
                          <a:effectLst/>
                          <a:latin typeface="Swis721 Cn BT" panose="020B0506020202030204" pitchFamily="34" charset="0"/>
                        </a:rPr>
                        <a:t>June</a:t>
                      </a:r>
                    </a:p>
                  </a:txBody>
                  <a:tcPr marL="6350" marR="6350" marT="6350" marB="0" anchor="b"/>
                </a:tc>
                <a:tc>
                  <a:txBody>
                    <a:bodyPr/>
                    <a:lstStyle/>
                    <a:p>
                      <a:pPr algn="ctr" fontAlgn="b"/>
                      <a:r>
                        <a:rPr lang="en-IN" sz="2400" b="0" i="0" u="none" strike="noStrike" dirty="0">
                          <a:solidFill>
                            <a:srgbClr val="000000"/>
                          </a:solidFill>
                          <a:effectLst/>
                          <a:latin typeface="Swis721 Cn BT" panose="020B0506020202030204" pitchFamily="34" charset="0"/>
                        </a:rPr>
                        <a:t>44</a:t>
                      </a:r>
                    </a:p>
                  </a:txBody>
                  <a:tcPr marL="6350" marR="6350" marT="6350" marB="0" anchor="b"/>
                </a:tc>
                <a:extLst>
                  <a:ext uri="{0D108BD9-81ED-4DB2-BD59-A6C34878D82A}">
                    <a16:rowId xmlns:a16="http://schemas.microsoft.com/office/drawing/2014/main" val="72634548"/>
                  </a:ext>
                </a:extLst>
              </a:tr>
              <a:tr h="370840">
                <a:tc>
                  <a:txBody>
                    <a:bodyPr/>
                    <a:lstStyle/>
                    <a:p>
                      <a:pPr algn="ctr"/>
                      <a:r>
                        <a:rPr lang="en-IN" sz="1800" b="1" dirty="0">
                          <a:latin typeface="Swis721 Cn BT" panose="020B0506020202030204" pitchFamily="34" charset="0"/>
                        </a:rPr>
                        <a:t>2</a:t>
                      </a:r>
                    </a:p>
                  </a:txBody>
                  <a:tcPr/>
                </a:tc>
                <a:tc>
                  <a:txBody>
                    <a:bodyPr/>
                    <a:lstStyle/>
                    <a:p>
                      <a:pPr algn="l" fontAlgn="b"/>
                      <a:r>
                        <a:rPr lang="en-IN" sz="2400" b="0" i="0" u="none" strike="noStrike" dirty="0">
                          <a:solidFill>
                            <a:srgbClr val="000000"/>
                          </a:solidFill>
                          <a:effectLst/>
                          <a:latin typeface="Swis721 Cn BT" panose="020B0506020202030204" pitchFamily="34" charset="0"/>
                        </a:rPr>
                        <a:t>July </a:t>
                      </a:r>
                    </a:p>
                  </a:txBody>
                  <a:tcPr marL="6350" marR="6350" marT="6350" marB="0" anchor="b"/>
                </a:tc>
                <a:tc>
                  <a:txBody>
                    <a:bodyPr/>
                    <a:lstStyle/>
                    <a:p>
                      <a:pPr algn="ctr" fontAlgn="b"/>
                      <a:r>
                        <a:rPr lang="en-IN" sz="2400" b="0" i="0" u="none" strike="noStrike" dirty="0">
                          <a:solidFill>
                            <a:srgbClr val="000000"/>
                          </a:solidFill>
                          <a:effectLst/>
                          <a:latin typeface="Swis721 Cn BT" panose="020B0506020202030204" pitchFamily="34" charset="0"/>
                        </a:rPr>
                        <a:t>45</a:t>
                      </a:r>
                    </a:p>
                  </a:txBody>
                  <a:tcPr marL="6350" marR="6350" marT="6350" marB="0" anchor="b"/>
                </a:tc>
                <a:extLst>
                  <a:ext uri="{0D108BD9-81ED-4DB2-BD59-A6C34878D82A}">
                    <a16:rowId xmlns:a16="http://schemas.microsoft.com/office/drawing/2014/main" val="1315849621"/>
                  </a:ext>
                </a:extLst>
              </a:tr>
              <a:tr h="370840">
                <a:tc>
                  <a:txBody>
                    <a:bodyPr/>
                    <a:lstStyle/>
                    <a:p>
                      <a:pPr algn="ctr"/>
                      <a:r>
                        <a:rPr lang="en-IN" sz="1800" b="1" dirty="0">
                          <a:latin typeface="Swis721 Cn BT" panose="020B0506020202030204" pitchFamily="34" charset="0"/>
                        </a:rPr>
                        <a:t>3</a:t>
                      </a:r>
                    </a:p>
                  </a:txBody>
                  <a:tcPr/>
                </a:tc>
                <a:tc>
                  <a:txBody>
                    <a:bodyPr/>
                    <a:lstStyle/>
                    <a:p>
                      <a:pPr algn="l" fontAlgn="b"/>
                      <a:r>
                        <a:rPr lang="en-IN" sz="2400" b="0" i="0" u="none" strike="noStrike" dirty="0">
                          <a:solidFill>
                            <a:srgbClr val="000000"/>
                          </a:solidFill>
                          <a:effectLst/>
                          <a:latin typeface="Swis721 Cn BT" panose="020B0506020202030204" pitchFamily="34" charset="0"/>
                        </a:rPr>
                        <a:t>August</a:t>
                      </a:r>
                    </a:p>
                  </a:txBody>
                  <a:tcPr marL="6350" marR="6350" marT="6350" marB="0" anchor="b"/>
                </a:tc>
                <a:tc>
                  <a:txBody>
                    <a:bodyPr/>
                    <a:lstStyle/>
                    <a:p>
                      <a:pPr algn="ctr" fontAlgn="b"/>
                      <a:r>
                        <a:rPr lang="en-IN" sz="2400" b="0" i="0" u="none" strike="noStrike" dirty="0">
                          <a:solidFill>
                            <a:srgbClr val="000000"/>
                          </a:solidFill>
                          <a:effectLst/>
                          <a:latin typeface="Swis721 Cn BT" panose="020B0506020202030204" pitchFamily="34" charset="0"/>
                        </a:rPr>
                        <a:t>38</a:t>
                      </a:r>
                    </a:p>
                  </a:txBody>
                  <a:tcPr marL="6350" marR="6350" marT="6350" marB="0" anchor="b"/>
                </a:tc>
                <a:extLst>
                  <a:ext uri="{0D108BD9-81ED-4DB2-BD59-A6C34878D82A}">
                    <a16:rowId xmlns:a16="http://schemas.microsoft.com/office/drawing/2014/main" val="4127447571"/>
                  </a:ext>
                </a:extLst>
              </a:tr>
              <a:tr h="370840">
                <a:tc>
                  <a:txBody>
                    <a:bodyPr/>
                    <a:lstStyle/>
                    <a:p>
                      <a:pPr algn="ctr"/>
                      <a:r>
                        <a:rPr lang="en-IN" sz="1800" b="1" dirty="0">
                          <a:latin typeface="Swis721 Cn BT" panose="020B0506020202030204" pitchFamily="34" charset="0"/>
                        </a:rPr>
                        <a:t>4</a:t>
                      </a:r>
                    </a:p>
                  </a:txBody>
                  <a:tcPr/>
                </a:tc>
                <a:tc>
                  <a:txBody>
                    <a:bodyPr/>
                    <a:lstStyle/>
                    <a:p>
                      <a:pPr algn="l" fontAlgn="b"/>
                      <a:r>
                        <a:rPr lang="en-IN" sz="2400" b="0" i="0" u="none" strike="noStrike" dirty="0">
                          <a:solidFill>
                            <a:srgbClr val="000000"/>
                          </a:solidFill>
                          <a:effectLst/>
                          <a:latin typeface="Swis721 Cn BT" panose="020B0506020202030204" pitchFamily="34" charset="0"/>
                        </a:rPr>
                        <a:t>September</a:t>
                      </a:r>
                    </a:p>
                  </a:txBody>
                  <a:tcPr marL="6350" marR="6350" marT="6350" marB="0" anchor="b"/>
                </a:tc>
                <a:tc>
                  <a:txBody>
                    <a:bodyPr/>
                    <a:lstStyle/>
                    <a:p>
                      <a:pPr algn="ctr" fontAlgn="b"/>
                      <a:r>
                        <a:rPr lang="en-IN" sz="2400" b="0" i="0" u="none" strike="noStrike" dirty="0">
                          <a:solidFill>
                            <a:srgbClr val="000000"/>
                          </a:solidFill>
                          <a:effectLst/>
                          <a:latin typeface="Swis721 Cn BT" panose="020B0506020202030204" pitchFamily="34" charset="0"/>
                        </a:rPr>
                        <a:t>30</a:t>
                      </a:r>
                    </a:p>
                  </a:txBody>
                  <a:tcPr marL="6350" marR="6350" marT="6350" marB="0" anchor="b"/>
                </a:tc>
                <a:extLst>
                  <a:ext uri="{0D108BD9-81ED-4DB2-BD59-A6C34878D82A}">
                    <a16:rowId xmlns:a16="http://schemas.microsoft.com/office/drawing/2014/main" val="1161568053"/>
                  </a:ext>
                </a:extLst>
              </a:tr>
              <a:tr h="370840">
                <a:tc>
                  <a:txBody>
                    <a:bodyPr/>
                    <a:lstStyle/>
                    <a:p>
                      <a:pPr algn="ctr"/>
                      <a:r>
                        <a:rPr lang="en-IN" sz="1800" b="1" dirty="0">
                          <a:latin typeface="Swis721 Cn BT" panose="020B0506020202030204" pitchFamily="34" charset="0"/>
                        </a:rPr>
                        <a:t>5</a:t>
                      </a:r>
                    </a:p>
                  </a:txBody>
                  <a:tcPr/>
                </a:tc>
                <a:tc>
                  <a:txBody>
                    <a:bodyPr/>
                    <a:lstStyle/>
                    <a:p>
                      <a:pPr algn="l" fontAlgn="b"/>
                      <a:r>
                        <a:rPr lang="en-IN" sz="2400" b="0" i="0" u="none" strike="noStrike" dirty="0">
                          <a:solidFill>
                            <a:srgbClr val="000000"/>
                          </a:solidFill>
                          <a:effectLst/>
                          <a:latin typeface="Swis721 Cn BT" panose="020B0506020202030204" pitchFamily="34" charset="0"/>
                        </a:rPr>
                        <a:t>October</a:t>
                      </a:r>
                    </a:p>
                  </a:txBody>
                  <a:tcPr marL="6350" marR="6350" marT="6350" marB="0" anchor="b"/>
                </a:tc>
                <a:tc>
                  <a:txBody>
                    <a:bodyPr/>
                    <a:lstStyle/>
                    <a:p>
                      <a:pPr algn="ctr" fontAlgn="b"/>
                      <a:r>
                        <a:rPr lang="en-IN" sz="2400" b="0" i="0" u="none" strike="noStrike" dirty="0">
                          <a:solidFill>
                            <a:srgbClr val="000000"/>
                          </a:solidFill>
                          <a:effectLst/>
                          <a:latin typeface="Swis721 Cn BT" panose="020B0506020202030204" pitchFamily="34" charset="0"/>
                        </a:rPr>
                        <a:t>27</a:t>
                      </a:r>
                    </a:p>
                  </a:txBody>
                  <a:tcPr marL="6350" marR="6350" marT="6350" marB="0" anchor="b"/>
                </a:tc>
                <a:extLst>
                  <a:ext uri="{0D108BD9-81ED-4DB2-BD59-A6C34878D82A}">
                    <a16:rowId xmlns:a16="http://schemas.microsoft.com/office/drawing/2014/main" val="39889978"/>
                  </a:ext>
                </a:extLst>
              </a:tr>
              <a:tr h="370840">
                <a:tc>
                  <a:txBody>
                    <a:bodyPr/>
                    <a:lstStyle/>
                    <a:p>
                      <a:pPr algn="ctr"/>
                      <a:r>
                        <a:rPr lang="en-IN" sz="1800" b="1" dirty="0">
                          <a:latin typeface="Swis721 Cn BT" panose="020B0506020202030204" pitchFamily="34" charset="0"/>
                        </a:rPr>
                        <a:t>6</a:t>
                      </a:r>
                    </a:p>
                  </a:txBody>
                  <a:tcPr/>
                </a:tc>
                <a:tc>
                  <a:txBody>
                    <a:bodyPr/>
                    <a:lstStyle/>
                    <a:p>
                      <a:pPr algn="l" fontAlgn="b"/>
                      <a:r>
                        <a:rPr lang="en-IN" sz="2400" b="0" i="0" u="none" strike="noStrike">
                          <a:solidFill>
                            <a:srgbClr val="000000"/>
                          </a:solidFill>
                          <a:effectLst/>
                          <a:latin typeface="Swis721 Cn BT" panose="020B0506020202030204" pitchFamily="34" charset="0"/>
                        </a:rPr>
                        <a:t>November</a:t>
                      </a:r>
                    </a:p>
                  </a:txBody>
                  <a:tcPr marL="6350" marR="6350" marT="6350" marB="0" anchor="b"/>
                </a:tc>
                <a:tc>
                  <a:txBody>
                    <a:bodyPr/>
                    <a:lstStyle/>
                    <a:p>
                      <a:pPr algn="ctr" fontAlgn="b"/>
                      <a:r>
                        <a:rPr lang="en-IN" sz="2400" b="0" i="0" u="none" strike="noStrike" dirty="0">
                          <a:solidFill>
                            <a:srgbClr val="000000"/>
                          </a:solidFill>
                          <a:effectLst/>
                          <a:latin typeface="Swis721 Cn BT" panose="020B0506020202030204" pitchFamily="34" charset="0"/>
                        </a:rPr>
                        <a:t>18</a:t>
                      </a:r>
                    </a:p>
                  </a:txBody>
                  <a:tcPr marL="6350" marR="6350" marT="6350" marB="0" anchor="b"/>
                </a:tc>
                <a:extLst>
                  <a:ext uri="{0D108BD9-81ED-4DB2-BD59-A6C34878D82A}">
                    <a16:rowId xmlns:a16="http://schemas.microsoft.com/office/drawing/2014/main" val="1784497879"/>
                  </a:ext>
                </a:extLst>
              </a:tr>
              <a:tr h="370840">
                <a:tc>
                  <a:txBody>
                    <a:bodyPr/>
                    <a:lstStyle/>
                    <a:p>
                      <a:pPr algn="ctr"/>
                      <a:r>
                        <a:rPr lang="en-IN" sz="1800" b="1" dirty="0">
                          <a:latin typeface="Swis721 Cn BT" panose="020B0506020202030204" pitchFamily="34" charset="0"/>
                        </a:rPr>
                        <a:t>7</a:t>
                      </a:r>
                    </a:p>
                  </a:txBody>
                  <a:tcPr/>
                </a:tc>
                <a:tc>
                  <a:txBody>
                    <a:bodyPr/>
                    <a:lstStyle/>
                    <a:p>
                      <a:pPr algn="l" fontAlgn="b"/>
                      <a:r>
                        <a:rPr lang="en-IN" sz="2400" b="0" i="0" u="none" strike="noStrike">
                          <a:solidFill>
                            <a:srgbClr val="000000"/>
                          </a:solidFill>
                          <a:effectLst/>
                          <a:latin typeface="Swis721 Cn BT" panose="020B0506020202030204" pitchFamily="34" charset="0"/>
                        </a:rPr>
                        <a:t>December</a:t>
                      </a:r>
                    </a:p>
                  </a:txBody>
                  <a:tcPr marL="6350" marR="6350" marT="6350" marB="0" anchor="b"/>
                </a:tc>
                <a:tc>
                  <a:txBody>
                    <a:bodyPr/>
                    <a:lstStyle/>
                    <a:p>
                      <a:pPr algn="ctr" fontAlgn="b"/>
                      <a:r>
                        <a:rPr lang="en-IN" sz="2400" b="0" i="0" u="none" strike="noStrike" dirty="0">
                          <a:solidFill>
                            <a:srgbClr val="000000"/>
                          </a:solidFill>
                          <a:effectLst/>
                          <a:latin typeface="Swis721 Cn BT" panose="020B0506020202030204" pitchFamily="34" charset="0"/>
                        </a:rPr>
                        <a:t>12</a:t>
                      </a:r>
                    </a:p>
                  </a:txBody>
                  <a:tcPr marL="6350" marR="6350" marT="6350" marB="0" anchor="b"/>
                </a:tc>
                <a:extLst>
                  <a:ext uri="{0D108BD9-81ED-4DB2-BD59-A6C34878D82A}">
                    <a16:rowId xmlns:a16="http://schemas.microsoft.com/office/drawing/2014/main" val="1935146702"/>
                  </a:ext>
                </a:extLst>
              </a:tr>
            </a:tbl>
          </a:graphicData>
        </a:graphic>
      </p:graphicFrame>
      <p:sp>
        <p:nvSpPr>
          <p:cNvPr id="7" name="Title 1">
            <a:extLst>
              <a:ext uri="{FF2B5EF4-FFF2-40B4-BE49-F238E27FC236}">
                <a16:creationId xmlns:a16="http://schemas.microsoft.com/office/drawing/2014/main" id="{DCF10775-925F-2960-1173-9E19A94198F9}"/>
              </a:ext>
            </a:extLst>
          </p:cNvPr>
          <p:cNvSpPr txBox="1">
            <a:spLocks/>
          </p:cNvSpPr>
          <p:nvPr/>
        </p:nvSpPr>
        <p:spPr>
          <a:xfrm>
            <a:off x="596900" y="121681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IN" sz="3600" dirty="0"/>
              <a:t>Make a Line chart for the following data</a:t>
            </a:r>
          </a:p>
        </p:txBody>
      </p:sp>
    </p:spTree>
    <p:extLst>
      <p:ext uri="{BB962C8B-B14F-4D97-AF65-F5344CB8AC3E}">
        <p14:creationId xmlns:p14="http://schemas.microsoft.com/office/powerpoint/2010/main" val="133867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78"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870" name="Google Shape;870;p78"/>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871" name="Google Shape;871;p78"/>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872" name="Google Shape;872;p78"/>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873" name="Google Shape;873;p78"/>
          <p:cNvSpPr txBox="1"/>
          <p:nvPr/>
        </p:nvSpPr>
        <p:spPr>
          <a:xfrm>
            <a:off x="6744390" y="5433483"/>
            <a:ext cx="246295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sng" strike="noStrike" cap="none" dirty="0">
                <a:solidFill>
                  <a:schemeClr val="hlink"/>
                </a:solidFill>
                <a:latin typeface="Swis721 Cn BT" panose="020B0506020202030204" pitchFamily="34" charset="0"/>
                <a:sym typeface="Arial"/>
                <a:hlinkClick r:id="rId7"/>
              </a:rPr>
              <a:t>Hello@freelancetrainings.com</a:t>
            </a:r>
            <a:endParaRPr sz="1400" b="0" i="0" u="none" strike="noStrike" cap="none" dirty="0">
              <a:solidFill>
                <a:schemeClr val="dk1"/>
              </a:solidFill>
              <a:latin typeface="Swis721 Cn BT" panose="020B0506020202030204" pitchFamily="34" charset="0"/>
              <a:sym typeface="Arial"/>
            </a:endParaRPr>
          </a:p>
        </p:txBody>
      </p:sp>
      <p:sp>
        <p:nvSpPr>
          <p:cNvPr id="874" name="Google Shape;874;p78"/>
          <p:cNvSpPr txBox="1"/>
          <p:nvPr/>
        </p:nvSpPr>
        <p:spPr>
          <a:xfrm>
            <a:off x="4666933" y="5444215"/>
            <a:ext cx="11528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sym typeface="Arial"/>
              </a:rPr>
              <a:t>98752-08472</a:t>
            </a:r>
            <a:endParaRPr sz="1400" b="0" i="0" u="none" strike="noStrike" cap="none" dirty="0">
              <a:solidFill>
                <a:srgbClr val="000000"/>
              </a:solidFill>
              <a:latin typeface="Swis721 Cn BT" panose="020B0506020202030204" pitchFamily="34" charset="0"/>
              <a:sym typeface="Arial"/>
            </a:endParaRPr>
          </a:p>
        </p:txBody>
      </p:sp>
      <p:sp>
        <p:nvSpPr>
          <p:cNvPr id="875" name="Google Shape;875;p78"/>
          <p:cNvSpPr txBox="1"/>
          <p:nvPr/>
        </p:nvSpPr>
        <p:spPr>
          <a:xfrm>
            <a:off x="9695370" y="5433484"/>
            <a:ext cx="22721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sng" strike="noStrike" cap="none" dirty="0">
                <a:solidFill>
                  <a:schemeClr val="hlink"/>
                </a:solidFill>
                <a:latin typeface="Swis721 Cn BT" panose="020B0506020202030204" pitchFamily="34" charset="0"/>
                <a:sym typeface="Arial"/>
                <a:hlinkClick r:id="rId8"/>
              </a:rPr>
              <a:t>www.freelancetrainings.com</a:t>
            </a:r>
            <a:endParaRPr sz="1400" b="0" i="0" u="none" strike="noStrike" cap="none" dirty="0">
              <a:solidFill>
                <a:schemeClr val="dk1"/>
              </a:solidFill>
              <a:latin typeface="Swis721 Cn BT" panose="020B0506020202030204" pitchFamily="34" charset="0"/>
              <a:sym typeface="Arial"/>
            </a:endParaRPr>
          </a:p>
        </p:txBody>
      </p:sp>
      <p:pic>
        <p:nvPicPr>
          <p:cNvPr id="876" name="Google Shape;876;p78"/>
          <p:cNvPicPr preferRelativeResize="0"/>
          <p:nvPr/>
        </p:nvPicPr>
        <p:blipFill rotWithShape="1">
          <a:blip r:embed="rId9">
            <a:alphaModFix/>
          </a:blip>
          <a:srcRect/>
          <a:stretch/>
        </p:blipFill>
        <p:spPr>
          <a:xfrm>
            <a:off x="5501853" y="6255611"/>
            <a:ext cx="315227" cy="315227"/>
          </a:xfrm>
          <a:prstGeom prst="rect">
            <a:avLst/>
          </a:prstGeom>
          <a:noFill/>
          <a:ln>
            <a:noFill/>
          </a:ln>
        </p:spPr>
      </p:pic>
      <p:sp>
        <p:nvSpPr>
          <p:cNvPr id="877" name="Google Shape;877;p78"/>
          <p:cNvSpPr txBox="1"/>
          <p:nvPr/>
        </p:nvSpPr>
        <p:spPr>
          <a:xfrm>
            <a:off x="5745960" y="6296521"/>
            <a:ext cx="53266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sym typeface="Arial"/>
              </a:rPr>
              <a:t>406, Titanium City Centre Mall, Anand Nagar, Satellite, Ahmedabad-380015</a:t>
            </a:r>
            <a:endParaRPr sz="1400" b="0" i="0" u="none" strike="noStrike" cap="none" dirty="0">
              <a:solidFill>
                <a:srgbClr val="000000"/>
              </a:solidFill>
              <a:latin typeface="Swis721 Cn BT" panose="020B0506020202030204" pitchFamily="34" charset="0"/>
              <a:sym typeface="Arial"/>
            </a:endParaRPr>
          </a:p>
        </p:txBody>
      </p:sp>
      <p:pic>
        <p:nvPicPr>
          <p:cNvPr id="878" name="Google Shape;878;p78"/>
          <p:cNvPicPr preferRelativeResize="0">
            <a:picLocks noGrp="1"/>
          </p:cNvPicPr>
          <p:nvPr>
            <p:ph type="body" idx="1"/>
          </p:nvPr>
        </p:nvPicPr>
        <p:blipFill rotWithShape="1">
          <a:blip r:embed="rId10">
            <a:alphaModFix/>
          </a:blip>
          <a:srcRect l="7118" t="12229" r="8946" b="15303"/>
          <a:stretch/>
        </p:blipFill>
        <p:spPr>
          <a:xfrm>
            <a:off x="6324425" y="1198748"/>
            <a:ext cx="3370945" cy="2910408"/>
          </a:xfrm>
          <a:prstGeom prst="rect">
            <a:avLst/>
          </a:prstGeom>
          <a:noFill/>
          <a:ln>
            <a:noFill/>
          </a:ln>
        </p:spPr>
      </p:pic>
      <p:pic>
        <p:nvPicPr>
          <p:cNvPr id="879" name="Google Shape;879;p78"/>
          <p:cNvPicPr preferRelativeResize="0"/>
          <p:nvPr/>
        </p:nvPicPr>
        <p:blipFill rotWithShape="1">
          <a:blip r:embed="rId11">
            <a:alphaModFix/>
          </a:blip>
          <a:srcRect/>
          <a:stretch/>
        </p:blipFill>
        <p:spPr>
          <a:xfrm>
            <a:off x="4338320" y="0"/>
            <a:ext cx="744691" cy="8628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78"/>
                                        </p:tgtEl>
                                        <p:attrNameLst>
                                          <p:attrName>style.visibility</p:attrName>
                                        </p:attrNameLst>
                                      </p:cBhvr>
                                      <p:to>
                                        <p:strVal val="visible"/>
                                      </p:to>
                                    </p:set>
                                    <p:anim calcmode="lin" valueType="num">
                                      <p:cBhvr additive="base">
                                        <p:cTn id="7" dur="500"/>
                                        <p:tgtEl>
                                          <p:spTgt spid="8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658A-7F33-21E7-FB3C-BE2396A5F0ED}"/>
              </a:ext>
            </a:extLst>
          </p:cNvPr>
          <p:cNvSpPr>
            <a:spLocks noGrp="1"/>
          </p:cNvSpPr>
          <p:nvPr>
            <p:ph type="title"/>
          </p:nvPr>
        </p:nvSpPr>
        <p:spPr/>
        <p:txBody>
          <a:bodyPr/>
          <a:lstStyle/>
          <a:p>
            <a:pPr algn="ctr"/>
            <a:r>
              <a:rPr lang="en-IN" b="1" dirty="0"/>
              <a:t> Agenda</a:t>
            </a:r>
          </a:p>
        </p:txBody>
      </p:sp>
      <p:graphicFrame>
        <p:nvGraphicFramePr>
          <p:cNvPr id="4" name="Table 3">
            <a:extLst>
              <a:ext uri="{FF2B5EF4-FFF2-40B4-BE49-F238E27FC236}">
                <a16:creationId xmlns:a16="http://schemas.microsoft.com/office/drawing/2014/main" id="{FABA941F-9492-8FE7-EAF7-09573DC976D6}"/>
              </a:ext>
            </a:extLst>
          </p:cNvPr>
          <p:cNvGraphicFramePr>
            <a:graphicFrameLocks noGrp="1"/>
          </p:cNvGraphicFramePr>
          <p:nvPr>
            <p:extLst>
              <p:ext uri="{D42A27DB-BD31-4B8C-83A1-F6EECF244321}">
                <p14:modId xmlns:p14="http://schemas.microsoft.com/office/powerpoint/2010/main" val="971431822"/>
              </p:ext>
            </p:extLst>
          </p:nvPr>
        </p:nvGraphicFramePr>
        <p:xfrm>
          <a:off x="629560" y="2211009"/>
          <a:ext cx="7523840" cy="3569910"/>
        </p:xfrm>
        <a:graphic>
          <a:graphicData uri="http://schemas.openxmlformats.org/drawingml/2006/table">
            <a:tbl>
              <a:tblPr firstRow="1" bandRow="1">
                <a:tableStyleId>{073A0DAA-6AF3-43AB-8588-CEC1D06C72B9}</a:tableStyleId>
              </a:tblPr>
              <a:tblGrid>
                <a:gridCol w="2290832">
                  <a:extLst>
                    <a:ext uri="{9D8B030D-6E8A-4147-A177-3AD203B41FA5}">
                      <a16:colId xmlns:a16="http://schemas.microsoft.com/office/drawing/2014/main" val="3467309448"/>
                    </a:ext>
                  </a:extLst>
                </a:gridCol>
                <a:gridCol w="5233008">
                  <a:extLst>
                    <a:ext uri="{9D8B030D-6E8A-4147-A177-3AD203B41FA5}">
                      <a16:colId xmlns:a16="http://schemas.microsoft.com/office/drawing/2014/main" val="4173150819"/>
                    </a:ext>
                  </a:extLst>
                </a:gridCol>
              </a:tblGrid>
              <a:tr h="369510">
                <a:tc>
                  <a:txBody>
                    <a:bodyPr/>
                    <a:lstStyle/>
                    <a:p>
                      <a:r>
                        <a:rPr lang="en-IN" dirty="0">
                          <a:latin typeface="Swis721 Cn BT" panose="020B0506020202030204" pitchFamily="34" charset="0"/>
                        </a:rPr>
                        <a:t>Sr. No</a:t>
                      </a:r>
                    </a:p>
                  </a:txBody>
                  <a:tcPr/>
                </a:tc>
                <a:tc>
                  <a:txBody>
                    <a:bodyPr/>
                    <a:lstStyle/>
                    <a:p>
                      <a:r>
                        <a:rPr lang="en-IN" dirty="0">
                          <a:latin typeface="Swis721 Cn BT" panose="020B0506020202030204" pitchFamily="34" charset="0"/>
                        </a:rPr>
                        <a:t>Modules</a:t>
                      </a:r>
                    </a:p>
                  </a:txBody>
                  <a:tcPr/>
                </a:tc>
                <a:extLst>
                  <a:ext uri="{0D108BD9-81ED-4DB2-BD59-A6C34878D82A}">
                    <a16:rowId xmlns:a16="http://schemas.microsoft.com/office/drawing/2014/main" val="724776889"/>
                  </a:ext>
                </a:extLst>
              </a:tr>
              <a:tr h="369510">
                <a:tc>
                  <a:txBody>
                    <a:bodyPr/>
                    <a:lstStyle/>
                    <a:p>
                      <a:r>
                        <a:rPr lang="en-IN" sz="2400" dirty="0">
                          <a:latin typeface="Swis721 Cn BT" panose="020B0506020202030204" pitchFamily="34" charset="0"/>
                        </a:rPr>
                        <a:t>Module -1</a:t>
                      </a:r>
                    </a:p>
                  </a:txBody>
                  <a:tcPr/>
                </a:tc>
                <a:tc>
                  <a:txBody>
                    <a:bodyPr/>
                    <a:lstStyle/>
                    <a:p>
                      <a:r>
                        <a:rPr lang="en-IN" sz="2400" dirty="0">
                          <a:latin typeface="Swis721 Cn BT" panose="020B0506020202030204" pitchFamily="34" charset="0"/>
                        </a:rPr>
                        <a:t>The Ribbon</a:t>
                      </a:r>
                    </a:p>
                  </a:txBody>
                  <a:tcPr/>
                </a:tc>
                <a:extLst>
                  <a:ext uri="{0D108BD9-81ED-4DB2-BD59-A6C34878D82A}">
                    <a16:rowId xmlns:a16="http://schemas.microsoft.com/office/drawing/2014/main" val="1302632935"/>
                  </a:ext>
                </a:extLst>
              </a:tr>
              <a:tr h="369510">
                <a:tc>
                  <a:txBody>
                    <a:bodyPr/>
                    <a:lstStyle/>
                    <a:p>
                      <a:r>
                        <a:rPr lang="en-IN" sz="2400" dirty="0">
                          <a:latin typeface="Swis721 Cn BT" panose="020B0506020202030204" pitchFamily="34" charset="0"/>
                        </a:rPr>
                        <a:t>Module -2</a:t>
                      </a:r>
                    </a:p>
                  </a:txBody>
                  <a:tcPr/>
                </a:tc>
                <a:tc>
                  <a:txBody>
                    <a:bodyPr/>
                    <a:lstStyle/>
                    <a:p>
                      <a:r>
                        <a:rPr lang="en-IN" sz="2400" dirty="0">
                          <a:latin typeface="Swis721 Cn BT" panose="020B0506020202030204" pitchFamily="34" charset="0"/>
                        </a:rPr>
                        <a:t>Basic Document Creation &amp; Editing</a:t>
                      </a:r>
                    </a:p>
                  </a:txBody>
                  <a:tcPr/>
                </a:tc>
                <a:extLst>
                  <a:ext uri="{0D108BD9-81ED-4DB2-BD59-A6C34878D82A}">
                    <a16:rowId xmlns:a16="http://schemas.microsoft.com/office/drawing/2014/main" val="3804692841"/>
                  </a:ext>
                </a:extLst>
              </a:tr>
              <a:tr h="369510">
                <a:tc>
                  <a:txBody>
                    <a:bodyPr/>
                    <a:lstStyle/>
                    <a:p>
                      <a:r>
                        <a:rPr lang="en-IN" sz="2400" dirty="0">
                          <a:latin typeface="Swis721 Cn BT" panose="020B0506020202030204" pitchFamily="34" charset="0"/>
                        </a:rPr>
                        <a:t>Module -3</a:t>
                      </a:r>
                    </a:p>
                  </a:txBody>
                  <a:tcPr/>
                </a:tc>
                <a:tc>
                  <a:txBody>
                    <a:bodyPr/>
                    <a:lstStyle/>
                    <a:p>
                      <a:r>
                        <a:rPr lang="en-IN" sz="2400" dirty="0">
                          <a:latin typeface="Swis721 Cn BT" panose="020B0506020202030204" pitchFamily="34" charset="0"/>
                        </a:rPr>
                        <a:t>Advanced Text Formatting</a:t>
                      </a:r>
                    </a:p>
                  </a:txBody>
                  <a:tcPr/>
                </a:tc>
                <a:extLst>
                  <a:ext uri="{0D108BD9-81ED-4DB2-BD59-A6C34878D82A}">
                    <a16:rowId xmlns:a16="http://schemas.microsoft.com/office/drawing/2014/main" val="1622389088"/>
                  </a:ext>
                </a:extLst>
              </a:tr>
              <a:tr h="369510">
                <a:tc>
                  <a:txBody>
                    <a:bodyPr/>
                    <a:lstStyle/>
                    <a:p>
                      <a:r>
                        <a:rPr lang="en-IN" sz="2400" dirty="0">
                          <a:latin typeface="Swis721 Cn BT" panose="020B0506020202030204" pitchFamily="34" charset="0"/>
                        </a:rPr>
                        <a:t>Module -4</a:t>
                      </a:r>
                    </a:p>
                  </a:txBody>
                  <a:tcPr/>
                </a:tc>
                <a:tc>
                  <a:txBody>
                    <a:bodyPr/>
                    <a:lstStyle/>
                    <a:p>
                      <a:r>
                        <a:rPr lang="en-IN" sz="2400" dirty="0">
                          <a:latin typeface="Swis721 Cn BT" panose="020B0506020202030204" pitchFamily="34" charset="0"/>
                        </a:rPr>
                        <a:t>Working with Graphics and Texts</a:t>
                      </a:r>
                    </a:p>
                  </a:txBody>
                  <a:tcPr/>
                </a:tc>
                <a:extLst>
                  <a:ext uri="{0D108BD9-81ED-4DB2-BD59-A6C34878D82A}">
                    <a16:rowId xmlns:a16="http://schemas.microsoft.com/office/drawing/2014/main" val="2620265880"/>
                  </a:ext>
                </a:extLst>
              </a:tr>
              <a:tr h="369510">
                <a:tc>
                  <a:txBody>
                    <a:bodyPr/>
                    <a:lstStyle/>
                    <a:p>
                      <a:r>
                        <a:rPr lang="en-IN" sz="2400" dirty="0">
                          <a:latin typeface="Swis721 Cn BT" panose="020B0506020202030204" pitchFamily="34" charset="0"/>
                        </a:rPr>
                        <a:t>Module  5</a:t>
                      </a:r>
                    </a:p>
                  </a:txBody>
                  <a:tcPr/>
                </a:tc>
                <a:tc>
                  <a:txBody>
                    <a:bodyPr/>
                    <a:lstStyle/>
                    <a:p>
                      <a:r>
                        <a:rPr lang="en-IN" sz="2400" dirty="0">
                          <a:latin typeface="Swis721 Cn BT" panose="020B0506020202030204" pitchFamily="34" charset="0"/>
                        </a:rPr>
                        <a:t>References &amp; Reviews</a:t>
                      </a:r>
                    </a:p>
                  </a:txBody>
                  <a:tcPr/>
                </a:tc>
                <a:extLst>
                  <a:ext uri="{0D108BD9-81ED-4DB2-BD59-A6C34878D82A}">
                    <a16:rowId xmlns:a16="http://schemas.microsoft.com/office/drawing/2014/main" val="1631614918"/>
                  </a:ext>
                </a:extLst>
              </a:tr>
              <a:tr h="369510">
                <a:tc>
                  <a:txBody>
                    <a:bodyPr/>
                    <a:lstStyle/>
                    <a:p>
                      <a:r>
                        <a:rPr lang="en-IN" sz="2400" dirty="0">
                          <a:latin typeface="Swis721 Cn BT" panose="020B0506020202030204" pitchFamily="34" charset="0"/>
                        </a:rPr>
                        <a:t>Module 6</a:t>
                      </a:r>
                    </a:p>
                  </a:txBody>
                  <a:tcPr/>
                </a:tc>
                <a:tc>
                  <a:txBody>
                    <a:bodyPr/>
                    <a:lstStyle/>
                    <a:p>
                      <a:r>
                        <a:rPr lang="en-IN" sz="2400" dirty="0">
                          <a:latin typeface="Swis721 Cn BT" panose="020B0506020202030204" pitchFamily="34" charset="0"/>
                        </a:rPr>
                        <a:t>Charts &amp; Graphs</a:t>
                      </a:r>
                    </a:p>
                  </a:txBody>
                  <a:tcPr/>
                </a:tc>
                <a:extLst>
                  <a:ext uri="{0D108BD9-81ED-4DB2-BD59-A6C34878D82A}">
                    <a16:rowId xmlns:a16="http://schemas.microsoft.com/office/drawing/2014/main" val="3349191511"/>
                  </a:ext>
                </a:extLst>
              </a:tr>
              <a:tr h="369510">
                <a:tc>
                  <a:txBody>
                    <a:bodyPr/>
                    <a:lstStyle/>
                    <a:p>
                      <a:r>
                        <a:rPr lang="en-IN" sz="2400" dirty="0">
                          <a:latin typeface="Swis721 Cn BT" panose="020B0506020202030204" pitchFamily="34" charset="0"/>
                        </a:rPr>
                        <a:t>Module 7</a:t>
                      </a:r>
                    </a:p>
                  </a:txBody>
                  <a:tcPr/>
                </a:tc>
                <a:tc>
                  <a:txBody>
                    <a:bodyPr/>
                    <a:lstStyle/>
                    <a:p>
                      <a:r>
                        <a:rPr lang="en-IN" sz="2400" dirty="0">
                          <a:latin typeface="Swis721 Cn BT" panose="020B0506020202030204" pitchFamily="34" charset="0"/>
                        </a:rPr>
                        <a:t> Mail Merge</a:t>
                      </a:r>
                    </a:p>
                  </a:txBody>
                  <a:tcPr/>
                </a:tc>
                <a:extLst>
                  <a:ext uri="{0D108BD9-81ED-4DB2-BD59-A6C34878D82A}">
                    <a16:rowId xmlns:a16="http://schemas.microsoft.com/office/drawing/2014/main" val="2936460136"/>
                  </a:ext>
                </a:extLst>
              </a:tr>
            </a:tbl>
          </a:graphicData>
        </a:graphic>
      </p:graphicFrame>
      <p:pic>
        <p:nvPicPr>
          <p:cNvPr id="1026" name="Picture 2" descr="Agenda business of the day Business of the meeting Vector stock illustration">
            <a:extLst>
              <a:ext uri="{FF2B5EF4-FFF2-40B4-BE49-F238E27FC236}">
                <a16:creationId xmlns:a16="http://schemas.microsoft.com/office/drawing/2014/main" id="{9049D5E1-B081-9837-E8A6-B649FAB9C9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1" t="10127" r="12843" b="10343"/>
          <a:stretch/>
        </p:blipFill>
        <p:spPr bwMode="auto">
          <a:xfrm>
            <a:off x="9307286" y="2100943"/>
            <a:ext cx="2884714" cy="315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2"/>
          <p:cNvPicPr preferRelativeResize="0"/>
          <p:nvPr/>
        </p:nvPicPr>
        <p:blipFill rotWithShape="1">
          <a:blip r:embed="rId3">
            <a:alphaModFix/>
          </a:blip>
          <a:srcRect/>
          <a:stretch/>
        </p:blipFill>
        <p:spPr>
          <a:xfrm>
            <a:off x="0" y="-12700"/>
            <a:ext cx="12192000" cy="6426200"/>
          </a:xfrm>
          <a:prstGeom prst="rect">
            <a:avLst/>
          </a:prstGeom>
          <a:noFill/>
          <a:ln>
            <a:noFill/>
          </a:ln>
        </p:spPr>
      </p:pic>
      <p:sp>
        <p:nvSpPr>
          <p:cNvPr id="209" name="Google Shape;209;p22"/>
          <p:cNvSpPr txBox="1"/>
          <p:nvPr/>
        </p:nvSpPr>
        <p:spPr>
          <a:xfrm>
            <a:off x="4896100" y="1924721"/>
            <a:ext cx="13981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dirty="0">
                <a:solidFill>
                  <a:schemeClr val="dk1"/>
                </a:solidFill>
                <a:latin typeface="Swis721 Cn BT" panose="020B0506020202030204" pitchFamily="34" charset="0"/>
                <a:sym typeface="Arial"/>
              </a:rPr>
              <a:t>HOME</a:t>
            </a:r>
            <a:endParaRPr sz="3600" b="0" i="0" u="none" strike="noStrike" cap="none" dirty="0">
              <a:solidFill>
                <a:schemeClr val="dk1"/>
              </a:solidFill>
              <a:latin typeface="Swis721 Cn BT" panose="020B0506020202030204" pitchFamily="34" charset="0"/>
              <a:sym typeface="Arial"/>
            </a:endParaRPr>
          </a:p>
        </p:txBody>
      </p:sp>
      <p:sp>
        <p:nvSpPr>
          <p:cNvPr id="210" name="Google Shape;210;p22"/>
          <p:cNvSpPr txBox="1"/>
          <p:nvPr/>
        </p:nvSpPr>
        <p:spPr>
          <a:xfrm>
            <a:off x="3086462" y="2625582"/>
            <a:ext cx="622445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b="0" i="0" u="none" strike="noStrike" cap="none" dirty="0">
                <a:solidFill>
                  <a:srgbClr val="0D0D0D"/>
                </a:solidFill>
                <a:highlight>
                  <a:srgbClr val="FFFFFF"/>
                </a:highlight>
                <a:latin typeface="Swis721 Cn BT" panose="020B0506020202030204" pitchFamily="34" charset="0"/>
                <a:sym typeface="Arial"/>
              </a:rPr>
              <a:t>Most commonly used features for editing and formatting text</a:t>
            </a:r>
            <a:endParaRPr b="0" i="0" u="none" strike="noStrike" cap="none" dirty="0">
              <a:solidFill>
                <a:schemeClr val="dk1"/>
              </a:solidFill>
              <a:latin typeface="Swis721 Cn BT" panose="020B0506020202030204" pitchFamily="34" charset="0"/>
              <a:sym typeface="Arial"/>
            </a:endParaRPr>
          </a:p>
        </p:txBody>
      </p:sp>
      <p:sp>
        <p:nvSpPr>
          <p:cNvPr id="211" name="Google Shape;211;p22"/>
          <p:cNvSpPr/>
          <p:nvPr/>
        </p:nvSpPr>
        <p:spPr>
          <a:xfrm>
            <a:off x="43180" y="631241"/>
            <a:ext cx="1476104" cy="910539"/>
          </a:xfrm>
          <a:prstGeom prst="rect">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12" name="Google Shape;212;p22"/>
          <p:cNvSpPr/>
          <p:nvPr/>
        </p:nvSpPr>
        <p:spPr>
          <a:xfrm>
            <a:off x="1476103" y="643941"/>
            <a:ext cx="2625633" cy="892759"/>
          </a:xfrm>
          <a:prstGeom prst="rect">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13" name="Google Shape;213;p22"/>
          <p:cNvSpPr/>
          <p:nvPr/>
        </p:nvSpPr>
        <p:spPr>
          <a:xfrm>
            <a:off x="4466772" y="1234793"/>
            <a:ext cx="1397726" cy="326571"/>
          </a:xfrm>
          <a:prstGeom prst="rect">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14" name="Google Shape;214;p22"/>
          <p:cNvSpPr/>
          <p:nvPr/>
        </p:nvSpPr>
        <p:spPr>
          <a:xfrm>
            <a:off x="399869" y="294883"/>
            <a:ext cx="762726" cy="326571"/>
          </a:xfrm>
          <a:prstGeom prst="rect">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15" name="Google Shape;215;p22"/>
          <p:cNvSpPr txBox="1"/>
          <p:nvPr/>
        </p:nvSpPr>
        <p:spPr>
          <a:xfrm>
            <a:off x="2371382" y="3098378"/>
            <a:ext cx="6214310" cy="3474629"/>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7000"/>
              </a:lnSpc>
              <a:spcBef>
                <a:spcPts val="0"/>
              </a:spcBef>
              <a:spcAft>
                <a:spcPts val="0"/>
              </a:spcAft>
              <a:buClr>
                <a:srgbClr val="0D0D0D"/>
              </a:buClr>
              <a:buSzPts val="1000"/>
              <a:buFont typeface="Noto Sans Symbols"/>
              <a:buChar char="∙"/>
            </a:pPr>
            <a:r>
              <a:rPr lang="en-IN" b="1" i="0" u="none" strike="noStrike" cap="none" dirty="0">
                <a:solidFill>
                  <a:srgbClr val="0D0D0D"/>
                </a:solidFill>
                <a:latin typeface="Swis721 Cn BT" panose="020B0506020202030204" pitchFamily="34" charset="0"/>
                <a:ea typeface="Quattrocento Sans"/>
                <a:cs typeface="Quattrocento Sans"/>
                <a:sym typeface="Quattrocento Sans"/>
              </a:rPr>
              <a:t>Clipboard:</a:t>
            </a:r>
            <a:r>
              <a:rPr lang="en-IN" b="0" i="0" u="none" strike="noStrike" cap="none" dirty="0">
                <a:solidFill>
                  <a:srgbClr val="0D0D0D"/>
                </a:solidFill>
                <a:latin typeface="Swis721 Cn BT" panose="020B0506020202030204" pitchFamily="34" charset="0"/>
                <a:ea typeface="Quattrocento Sans"/>
                <a:cs typeface="Quattrocento Sans"/>
                <a:sym typeface="Quattrocento Sans"/>
              </a:rPr>
              <a:t> Cut, copy, and paste text.</a:t>
            </a:r>
          </a:p>
          <a:p>
            <a:pPr marL="742950" marR="0" lvl="1" indent="-285750" algn="l" rtl="0">
              <a:lnSpc>
                <a:spcPct val="107000"/>
              </a:lnSpc>
              <a:spcBef>
                <a:spcPts val="0"/>
              </a:spcBef>
              <a:spcAft>
                <a:spcPts val="0"/>
              </a:spcAft>
              <a:buClr>
                <a:srgbClr val="0D0D0D"/>
              </a:buClr>
              <a:buSzPts val="1000"/>
              <a:buFont typeface="Noto Sans Symbols"/>
              <a:buChar char="∙"/>
            </a:pPr>
            <a:endParaRPr b="0" i="0" u="none" strike="noStrike" cap="none" dirty="0">
              <a:solidFill>
                <a:srgbClr val="0D0D0D"/>
              </a:solidFill>
              <a:latin typeface="Swis721 Cn BT" panose="020B0506020202030204" pitchFamily="34" charset="0"/>
              <a:sym typeface="Arial"/>
            </a:endParaRPr>
          </a:p>
          <a:p>
            <a:pPr marL="742950" marR="0" lvl="1" indent="-285750" algn="l" rtl="0">
              <a:lnSpc>
                <a:spcPct val="107000"/>
              </a:lnSpc>
              <a:spcBef>
                <a:spcPts val="1200"/>
              </a:spcBef>
              <a:spcAft>
                <a:spcPts val="0"/>
              </a:spcAft>
              <a:buClr>
                <a:srgbClr val="0D0D0D"/>
              </a:buClr>
              <a:buSzPts val="1000"/>
              <a:buFont typeface="Noto Sans Symbols"/>
              <a:buChar char="∙"/>
            </a:pPr>
            <a:r>
              <a:rPr lang="en-IN" b="1" i="0" u="none" strike="noStrike" cap="none" dirty="0">
                <a:solidFill>
                  <a:srgbClr val="0D0D0D"/>
                </a:solidFill>
                <a:latin typeface="Swis721 Cn BT" panose="020B0506020202030204" pitchFamily="34" charset="0"/>
                <a:ea typeface="Quattrocento Sans"/>
                <a:cs typeface="Quattrocento Sans"/>
                <a:sym typeface="Quattrocento Sans"/>
              </a:rPr>
              <a:t>Font:</a:t>
            </a:r>
            <a:r>
              <a:rPr lang="en-IN" b="0" i="0" u="none" strike="noStrike" cap="none" dirty="0">
                <a:solidFill>
                  <a:srgbClr val="0D0D0D"/>
                </a:solidFill>
                <a:latin typeface="Swis721 Cn BT" panose="020B0506020202030204" pitchFamily="34" charset="0"/>
                <a:ea typeface="Quattrocento Sans"/>
                <a:cs typeface="Quattrocento Sans"/>
                <a:sym typeface="Quattrocento Sans"/>
              </a:rPr>
              <a:t> Change font style, size, </a:t>
            </a:r>
            <a:r>
              <a:rPr lang="en-IN" b="0" i="0" u="none" strike="noStrike" cap="none" dirty="0" err="1">
                <a:solidFill>
                  <a:srgbClr val="0D0D0D"/>
                </a:solidFill>
                <a:latin typeface="Swis721 Cn BT" panose="020B0506020202030204" pitchFamily="34" charset="0"/>
                <a:ea typeface="Quattrocento Sans"/>
                <a:cs typeface="Quattrocento Sans"/>
                <a:sym typeface="Quattrocento Sans"/>
              </a:rPr>
              <a:t>color</a:t>
            </a:r>
            <a:r>
              <a:rPr lang="en-IN" b="0" i="0" u="none" strike="noStrike" cap="none" dirty="0">
                <a:solidFill>
                  <a:srgbClr val="0D0D0D"/>
                </a:solidFill>
                <a:latin typeface="Swis721 Cn BT" panose="020B0506020202030204" pitchFamily="34" charset="0"/>
                <a:ea typeface="Quattrocento Sans"/>
                <a:cs typeface="Quattrocento Sans"/>
                <a:sym typeface="Quattrocento Sans"/>
              </a:rPr>
              <a:t>, and apply text effects like bold, italics, and underline.</a:t>
            </a:r>
            <a:endParaRPr b="0" i="0" u="none" strike="noStrike" cap="none" dirty="0">
              <a:solidFill>
                <a:srgbClr val="0D0D0D"/>
              </a:solidFill>
              <a:latin typeface="Swis721 Cn BT" panose="020B0506020202030204" pitchFamily="34" charset="0"/>
              <a:sym typeface="Arial"/>
            </a:endParaRPr>
          </a:p>
          <a:p>
            <a:pPr marL="742950" marR="0" lvl="1" indent="-285750" algn="l" rtl="0">
              <a:lnSpc>
                <a:spcPct val="107000"/>
              </a:lnSpc>
              <a:spcBef>
                <a:spcPts val="1200"/>
              </a:spcBef>
              <a:spcAft>
                <a:spcPts val="0"/>
              </a:spcAft>
              <a:buClr>
                <a:srgbClr val="0D0D0D"/>
              </a:buClr>
              <a:buSzPts val="1000"/>
              <a:buFont typeface="Noto Sans Symbols"/>
              <a:buChar char="∙"/>
            </a:pPr>
            <a:endParaRPr lang="en-IN" b="1" i="0" u="none" strike="noStrike" cap="none" dirty="0">
              <a:solidFill>
                <a:srgbClr val="0D0D0D"/>
              </a:solidFill>
              <a:latin typeface="Swis721 Cn BT" panose="020B0506020202030204" pitchFamily="34" charset="0"/>
              <a:ea typeface="Quattrocento Sans"/>
              <a:cs typeface="Quattrocento Sans"/>
              <a:sym typeface="Quattrocento Sans"/>
            </a:endParaRPr>
          </a:p>
          <a:p>
            <a:pPr marL="742950" marR="0" lvl="1" indent="-285750" algn="l" rtl="0">
              <a:lnSpc>
                <a:spcPct val="107000"/>
              </a:lnSpc>
              <a:spcBef>
                <a:spcPts val="1200"/>
              </a:spcBef>
              <a:spcAft>
                <a:spcPts val="0"/>
              </a:spcAft>
              <a:buClr>
                <a:srgbClr val="0D0D0D"/>
              </a:buClr>
              <a:buSzPts val="1000"/>
              <a:buFont typeface="Noto Sans Symbols"/>
              <a:buChar char="∙"/>
            </a:pPr>
            <a:r>
              <a:rPr lang="en-IN" b="1" i="0" u="none" strike="noStrike" cap="none" dirty="0">
                <a:solidFill>
                  <a:srgbClr val="0D0D0D"/>
                </a:solidFill>
                <a:latin typeface="Swis721 Cn BT" panose="020B0506020202030204" pitchFamily="34" charset="0"/>
                <a:ea typeface="Quattrocento Sans"/>
                <a:cs typeface="Quattrocento Sans"/>
                <a:sym typeface="Quattrocento Sans"/>
              </a:rPr>
              <a:t>Paragraph:</a:t>
            </a:r>
            <a:r>
              <a:rPr lang="en-IN" b="0" i="0" u="none" strike="noStrike" cap="none" dirty="0">
                <a:solidFill>
                  <a:srgbClr val="0D0D0D"/>
                </a:solidFill>
                <a:latin typeface="Swis721 Cn BT" panose="020B0506020202030204" pitchFamily="34" charset="0"/>
                <a:ea typeface="Quattrocento Sans"/>
                <a:cs typeface="Quattrocento Sans"/>
                <a:sym typeface="Quattrocento Sans"/>
              </a:rPr>
              <a:t> Adjust alignment, line spacing, bullets, and numbering.</a:t>
            </a:r>
            <a:endParaRPr b="0" i="0" u="none" strike="noStrike" cap="none" dirty="0">
              <a:solidFill>
                <a:srgbClr val="0D0D0D"/>
              </a:solidFill>
              <a:latin typeface="Swis721 Cn BT" panose="020B0506020202030204" pitchFamily="34" charset="0"/>
              <a:sym typeface="Arial"/>
            </a:endParaRPr>
          </a:p>
          <a:p>
            <a:pPr marL="742950" marR="0" lvl="1" indent="-285750" algn="l" rtl="0">
              <a:lnSpc>
                <a:spcPct val="107000"/>
              </a:lnSpc>
              <a:spcBef>
                <a:spcPts val="1200"/>
              </a:spcBef>
              <a:spcAft>
                <a:spcPts val="0"/>
              </a:spcAft>
              <a:buClr>
                <a:srgbClr val="0D0D0D"/>
              </a:buClr>
              <a:buSzPts val="1000"/>
              <a:buFont typeface="Noto Sans Symbols"/>
              <a:buChar char="∙"/>
            </a:pPr>
            <a:endParaRPr lang="en-IN" b="1" i="0" u="none" strike="noStrike" cap="none" dirty="0">
              <a:solidFill>
                <a:srgbClr val="0D0D0D"/>
              </a:solidFill>
              <a:latin typeface="Swis721 Cn BT" panose="020B0506020202030204" pitchFamily="34" charset="0"/>
              <a:ea typeface="Quattrocento Sans"/>
              <a:cs typeface="Quattrocento Sans"/>
              <a:sym typeface="Quattrocento Sans"/>
            </a:endParaRPr>
          </a:p>
          <a:p>
            <a:pPr marL="742950" marR="0" lvl="1" indent="-285750" algn="l" rtl="0">
              <a:lnSpc>
                <a:spcPct val="107000"/>
              </a:lnSpc>
              <a:spcBef>
                <a:spcPts val="1200"/>
              </a:spcBef>
              <a:spcAft>
                <a:spcPts val="0"/>
              </a:spcAft>
              <a:buClr>
                <a:srgbClr val="0D0D0D"/>
              </a:buClr>
              <a:buSzPts val="1000"/>
              <a:buFont typeface="Noto Sans Symbols"/>
              <a:buChar char="∙"/>
            </a:pPr>
            <a:r>
              <a:rPr lang="en-IN" b="1" i="0" u="none" strike="noStrike" cap="none" dirty="0">
                <a:solidFill>
                  <a:srgbClr val="0D0D0D"/>
                </a:solidFill>
                <a:latin typeface="Swis721 Cn BT" panose="020B0506020202030204" pitchFamily="34" charset="0"/>
                <a:ea typeface="Quattrocento Sans"/>
                <a:cs typeface="Quattrocento Sans"/>
                <a:sym typeface="Quattrocento Sans"/>
              </a:rPr>
              <a:t>Styles:</a:t>
            </a:r>
            <a:r>
              <a:rPr lang="en-IN" b="0" i="0" u="none" strike="noStrike" cap="none" dirty="0">
                <a:solidFill>
                  <a:srgbClr val="0D0D0D"/>
                </a:solidFill>
                <a:latin typeface="Swis721 Cn BT" panose="020B0506020202030204" pitchFamily="34" charset="0"/>
                <a:ea typeface="Quattrocento Sans"/>
                <a:cs typeface="Quattrocento Sans"/>
                <a:sym typeface="Quattrocento Sans"/>
              </a:rPr>
              <a:t> Apply predefined text styles for consistent formatting.</a:t>
            </a:r>
            <a:endParaRPr b="0" i="0" u="none" strike="noStrike" cap="none" dirty="0">
              <a:solidFill>
                <a:srgbClr val="0D0D0D"/>
              </a:solidFill>
              <a:latin typeface="Swis721 Cn BT" panose="020B0506020202030204" pitchFamily="34" charset="0"/>
              <a:sym typeface="Arial"/>
            </a:endParaRPr>
          </a:p>
          <a:p>
            <a:pPr marL="742950" marR="0" lvl="1" indent="-285750" algn="l" rtl="0">
              <a:lnSpc>
                <a:spcPct val="107000"/>
              </a:lnSpc>
              <a:spcBef>
                <a:spcPts val="1200"/>
              </a:spcBef>
              <a:spcAft>
                <a:spcPts val="0"/>
              </a:spcAft>
              <a:buClr>
                <a:srgbClr val="0D0D0D"/>
              </a:buClr>
              <a:buSzPts val="1000"/>
              <a:buFont typeface="Noto Sans Symbols"/>
              <a:buChar char="∙"/>
            </a:pPr>
            <a:endParaRPr lang="en-IN" b="1" i="0" u="none" strike="noStrike" cap="none" dirty="0">
              <a:solidFill>
                <a:srgbClr val="0D0D0D"/>
              </a:solidFill>
              <a:latin typeface="Swis721 Cn BT" panose="020B0506020202030204" pitchFamily="34" charset="0"/>
              <a:ea typeface="Quattrocento Sans"/>
              <a:cs typeface="Quattrocento Sans"/>
              <a:sym typeface="Quattrocento Sans"/>
            </a:endParaRPr>
          </a:p>
          <a:p>
            <a:pPr marL="742950" marR="0" lvl="1" indent="-285750" algn="l" rtl="0">
              <a:lnSpc>
                <a:spcPct val="107000"/>
              </a:lnSpc>
              <a:spcBef>
                <a:spcPts val="1200"/>
              </a:spcBef>
              <a:spcAft>
                <a:spcPts val="0"/>
              </a:spcAft>
              <a:buClr>
                <a:srgbClr val="0D0D0D"/>
              </a:buClr>
              <a:buSzPts val="1000"/>
              <a:buFont typeface="Noto Sans Symbols"/>
              <a:buChar char="∙"/>
            </a:pPr>
            <a:r>
              <a:rPr lang="en-IN" b="1" i="0" u="none" strike="noStrike" cap="none" dirty="0">
                <a:solidFill>
                  <a:srgbClr val="0D0D0D"/>
                </a:solidFill>
                <a:latin typeface="Swis721 Cn BT" panose="020B0506020202030204" pitchFamily="34" charset="0"/>
                <a:ea typeface="Quattrocento Sans"/>
                <a:cs typeface="Quattrocento Sans"/>
                <a:sym typeface="Quattrocento Sans"/>
              </a:rPr>
              <a:t>Editing:</a:t>
            </a:r>
            <a:r>
              <a:rPr lang="en-IN" b="0" i="0" u="none" strike="noStrike" cap="none" dirty="0">
                <a:solidFill>
                  <a:srgbClr val="0D0D0D"/>
                </a:solidFill>
                <a:latin typeface="Swis721 Cn BT" panose="020B0506020202030204" pitchFamily="34" charset="0"/>
                <a:ea typeface="Quattrocento Sans"/>
                <a:cs typeface="Quattrocento Sans"/>
                <a:sym typeface="Quattrocento Sans"/>
              </a:rPr>
              <a:t> Find, replace, and select text.</a:t>
            </a:r>
            <a:endParaRPr b="0" i="0" u="none" strike="noStrike" cap="none" dirty="0">
              <a:solidFill>
                <a:srgbClr val="0D0D0D"/>
              </a:solidFill>
              <a:latin typeface="Swis721 Cn BT" panose="020B0506020202030204" pitchFamily="34" charset="0"/>
              <a:sym typeface="Arial"/>
            </a:endParaRPr>
          </a:p>
        </p:txBody>
      </p:sp>
      <p:sp>
        <p:nvSpPr>
          <p:cNvPr id="216" name="Google Shape;216;p22"/>
          <p:cNvSpPr/>
          <p:nvPr/>
        </p:nvSpPr>
        <p:spPr>
          <a:xfrm>
            <a:off x="6294240" y="631241"/>
            <a:ext cx="4272160" cy="905459"/>
          </a:xfrm>
          <a:prstGeom prst="rect">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17" name="Google Shape;217;p22"/>
          <p:cNvSpPr/>
          <p:nvPr/>
        </p:nvSpPr>
        <p:spPr>
          <a:xfrm>
            <a:off x="10566400" y="621454"/>
            <a:ext cx="762726" cy="905459"/>
          </a:xfrm>
          <a:prstGeom prst="rect">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2050" name="Picture 2" descr="Man character thinking">
            <a:extLst>
              <a:ext uri="{FF2B5EF4-FFF2-40B4-BE49-F238E27FC236}">
                <a16:creationId xmlns:a16="http://schemas.microsoft.com/office/drawing/2014/main" id="{9380229D-BFD6-3BAC-C88C-584CAED5F2E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61308"/>
            <a:ext cx="2274141" cy="2274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
                                            <p:txEl>
                                              <p:pRg st="2" end="2"/>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
                                            <p:txEl>
                                              <p:pRg st="4" end="4"/>
                                            </p:txEl>
                                          </p:spTgt>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21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
                                            <p:txEl>
                                              <p:pRg st="6" end="6"/>
                                            </p:txEl>
                                          </p:spTgt>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21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7"/>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8FA6-B315-B342-2FD4-1F416A71C2BA}"/>
              </a:ext>
            </a:extLst>
          </p:cNvPr>
          <p:cNvSpPr>
            <a:spLocks noGrp="1"/>
          </p:cNvSpPr>
          <p:nvPr>
            <p:ph type="title"/>
          </p:nvPr>
        </p:nvSpPr>
        <p:spPr>
          <a:xfrm>
            <a:off x="3224463" y="365125"/>
            <a:ext cx="2871538" cy="1325563"/>
          </a:xfrm>
        </p:spPr>
        <p:txBody>
          <a:bodyPr/>
          <a:lstStyle/>
          <a:p>
            <a:r>
              <a:rPr lang="en-IN" dirty="0"/>
              <a:t>Quiz </a:t>
            </a:r>
          </a:p>
        </p:txBody>
      </p:sp>
      <p:sp>
        <p:nvSpPr>
          <p:cNvPr id="3" name="Text Placeholder 2">
            <a:extLst>
              <a:ext uri="{FF2B5EF4-FFF2-40B4-BE49-F238E27FC236}">
                <a16:creationId xmlns:a16="http://schemas.microsoft.com/office/drawing/2014/main" id="{8CEC8B52-96A3-C995-ACCA-81CCC2BEB354}"/>
              </a:ext>
            </a:extLst>
          </p:cNvPr>
          <p:cNvSpPr>
            <a:spLocks noGrp="1"/>
          </p:cNvSpPr>
          <p:nvPr>
            <p:ph type="body" idx="1"/>
          </p:nvPr>
        </p:nvSpPr>
        <p:spPr>
          <a:xfrm>
            <a:off x="545432" y="1718762"/>
            <a:ext cx="8245642" cy="4219826"/>
          </a:xfrm>
        </p:spPr>
        <p:txBody>
          <a:bodyPr>
            <a:normAutofit lnSpcReduction="10000"/>
          </a:bodyPr>
          <a:lstStyle/>
          <a:p>
            <a:r>
              <a:rPr lang="en-US" sz="2400" dirty="0"/>
              <a:t>Under which tab can you find the options to change the font style and size?</a:t>
            </a:r>
          </a:p>
          <a:p>
            <a:endParaRPr lang="en-US" sz="2400" dirty="0"/>
          </a:p>
          <a:p>
            <a:r>
              <a:rPr lang="en-US" sz="2400" dirty="0"/>
              <a:t>Which tab contains the option to insert a table into your document?</a:t>
            </a:r>
          </a:p>
          <a:p>
            <a:endParaRPr lang="en-US" sz="2400" dirty="0"/>
          </a:p>
          <a:p>
            <a:r>
              <a:rPr lang="en-US" sz="2400" dirty="0"/>
              <a:t>Where can you find the options to set the page margins and orientation?</a:t>
            </a:r>
          </a:p>
          <a:p>
            <a:endParaRPr lang="en-US" sz="2400" dirty="0"/>
          </a:p>
          <a:p>
            <a:r>
              <a:rPr lang="en-US" sz="2400" dirty="0"/>
              <a:t>In which tab would you go to add a header or footer to your document?</a:t>
            </a:r>
          </a:p>
        </p:txBody>
      </p:sp>
      <p:pic>
        <p:nvPicPr>
          <p:cNvPr id="4" name="Picture 2" descr="Quiz doodle vector filled outline Sticker EPS 10 file">
            <a:extLst>
              <a:ext uri="{FF2B5EF4-FFF2-40B4-BE49-F238E27FC236}">
                <a16:creationId xmlns:a16="http://schemas.microsoft.com/office/drawing/2014/main" id="{E8A7683B-4325-9100-5A39-506A409B8FB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6926" y="4166143"/>
            <a:ext cx="2525704" cy="252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4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32"/>
          <p:cNvSpPr/>
          <p:nvPr/>
        </p:nvSpPr>
        <p:spPr>
          <a:xfrm>
            <a:off x="1337733" y="846667"/>
            <a:ext cx="609600" cy="35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grpSp>
        <p:nvGrpSpPr>
          <p:cNvPr id="2" name="Group 1">
            <a:extLst>
              <a:ext uri="{FF2B5EF4-FFF2-40B4-BE49-F238E27FC236}">
                <a16:creationId xmlns:a16="http://schemas.microsoft.com/office/drawing/2014/main" id="{56CDB34E-37D7-1585-BDCF-28A8FD735A62}"/>
              </a:ext>
            </a:extLst>
          </p:cNvPr>
          <p:cNvGrpSpPr/>
          <p:nvPr/>
        </p:nvGrpSpPr>
        <p:grpSpPr>
          <a:xfrm>
            <a:off x="0" y="0"/>
            <a:ext cx="12192000" cy="6593305"/>
            <a:chOff x="0" y="0"/>
            <a:chExt cx="12192000" cy="6593305"/>
          </a:xfrm>
        </p:grpSpPr>
        <p:pic>
          <p:nvPicPr>
            <p:cNvPr id="343" name="Google Shape;343;p32"/>
            <p:cNvPicPr preferRelativeResize="0"/>
            <p:nvPr/>
          </p:nvPicPr>
          <p:blipFill rotWithShape="1">
            <a:blip r:embed="rId3">
              <a:alphaModFix/>
            </a:blip>
            <a:srcRect/>
            <a:stretch/>
          </p:blipFill>
          <p:spPr>
            <a:xfrm>
              <a:off x="0" y="0"/>
              <a:ext cx="12192000" cy="6593305"/>
            </a:xfrm>
            <a:prstGeom prst="rect">
              <a:avLst/>
            </a:prstGeom>
            <a:noFill/>
            <a:ln>
              <a:noFill/>
            </a:ln>
          </p:spPr>
        </p:pic>
        <p:sp>
          <p:nvSpPr>
            <p:cNvPr id="345" name="Google Shape;345;p32"/>
            <p:cNvSpPr/>
            <p:nvPr/>
          </p:nvSpPr>
          <p:spPr>
            <a:xfrm>
              <a:off x="1230690" y="457200"/>
              <a:ext cx="10961310" cy="613610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chemeClr val="dk1"/>
                </a:buClr>
                <a:buSzPts val="1000"/>
                <a:buFont typeface="Noto Sans Symbols"/>
                <a:buNone/>
              </a:pPr>
              <a:endParaRPr sz="1600" b="0" i="0" u="none" strike="noStrike" cap="none" dirty="0">
                <a:solidFill>
                  <a:srgbClr val="0D0D0D"/>
                </a:solidFill>
                <a:highlight>
                  <a:srgbClr val="FFFFFF"/>
                </a:highlight>
                <a:latin typeface="Swis721 Cn BT" panose="020B0506020202030204" pitchFamily="34" charset="0"/>
                <a:sym typeface="Arial"/>
              </a:endParaRPr>
            </a:p>
          </p:txBody>
        </p:sp>
      </p:grpSp>
      <p:sp>
        <p:nvSpPr>
          <p:cNvPr id="346" name="Google Shape;346;p32"/>
          <p:cNvSpPr txBox="1">
            <a:spLocks noGrp="1"/>
          </p:cNvSpPr>
          <p:nvPr>
            <p:ph type="title"/>
          </p:nvPr>
        </p:nvSpPr>
        <p:spPr>
          <a:xfrm>
            <a:off x="7738533" y="6231467"/>
            <a:ext cx="3615266" cy="8408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IN" sz="4000" b="1" dirty="0"/>
              <a:t>                       </a:t>
            </a:r>
            <a:endParaRPr sz="4000" b="1" dirty="0"/>
          </a:p>
        </p:txBody>
      </p:sp>
      <p:sp>
        <p:nvSpPr>
          <p:cNvPr id="347" name="Google Shape;347;p32"/>
          <p:cNvSpPr/>
          <p:nvPr/>
        </p:nvSpPr>
        <p:spPr>
          <a:xfrm>
            <a:off x="106916" y="1187991"/>
            <a:ext cx="974153" cy="355600"/>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48" name="Google Shape;348;p32"/>
          <p:cNvSpPr txBox="1"/>
          <p:nvPr/>
        </p:nvSpPr>
        <p:spPr>
          <a:xfrm>
            <a:off x="1528355" y="1220425"/>
            <a:ext cx="26500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dirty="0">
                <a:solidFill>
                  <a:srgbClr val="0D0D0D"/>
                </a:solidFill>
                <a:highlight>
                  <a:srgbClr val="FFFFFF"/>
                </a:highlight>
                <a:latin typeface="Swis721 Cn BT" panose="020B0506020202030204" pitchFamily="34" charset="0"/>
                <a:ea typeface="Quattrocento Sans"/>
                <a:cs typeface="Quattrocento Sans"/>
                <a:sym typeface="Quattrocento Sans"/>
              </a:rPr>
              <a:t>Create a new document.</a:t>
            </a:r>
            <a:endParaRPr sz="1600" b="0" i="0" u="none" strike="noStrike" cap="none" dirty="0">
              <a:solidFill>
                <a:srgbClr val="0D0D0D"/>
              </a:solidFill>
              <a:highlight>
                <a:srgbClr val="FFFFFF"/>
              </a:highlight>
              <a:latin typeface="Swis721 Cn BT" panose="020B050602020203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Swis721 Cn BT" panose="020B0506020202030204" pitchFamily="34" charset="0"/>
              <a:sym typeface="Arial"/>
            </a:endParaRPr>
          </a:p>
        </p:txBody>
      </p:sp>
      <p:sp>
        <p:nvSpPr>
          <p:cNvPr id="349" name="Google Shape;349;p32"/>
          <p:cNvSpPr/>
          <p:nvPr/>
        </p:nvSpPr>
        <p:spPr>
          <a:xfrm>
            <a:off x="106914" y="1537567"/>
            <a:ext cx="974153" cy="355600"/>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50" name="Google Shape;350;p32"/>
          <p:cNvSpPr txBox="1"/>
          <p:nvPr/>
        </p:nvSpPr>
        <p:spPr>
          <a:xfrm>
            <a:off x="1528355" y="1695064"/>
            <a:ext cx="42748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dirty="0">
                <a:solidFill>
                  <a:srgbClr val="0D0D0D"/>
                </a:solidFill>
                <a:highlight>
                  <a:srgbClr val="FFFFFF"/>
                </a:highlight>
                <a:latin typeface="Swis721 Cn BT" panose="020B0506020202030204" pitchFamily="34" charset="0"/>
                <a:ea typeface="Quattrocento Sans"/>
                <a:cs typeface="Quattrocento Sans"/>
                <a:sym typeface="Quattrocento Sans"/>
              </a:rPr>
              <a:t>Open existing documents</a:t>
            </a:r>
            <a:endParaRPr sz="1800" b="0" i="0" u="none" strike="noStrike" cap="none" dirty="0">
              <a:solidFill>
                <a:schemeClr val="dk1"/>
              </a:solidFill>
              <a:latin typeface="Swis721 Cn BT" panose="020B0506020202030204" pitchFamily="34" charset="0"/>
              <a:sym typeface="Arial"/>
            </a:endParaRPr>
          </a:p>
        </p:txBody>
      </p:sp>
      <p:sp>
        <p:nvSpPr>
          <p:cNvPr id="351" name="Google Shape;351;p32"/>
          <p:cNvSpPr txBox="1"/>
          <p:nvPr/>
        </p:nvSpPr>
        <p:spPr>
          <a:xfrm>
            <a:off x="5656582" y="4769440"/>
            <a:ext cx="6315890" cy="388656"/>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Clr>
                <a:srgbClr val="000000"/>
              </a:buClr>
              <a:buSzPts val="1800"/>
              <a:buFont typeface="Arial"/>
              <a:buNone/>
            </a:pPr>
            <a:r>
              <a:rPr lang="en-IN" sz="1800" b="0" i="0" u="none" strike="noStrike" cap="none" dirty="0">
                <a:solidFill>
                  <a:srgbClr val="0D0D0D"/>
                </a:solidFill>
                <a:highlight>
                  <a:srgbClr val="FFFFFF"/>
                </a:highlight>
                <a:latin typeface="Swis721 Cn BT" panose="020B0506020202030204" pitchFamily="34" charset="0"/>
                <a:ea typeface="Quattrocento Sans"/>
                <a:cs typeface="Quattrocento Sans"/>
                <a:sym typeface="Quattrocento Sans"/>
              </a:rPr>
              <a:t>Save the document in various formats.</a:t>
            </a:r>
            <a:endParaRPr sz="1600" b="0" i="0" u="none" strike="noStrike" cap="none" dirty="0">
              <a:solidFill>
                <a:srgbClr val="0D0D0D"/>
              </a:solidFill>
              <a:highlight>
                <a:srgbClr val="FFFFFF"/>
              </a:highlight>
              <a:latin typeface="Swis721 Cn BT" panose="020B0506020202030204" pitchFamily="34" charset="0"/>
              <a:sym typeface="Arial"/>
            </a:endParaRPr>
          </a:p>
        </p:txBody>
      </p:sp>
      <p:sp>
        <p:nvSpPr>
          <p:cNvPr id="352" name="Google Shape;352;p32"/>
          <p:cNvSpPr txBox="1"/>
          <p:nvPr/>
        </p:nvSpPr>
        <p:spPr>
          <a:xfrm>
            <a:off x="1642533" y="4050033"/>
            <a:ext cx="29032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dirty="0">
                <a:solidFill>
                  <a:srgbClr val="0D0D0D"/>
                </a:solidFill>
                <a:highlight>
                  <a:srgbClr val="FFFFFF"/>
                </a:highlight>
                <a:latin typeface="Swis721 Cn BT" panose="020B0506020202030204" pitchFamily="34" charset="0"/>
                <a:ea typeface="Quattrocento Sans"/>
                <a:cs typeface="Quattrocento Sans"/>
                <a:sym typeface="Quattrocento Sans"/>
              </a:rPr>
              <a:t>Print the document</a:t>
            </a:r>
            <a:endParaRPr sz="1800" b="0" i="0" u="none" strike="noStrike" cap="none" dirty="0">
              <a:solidFill>
                <a:schemeClr val="dk1"/>
              </a:solidFill>
              <a:latin typeface="Swis721 Cn BT" panose="020B0506020202030204" pitchFamily="34" charset="0"/>
              <a:sym typeface="Arial"/>
            </a:endParaRPr>
          </a:p>
        </p:txBody>
      </p:sp>
      <p:sp>
        <p:nvSpPr>
          <p:cNvPr id="353" name="Google Shape;353;p32"/>
          <p:cNvSpPr txBox="1"/>
          <p:nvPr/>
        </p:nvSpPr>
        <p:spPr>
          <a:xfrm>
            <a:off x="1081068" y="5939431"/>
            <a:ext cx="5770880" cy="388656"/>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Clr>
                <a:srgbClr val="000000"/>
              </a:buClr>
              <a:buSzPts val="1800"/>
              <a:buFont typeface="Arial"/>
              <a:buNone/>
            </a:pPr>
            <a:r>
              <a:rPr lang="en-IN" sz="1800" b="0" i="0" u="none" strike="noStrike" cap="none" dirty="0">
                <a:solidFill>
                  <a:srgbClr val="0D0D0D"/>
                </a:solidFill>
                <a:highlight>
                  <a:srgbClr val="FFFFFF"/>
                </a:highlight>
                <a:latin typeface="Swis721 Cn BT" panose="020B0506020202030204" pitchFamily="34" charset="0"/>
                <a:ea typeface="Quattrocento Sans"/>
                <a:cs typeface="Quattrocento Sans"/>
                <a:sym typeface="Quattrocento Sans"/>
              </a:rPr>
              <a:t>Customize Word settings.</a:t>
            </a:r>
            <a:endParaRPr sz="1600" b="0" i="0" u="none" strike="noStrike" cap="none" dirty="0">
              <a:solidFill>
                <a:srgbClr val="0D0D0D"/>
              </a:solidFill>
              <a:highlight>
                <a:srgbClr val="FFFFFF"/>
              </a:highlight>
              <a:latin typeface="Swis721 Cn BT" panose="020B0506020202030204" pitchFamily="34" charset="0"/>
              <a:sym typeface="Arial"/>
            </a:endParaRPr>
          </a:p>
        </p:txBody>
      </p:sp>
      <p:sp>
        <p:nvSpPr>
          <p:cNvPr id="354" name="Google Shape;354;p32"/>
          <p:cNvSpPr/>
          <p:nvPr/>
        </p:nvSpPr>
        <p:spPr>
          <a:xfrm>
            <a:off x="128269" y="2792198"/>
            <a:ext cx="974153" cy="788848"/>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55" name="Google Shape;355;p32"/>
          <p:cNvSpPr/>
          <p:nvPr/>
        </p:nvSpPr>
        <p:spPr>
          <a:xfrm>
            <a:off x="6071679" y="4810319"/>
            <a:ext cx="4052035" cy="55832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56" name="Google Shape;356;p32"/>
          <p:cNvSpPr txBox="1"/>
          <p:nvPr/>
        </p:nvSpPr>
        <p:spPr>
          <a:xfrm>
            <a:off x="1102422" y="3032432"/>
            <a:ext cx="6322422" cy="388656"/>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Clr>
                <a:srgbClr val="000000"/>
              </a:buClr>
              <a:buSzPts val="1800"/>
              <a:buFont typeface="Arial"/>
              <a:buNone/>
            </a:pPr>
            <a:r>
              <a:rPr lang="en-IN" sz="1800" b="0" i="0" u="none" strike="noStrike" cap="none" dirty="0">
                <a:solidFill>
                  <a:srgbClr val="0D0D0D"/>
                </a:solidFill>
                <a:highlight>
                  <a:srgbClr val="FFFFFF"/>
                </a:highlight>
                <a:latin typeface="Swis721 Cn BT" panose="020B0506020202030204" pitchFamily="34" charset="0"/>
                <a:ea typeface="Quattrocento Sans"/>
                <a:cs typeface="Quattrocento Sans"/>
                <a:sym typeface="Quattrocento Sans"/>
              </a:rPr>
              <a:t>Save the document in various formats.</a:t>
            </a:r>
            <a:endParaRPr sz="1600" b="0" i="0" u="none" strike="noStrike" cap="none" dirty="0">
              <a:solidFill>
                <a:srgbClr val="0D0D0D"/>
              </a:solidFill>
              <a:highlight>
                <a:srgbClr val="FFFFFF"/>
              </a:highlight>
              <a:latin typeface="Swis721 Cn BT" panose="020B0506020202030204" pitchFamily="34" charset="0"/>
              <a:sym typeface="Arial"/>
            </a:endParaRPr>
          </a:p>
        </p:txBody>
      </p:sp>
      <p:sp>
        <p:nvSpPr>
          <p:cNvPr id="357" name="Google Shape;357;p32"/>
          <p:cNvSpPr/>
          <p:nvPr/>
        </p:nvSpPr>
        <p:spPr>
          <a:xfrm>
            <a:off x="106915" y="3867692"/>
            <a:ext cx="974153" cy="364681"/>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58" name="Google Shape;358;p32"/>
          <p:cNvSpPr/>
          <p:nvPr/>
        </p:nvSpPr>
        <p:spPr>
          <a:xfrm>
            <a:off x="128269" y="5734708"/>
            <a:ext cx="974153" cy="364681"/>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1026" name="Picture 2" descr="Young Woman Pointing and Explaining Something">
            <a:extLst>
              <a:ext uri="{FF2B5EF4-FFF2-40B4-BE49-F238E27FC236}">
                <a16:creationId xmlns:a16="http://schemas.microsoft.com/office/drawing/2014/main" id="{025F6400-DCEB-B114-0864-5FC01E97323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6734" y="3233750"/>
            <a:ext cx="3615266" cy="3615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1"/>
                                          </p:stCondLst>
                                        </p:cTn>
                                        <p:tgtEl>
                                          <p:spTgt spid="34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34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1"/>
                                          </p:stCondLst>
                                        </p:cTn>
                                        <p:tgtEl>
                                          <p:spTgt spid="35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34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7"/>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1"/>
                                          </p:stCondLst>
                                        </p:cTn>
                                        <p:tgtEl>
                                          <p:spTgt spid="35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5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1"/>
                                          </p:stCondLst>
                                        </p:cTn>
                                        <p:tgtEl>
                                          <p:spTgt spid="3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3"/>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1"/>
                                          </p:stCondLst>
                                        </p:cTn>
                                        <p:tgtEl>
                                          <p:spTgt spid="35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1"/>
                                          </p:stCondLst>
                                        </p:cTn>
                                        <p:tgtEl>
                                          <p:spTgt spid="3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5"/>
          <p:cNvPicPr preferRelativeResize="0"/>
          <p:nvPr/>
        </p:nvPicPr>
        <p:blipFill rotWithShape="1">
          <a:blip r:embed="rId3">
            <a:alphaModFix/>
          </a:blip>
          <a:srcRect/>
          <a:stretch/>
        </p:blipFill>
        <p:spPr>
          <a:xfrm>
            <a:off x="0" y="0"/>
            <a:ext cx="12192000" cy="6530631"/>
          </a:xfrm>
          <a:prstGeom prst="rect">
            <a:avLst/>
          </a:prstGeom>
          <a:noFill/>
          <a:ln>
            <a:noFill/>
          </a:ln>
        </p:spPr>
      </p:pic>
      <p:sp>
        <p:nvSpPr>
          <p:cNvPr id="393" name="Google Shape;393;p35"/>
          <p:cNvSpPr/>
          <p:nvPr/>
        </p:nvSpPr>
        <p:spPr>
          <a:xfrm>
            <a:off x="4064000" y="643467"/>
            <a:ext cx="2336800" cy="931333"/>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94" name="Google Shape;394;p35"/>
          <p:cNvSpPr/>
          <p:nvPr/>
        </p:nvSpPr>
        <p:spPr>
          <a:xfrm>
            <a:off x="0" y="643467"/>
            <a:ext cx="4064000" cy="108373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95" name="Google Shape;395;p35"/>
          <p:cNvSpPr/>
          <p:nvPr/>
        </p:nvSpPr>
        <p:spPr>
          <a:xfrm>
            <a:off x="6400800" y="643467"/>
            <a:ext cx="5791200" cy="108373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96" name="Google Shape;396;p35"/>
          <p:cNvSpPr txBox="1"/>
          <p:nvPr/>
        </p:nvSpPr>
        <p:spPr>
          <a:xfrm>
            <a:off x="2983775" y="3227482"/>
            <a:ext cx="622445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dirty="0">
                <a:solidFill>
                  <a:schemeClr val="dk1"/>
                </a:solidFill>
                <a:latin typeface="Swis721 Cn BT" panose="020B0506020202030204" pitchFamily="34" charset="0"/>
                <a:sym typeface="Arial"/>
              </a:rPr>
              <a:t>By formatting paragraph with alignment option and adjust line spacing and indents using paragraph group </a:t>
            </a:r>
            <a:endParaRPr sz="1800" b="0" i="0" u="none" strike="noStrike" cap="none" dirty="0">
              <a:solidFill>
                <a:schemeClr val="dk1"/>
              </a:solidFill>
              <a:latin typeface="Swis721 Cn BT" panose="020B0506020202030204" pitchFamily="34" charset="0"/>
              <a:sym typeface="Arial"/>
            </a:endParaRPr>
          </a:p>
        </p:txBody>
      </p:sp>
      <p:sp>
        <p:nvSpPr>
          <p:cNvPr id="397" name="Google Shape;397;p35"/>
          <p:cNvSpPr/>
          <p:nvPr/>
        </p:nvSpPr>
        <p:spPr>
          <a:xfrm>
            <a:off x="541867" y="327369"/>
            <a:ext cx="524933" cy="316098"/>
          </a:xfrm>
          <a:prstGeom prst="rect">
            <a:avLst/>
          </a:prstGeom>
          <a:no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cxnSp>
        <p:nvCxnSpPr>
          <p:cNvPr id="398" name="Google Shape;398;p35"/>
          <p:cNvCxnSpPr/>
          <p:nvPr/>
        </p:nvCxnSpPr>
        <p:spPr>
          <a:xfrm flipH="1">
            <a:off x="3609474" y="1267326"/>
            <a:ext cx="673768" cy="882316"/>
          </a:xfrm>
          <a:prstGeom prst="straightConnector1">
            <a:avLst/>
          </a:prstGeom>
          <a:noFill/>
          <a:ln w="57150" cap="flat" cmpd="sng">
            <a:solidFill>
              <a:srgbClr val="3E6EC2"/>
            </a:solidFill>
            <a:prstDash val="solid"/>
            <a:round/>
            <a:headEnd type="none" w="sm" len="sm"/>
            <a:tailEnd type="triangle" w="med" len="med"/>
          </a:ln>
        </p:spPr>
      </p:cxnSp>
      <p:cxnSp>
        <p:nvCxnSpPr>
          <p:cNvPr id="399" name="Google Shape;399;p35"/>
          <p:cNvCxnSpPr/>
          <p:nvPr/>
        </p:nvCxnSpPr>
        <p:spPr>
          <a:xfrm>
            <a:off x="4475747" y="1267326"/>
            <a:ext cx="208548" cy="1122948"/>
          </a:xfrm>
          <a:prstGeom prst="straightConnector1">
            <a:avLst/>
          </a:prstGeom>
          <a:noFill/>
          <a:ln w="57150" cap="flat" cmpd="sng">
            <a:solidFill>
              <a:srgbClr val="3E6EC2"/>
            </a:solidFill>
            <a:prstDash val="solid"/>
            <a:round/>
            <a:headEnd type="none" w="sm" len="sm"/>
            <a:tailEnd type="triangle" w="med" len="med"/>
          </a:ln>
        </p:spPr>
      </p:cxnSp>
      <p:cxnSp>
        <p:nvCxnSpPr>
          <p:cNvPr id="400" name="Google Shape;400;p35"/>
          <p:cNvCxnSpPr/>
          <p:nvPr/>
        </p:nvCxnSpPr>
        <p:spPr>
          <a:xfrm>
            <a:off x="4748463" y="1267326"/>
            <a:ext cx="609600" cy="1171074"/>
          </a:xfrm>
          <a:prstGeom prst="straightConnector1">
            <a:avLst/>
          </a:prstGeom>
          <a:noFill/>
          <a:ln w="57150" cap="flat" cmpd="sng">
            <a:solidFill>
              <a:srgbClr val="3E6EC2"/>
            </a:solidFill>
            <a:prstDash val="solid"/>
            <a:round/>
            <a:headEnd type="none" w="sm" len="sm"/>
            <a:tailEnd type="triangle" w="med" len="med"/>
          </a:ln>
        </p:spPr>
      </p:cxnSp>
      <p:cxnSp>
        <p:nvCxnSpPr>
          <p:cNvPr id="401" name="Google Shape;401;p35"/>
          <p:cNvCxnSpPr/>
          <p:nvPr/>
        </p:nvCxnSpPr>
        <p:spPr>
          <a:xfrm>
            <a:off x="5021179" y="1267326"/>
            <a:ext cx="1074821" cy="882316"/>
          </a:xfrm>
          <a:prstGeom prst="straightConnector1">
            <a:avLst/>
          </a:prstGeom>
          <a:noFill/>
          <a:ln w="57150" cap="flat" cmpd="sng">
            <a:solidFill>
              <a:srgbClr val="3E6EC2"/>
            </a:solidFill>
            <a:prstDash val="solid"/>
            <a:round/>
            <a:headEnd type="none" w="sm" len="sm"/>
            <a:tailEnd type="triangle" w="med" len="med"/>
          </a:ln>
        </p:spPr>
      </p:cxnSp>
      <p:sp>
        <p:nvSpPr>
          <p:cNvPr id="402" name="Google Shape;402;p35"/>
          <p:cNvSpPr txBox="1"/>
          <p:nvPr/>
        </p:nvSpPr>
        <p:spPr>
          <a:xfrm>
            <a:off x="3077327" y="2140843"/>
            <a:ext cx="1000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1" u="none" strike="noStrike" cap="none" dirty="0">
                <a:solidFill>
                  <a:srgbClr val="000000"/>
                </a:solidFill>
                <a:latin typeface="Swis721 Cn BT" panose="020B0506020202030204" pitchFamily="34" charset="0"/>
                <a:sym typeface="Arial"/>
              </a:rPr>
              <a:t>Left Align</a:t>
            </a:r>
            <a:endParaRPr sz="1800" b="0" i="1" u="none" strike="noStrike" cap="none" dirty="0">
              <a:solidFill>
                <a:srgbClr val="000000"/>
              </a:solidFill>
              <a:latin typeface="Swis721 Cn BT" panose="020B0506020202030204" pitchFamily="34" charset="0"/>
              <a:sym typeface="Arial"/>
            </a:endParaRPr>
          </a:p>
        </p:txBody>
      </p:sp>
      <p:sp>
        <p:nvSpPr>
          <p:cNvPr id="403" name="Google Shape;403;p35"/>
          <p:cNvSpPr txBox="1"/>
          <p:nvPr/>
        </p:nvSpPr>
        <p:spPr>
          <a:xfrm>
            <a:off x="3846408" y="2412008"/>
            <a:ext cx="12586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1" u="none" strike="noStrike" cap="none" dirty="0">
                <a:solidFill>
                  <a:srgbClr val="000000"/>
                </a:solidFill>
                <a:latin typeface="Swis721 Cn BT" panose="020B0506020202030204" pitchFamily="34" charset="0"/>
                <a:sym typeface="Arial"/>
              </a:rPr>
              <a:t>Centre Align</a:t>
            </a:r>
            <a:endParaRPr sz="1800" b="0" i="1" u="none" strike="noStrike" cap="none" dirty="0">
              <a:solidFill>
                <a:srgbClr val="000000"/>
              </a:solidFill>
              <a:latin typeface="Swis721 Cn BT" panose="020B0506020202030204" pitchFamily="34" charset="0"/>
              <a:sym typeface="Arial"/>
            </a:endParaRPr>
          </a:p>
        </p:txBody>
      </p:sp>
      <p:sp>
        <p:nvSpPr>
          <p:cNvPr id="404" name="Google Shape;404;p35"/>
          <p:cNvSpPr txBox="1"/>
          <p:nvPr/>
        </p:nvSpPr>
        <p:spPr>
          <a:xfrm>
            <a:off x="5193242" y="2543854"/>
            <a:ext cx="11336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1" u="none" strike="noStrike" cap="none" dirty="0">
                <a:solidFill>
                  <a:srgbClr val="000000"/>
                </a:solidFill>
                <a:latin typeface="Swis721 Cn BT" panose="020B0506020202030204" pitchFamily="34" charset="0"/>
                <a:sym typeface="Arial"/>
              </a:rPr>
              <a:t>Right Align</a:t>
            </a:r>
            <a:endParaRPr sz="1800" b="0" i="1" u="none" strike="noStrike" cap="none" dirty="0">
              <a:solidFill>
                <a:srgbClr val="000000"/>
              </a:solidFill>
              <a:latin typeface="Swis721 Cn BT" panose="020B0506020202030204" pitchFamily="34" charset="0"/>
              <a:sym typeface="Arial"/>
            </a:endParaRPr>
          </a:p>
        </p:txBody>
      </p:sp>
      <p:sp>
        <p:nvSpPr>
          <p:cNvPr id="405" name="Google Shape;405;p35"/>
          <p:cNvSpPr txBox="1"/>
          <p:nvPr/>
        </p:nvSpPr>
        <p:spPr>
          <a:xfrm>
            <a:off x="6006989" y="2114728"/>
            <a:ext cx="7537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1" u="none" strike="noStrike" cap="none" dirty="0">
                <a:solidFill>
                  <a:srgbClr val="000000"/>
                </a:solidFill>
                <a:latin typeface="Swis721 Cn BT" panose="020B0506020202030204" pitchFamily="34" charset="0"/>
                <a:sym typeface="Arial"/>
              </a:rPr>
              <a:t>Justify</a:t>
            </a:r>
            <a:endParaRPr sz="1800" b="0" i="1" u="none" strike="noStrike" cap="none" dirty="0">
              <a:solidFill>
                <a:srgbClr val="000000"/>
              </a:solidFill>
              <a:latin typeface="Swis721 Cn BT" panose="020B0506020202030204" pitchFamily="34" charset="0"/>
              <a:sym typeface="Arial"/>
            </a:endParaRPr>
          </a:p>
        </p:txBody>
      </p:sp>
      <p:sp>
        <p:nvSpPr>
          <p:cNvPr id="2" name="Google Shape;396;p35">
            <a:extLst>
              <a:ext uri="{FF2B5EF4-FFF2-40B4-BE49-F238E27FC236}">
                <a16:creationId xmlns:a16="http://schemas.microsoft.com/office/drawing/2014/main" id="{78C46B3E-998E-71B5-CFA2-7A949D346476}"/>
              </a:ext>
            </a:extLst>
          </p:cNvPr>
          <p:cNvSpPr txBox="1"/>
          <p:nvPr/>
        </p:nvSpPr>
        <p:spPr>
          <a:xfrm>
            <a:off x="2894764" y="4090302"/>
            <a:ext cx="6224450" cy="36929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IN" sz="1800" b="0" i="0" u="none" strike="noStrike" cap="none" dirty="0">
                <a:solidFill>
                  <a:schemeClr val="dk1"/>
                </a:solidFill>
                <a:latin typeface="Swis721 Cn BT" panose="020B0506020202030204" pitchFamily="34" charset="0"/>
                <a:sym typeface="Arial"/>
              </a:rPr>
              <a:t>This is left aligned</a:t>
            </a:r>
            <a:endParaRPr sz="1800" b="0" i="0" u="none" strike="noStrike" cap="none" dirty="0">
              <a:solidFill>
                <a:schemeClr val="dk1"/>
              </a:solidFill>
              <a:latin typeface="Swis721 Cn BT" panose="020B0506020202030204" pitchFamily="34" charset="0"/>
              <a:sym typeface="Arial"/>
            </a:endParaRPr>
          </a:p>
        </p:txBody>
      </p:sp>
      <p:sp>
        <p:nvSpPr>
          <p:cNvPr id="3" name="Google Shape;396;p35">
            <a:extLst>
              <a:ext uri="{FF2B5EF4-FFF2-40B4-BE49-F238E27FC236}">
                <a16:creationId xmlns:a16="http://schemas.microsoft.com/office/drawing/2014/main" id="{671E39EE-828B-F886-A6B4-8CDC2A7DC058}"/>
              </a:ext>
            </a:extLst>
          </p:cNvPr>
          <p:cNvSpPr txBox="1"/>
          <p:nvPr/>
        </p:nvSpPr>
        <p:spPr>
          <a:xfrm>
            <a:off x="2894764" y="4617235"/>
            <a:ext cx="622445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dk1"/>
                </a:solidFill>
                <a:latin typeface="Swis721 Cn BT" panose="020B0506020202030204" pitchFamily="34" charset="0"/>
                <a:sym typeface="Arial"/>
              </a:rPr>
              <a:t>This is Centre aligned</a:t>
            </a:r>
            <a:endParaRPr sz="1800" b="0" i="0" u="none" strike="noStrike" cap="none" dirty="0">
              <a:solidFill>
                <a:schemeClr val="dk1"/>
              </a:solidFill>
              <a:latin typeface="Swis721 Cn BT" panose="020B0506020202030204" pitchFamily="34" charset="0"/>
              <a:sym typeface="Arial"/>
            </a:endParaRPr>
          </a:p>
        </p:txBody>
      </p:sp>
      <p:sp>
        <p:nvSpPr>
          <p:cNvPr id="4" name="Google Shape;396;p35">
            <a:extLst>
              <a:ext uri="{FF2B5EF4-FFF2-40B4-BE49-F238E27FC236}">
                <a16:creationId xmlns:a16="http://schemas.microsoft.com/office/drawing/2014/main" id="{9E32D1A2-3C3C-081E-87A9-773E4344E905}"/>
              </a:ext>
            </a:extLst>
          </p:cNvPr>
          <p:cNvSpPr txBox="1"/>
          <p:nvPr/>
        </p:nvSpPr>
        <p:spPr>
          <a:xfrm>
            <a:off x="2983775" y="5221383"/>
            <a:ext cx="6224450"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IN" sz="1800" b="0" i="0" u="none" strike="noStrike" cap="none" dirty="0">
                <a:solidFill>
                  <a:schemeClr val="dk1"/>
                </a:solidFill>
                <a:latin typeface="Swis721 Cn BT" panose="020B0506020202030204" pitchFamily="34" charset="0"/>
                <a:sym typeface="Arial"/>
              </a:rPr>
              <a:t>This is right aligned</a:t>
            </a:r>
            <a:endParaRPr sz="1800" b="0" i="0" u="none" strike="noStrike" cap="none" dirty="0">
              <a:solidFill>
                <a:schemeClr val="dk1"/>
              </a:solidFill>
              <a:latin typeface="Swis721 Cn BT" panose="020B0506020202030204" pitchFamily="34" charset="0"/>
              <a:sym typeface="Arial"/>
            </a:endParaRPr>
          </a:p>
        </p:txBody>
      </p:sp>
      <p:sp>
        <p:nvSpPr>
          <p:cNvPr id="5" name="Google Shape;396;p35">
            <a:extLst>
              <a:ext uri="{FF2B5EF4-FFF2-40B4-BE49-F238E27FC236}">
                <a16:creationId xmlns:a16="http://schemas.microsoft.com/office/drawing/2014/main" id="{16B98001-C21E-9BB0-8465-2435031032A8}"/>
              </a:ext>
            </a:extLst>
          </p:cNvPr>
          <p:cNvSpPr txBox="1"/>
          <p:nvPr/>
        </p:nvSpPr>
        <p:spPr>
          <a:xfrm>
            <a:off x="3046550" y="5845242"/>
            <a:ext cx="6224450"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IN" sz="1800" b="0" i="0" u="none" strike="noStrike" cap="none" dirty="0">
                <a:solidFill>
                  <a:schemeClr val="dk1"/>
                </a:solidFill>
                <a:latin typeface="Swis721 Cn BT" panose="020B0506020202030204" pitchFamily="34" charset="0"/>
                <a:sym typeface="Arial"/>
              </a:rPr>
              <a:t>This Is Justified. It distributes space equally.</a:t>
            </a:r>
            <a:endParaRPr sz="1800" b="0" i="0" u="none" strike="noStrike" cap="none" dirty="0">
              <a:solidFill>
                <a:schemeClr val="dk1"/>
              </a:solidFill>
              <a:latin typeface="Swis721 Cn BT" panose="020B0506020202030204" pitchFamily="34" charset="0"/>
              <a:sym typeface="Arial"/>
            </a:endParaRPr>
          </a:p>
        </p:txBody>
      </p:sp>
      <p:sp>
        <p:nvSpPr>
          <p:cNvPr id="6" name="Rectangle 5">
            <a:extLst>
              <a:ext uri="{FF2B5EF4-FFF2-40B4-BE49-F238E27FC236}">
                <a16:creationId xmlns:a16="http://schemas.microsoft.com/office/drawing/2014/main" id="{604CB9F5-3919-C53C-E361-F08C600E1FC0}"/>
              </a:ext>
            </a:extLst>
          </p:cNvPr>
          <p:cNvSpPr/>
          <p:nvPr/>
        </p:nvSpPr>
        <p:spPr>
          <a:xfrm>
            <a:off x="2983775" y="2683565"/>
            <a:ext cx="625699"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9AB8FBB1-9548-3114-F3EF-6959389C3C26}"/>
              </a:ext>
            </a:extLst>
          </p:cNvPr>
          <p:cNvSpPr/>
          <p:nvPr/>
        </p:nvSpPr>
        <p:spPr>
          <a:xfrm>
            <a:off x="3296624" y="2683565"/>
            <a:ext cx="401006" cy="3274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FBD6CB89-9B66-3B14-5F5C-099942291619}"/>
              </a:ext>
            </a:extLst>
          </p:cNvPr>
          <p:cNvSpPr/>
          <p:nvPr/>
        </p:nvSpPr>
        <p:spPr>
          <a:xfrm>
            <a:off x="3088800" y="2707545"/>
            <a:ext cx="665886" cy="3926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2" descr="Young Woman Pointing and Explaining Something">
            <a:extLst>
              <a:ext uri="{FF2B5EF4-FFF2-40B4-BE49-F238E27FC236}">
                <a16:creationId xmlns:a16="http://schemas.microsoft.com/office/drawing/2014/main" id="{09D972D9-8218-EFDA-21A7-DDF6FF4F778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6734" y="3233750"/>
            <a:ext cx="3615266" cy="3615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A50AC-0E82-F01B-34B6-9975225489AC}"/>
              </a:ext>
            </a:extLst>
          </p:cNvPr>
          <p:cNvPicPr>
            <a:picLocks noChangeAspect="1"/>
          </p:cNvPicPr>
          <p:nvPr/>
        </p:nvPicPr>
        <p:blipFill>
          <a:blip r:embed="rId3"/>
          <a:stretch>
            <a:fillRect/>
          </a:stretch>
        </p:blipFill>
        <p:spPr>
          <a:xfrm>
            <a:off x="6037" y="0"/>
            <a:ext cx="12179926" cy="6524784"/>
          </a:xfrm>
          <a:prstGeom prst="rect">
            <a:avLst/>
          </a:prstGeom>
        </p:spPr>
      </p:pic>
      <p:sp>
        <p:nvSpPr>
          <p:cNvPr id="440" name="Google Shape;440;p38"/>
          <p:cNvSpPr txBox="1"/>
          <p:nvPr/>
        </p:nvSpPr>
        <p:spPr>
          <a:xfrm>
            <a:off x="3090766" y="3105855"/>
            <a:ext cx="622445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0" u="none" strike="noStrike" cap="none" dirty="0">
                <a:solidFill>
                  <a:schemeClr val="bg1"/>
                </a:solidFill>
                <a:latin typeface="Swis721 Cn BT" panose="020B0506020202030204" pitchFamily="34" charset="0"/>
                <a:sym typeface="Arial"/>
              </a:rPr>
              <a:t>It allows you to choose from a variety of colours or create custom colours to enhance the visual appeal of your document</a:t>
            </a:r>
            <a:endParaRPr sz="1800" b="0" i="0" u="none" strike="noStrike" cap="none" dirty="0">
              <a:solidFill>
                <a:schemeClr val="bg1"/>
              </a:solidFill>
              <a:latin typeface="Swis721 Cn BT" panose="020B0506020202030204" pitchFamily="34" charset="0"/>
              <a:sym typeface="Arial"/>
            </a:endParaRPr>
          </a:p>
        </p:txBody>
      </p:sp>
      <p:sp>
        <p:nvSpPr>
          <p:cNvPr id="439" name="Google Shape;439;p38"/>
          <p:cNvSpPr txBox="1"/>
          <p:nvPr/>
        </p:nvSpPr>
        <p:spPr>
          <a:xfrm>
            <a:off x="5210572" y="2055813"/>
            <a:ext cx="198483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800" b="0" i="0" u="none" strike="noStrike" cap="none" dirty="0">
                <a:solidFill>
                  <a:schemeClr val="bg1"/>
                </a:solidFill>
                <a:latin typeface="Swis721 Cn BT" panose="020B0506020202030204" pitchFamily="34" charset="0"/>
                <a:sym typeface="Arial"/>
              </a:rPr>
              <a:t>Page Colour</a:t>
            </a:r>
            <a:endParaRPr sz="2800" b="0" i="0" u="none" strike="noStrike" cap="none" dirty="0">
              <a:solidFill>
                <a:schemeClr val="bg1"/>
              </a:solidFill>
              <a:latin typeface="Swis721 Cn BT" panose="020B0506020202030204" pitchFamily="34"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Swis721 Cn BT" panose="020B0506020202030204" pitchFamily="34"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Swis721 Cn BT" panose="020B0506020202030204" pitchFamily="34" charset="0"/>
              <a:sym typeface="Arial"/>
            </a:endParaRPr>
          </a:p>
        </p:txBody>
      </p:sp>
      <p:grpSp>
        <p:nvGrpSpPr>
          <p:cNvPr id="8" name="Group 7">
            <a:extLst>
              <a:ext uri="{FF2B5EF4-FFF2-40B4-BE49-F238E27FC236}">
                <a16:creationId xmlns:a16="http://schemas.microsoft.com/office/drawing/2014/main" id="{D90080DF-D3B6-1003-4714-EC1A4973B875}"/>
              </a:ext>
            </a:extLst>
          </p:cNvPr>
          <p:cNvGrpSpPr/>
          <p:nvPr/>
        </p:nvGrpSpPr>
        <p:grpSpPr>
          <a:xfrm>
            <a:off x="20951" y="576471"/>
            <a:ext cx="12171048" cy="1192693"/>
            <a:chOff x="20951" y="576471"/>
            <a:chExt cx="12171048" cy="1192693"/>
          </a:xfrm>
        </p:grpSpPr>
        <p:sp>
          <p:nvSpPr>
            <p:cNvPr id="6" name="Google Shape;441;p38">
              <a:extLst>
                <a:ext uri="{FF2B5EF4-FFF2-40B4-BE49-F238E27FC236}">
                  <a16:creationId xmlns:a16="http://schemas.microsoft.com/office/drawing/2014/main" id="{E8E2FD11-C283-B6B3-4408-5429A27F4549}"/>
                </a:ext>
              </a:extLst>
            </p:cNvPr>
            <p:cNvSpPr/>
            <p:nvPr/>
          </p:nvSpPr>
          <p:spPr>
            <a:xfrm>
              <a:off x="20951" y="576471"/>
              <a:ext cx="10379242" cy="119269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7" name="Google Shape;442;p38">
              <a:extLst>
                <a:ext uri="{FF2B5EF4-FFF2-40B4-BE49-F238E27FC236}">
                  <a16:creationId xmlns:a16="http://schemas.microsoft.com/office/drawing/2014/main" id="{3F0FF244-BD97-F4E4-EFAC-3E7FAFB7A480}"/>
                </a:ext>
              </a:extLst>
            </p:cNvPr>
            <p:cNvSpPr/>
            <p:nvPr/>
          </p:nvSpPr>
          <p:spPr>
            <a:xfrm>
              <a:off x="10843590" y="673768"/>
              <a:ext cx="1348409" cy="770021"/>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grpSp>
      <p:sp>
        <p:nvSpPr>
          <p:cNvPr id="438" name="Google Shape;438;p38"/>
          <p:cNvSpPr/>
          <p:nvPr/>
        </p:nvSpPr>
        <p:spPr>
          <a:xfrm>
            <a:off x="2187132" y="289822"/>
            <a:ext cx="615703" cy="460241"/>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9" name="Google Shape;438;p38">
            <a:extLst>
              <a:ext uri="{FF2B5EF4-FFF2-40B4-BE49-F238E27FC236}">
                <a16:creationId xmlns:a16="http://schemas.microsoft.com/office/drawing/2014/main" id="{32FEC85B-27D0-E63F-537F-85A40CD9BD83}"/>
              </a:ext>
            </a:extLst>
          </p:cNvPr>
          <p:cNvSpPr/>
          <p:nvPr/>
        </p:nvSpPr>
        <p:spPr>
          <a:xfrm>
            <a:off x="10284223" y="598537"/>
            <a:ext cx="917177" cy="103148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11" name="Google Shape;440;p38">
            <a:extLst>
              <a:ext uri="{FF2B5EF4-FFF2-40B4-BE49-F238E27FC236}">
                <a16:creationId xmlns:a16="http://schemas.microsoft.com/office/drawing/2014/main" id="{4C246C2E-77BF-0BA5-990C-DB8127B8A1FB}"/>
              </a:ext>
            </a:extLst>
          </p:cNvPr>
          <p:cNvSpPr txBox="1"/>
          <p:nvPr/>
        </p:nvSpPr>
        <p:spPr>
          <a:xfrm>
            <a:off x="3090766" y="4073094"/>
            <a:ext cx="622445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0" u="none" strike="noStrike" cap="none" dirty="0">
                <a:solidFill>
                  <a:schemeClr val="bg1"/>
                </a:solidFill>
                <a:latin typeface="Swis721 Cn BT" panose="020B0506020202030204" pitchFamily="34" charset="0"/>
                <a:sym typeface="Arial"/>
              </a:rPr>
              <a:t>Go to Design Tab and in the same choose the page colour.</a:t>
            </a:r>
            <a:endParaRPr sz="1800" b="0" i="0" u="none" strike="noStrike" cap="none" dirty="0">
              <a:solidFill>
                <a:schemeClr val="bg1"/>
              </a:solidFill>
              <a:latin typeface="Swis721 Cn BT" panose="020B0506020202030204" pitchFamily="34" charset="0"/>
              <a:sym typeface="Arial"/>
            </a:endParaRPr>
          </a:p>
        </p:txBody>
      </p:sp>
      <p:sp>
        <p:nvSpPr>
          <p:cNvPr id="12" name="Google Shape;440;p38">
            <a:extLst>
              <a:ext uri="{FF2B5EF4-FFF2-40B4-BE49-F238E27FC236}">
                <a16:creationId xmlns:a16="http://schemas.microsoft.com/office/drawing/2014/main" id="{F70BAFC7-B500-E9B8-DC4A-EF054F9D9163}"/>
              </a:ext>
            </a:extLst>
          </p:cNvPr>
          <p:cNvSpPr txBox="1"/>
          <p:nvPr/>
        </p:nvSpPr>
        <p:spPr>
          <a:xfrm>
            <a:off x="3090766" y="4763334"/>
            <a:ext cx="622445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0" u="none" strike="noStrike" cap="none" dirty="0">
                <a:solidFill>
                  <a:schemeClr val="bg1"/>
                </a:solidFill>
                <a:latin typeface="Swis721 Cn BT" panose="020B0506020202030204" pitchFamily="34" charset="0"/>
                <a:sym typeface="Arial"/>
              </a:rPr>
              <a:t>Apply the desired colour and it will be seen like this for your entire document</a:t>
            </a:r>
            <a:endParaRPr sz="1800" b="0" i="0" u="none" strike="noStrike" cap="none" dirty="0">
              <a:solidFill>
                <a:schemeClr val="bg1"/>
              </a:solidFill>
              <a:latin typeface="Swis721 Cn BT" panose="020B0506020202030204" pitchFamily="34" charset="0"/>
              <a:sym typeface="Arial"/>
            </a:endParaRPr>
          </a:p>
        </p:txBody>
      </p:sp>
      <p:pic>
        <p:nvPicPr>
          <p:cNvPr id="3" name="Picture 2">
            <a:extLst>
              <a:ext uri="{FF2B5EF4-FFF2-40B4-BE49-F238E27FC236}">
                <a16:creationId xmlns:a16="http://schemas.microsoft.com/office/drawing/2014/main" id="{604BE0BE-DCDD-D555-1D02-0A05C150F25B}"/>
              </a:ext>
            </a:extLst>
          </p:cNvPr>
          <p:cNvPicPr>
            <a:picLocks noChangeAspect="1"/>
          </p:cNvPicPr>
          <p:nvPr/>
        </p:nvPicPr>
        <p:blipFill>
          <a:blip r:embed="rId4"/>
          <a:stretch>
            <a:fillRect/>
          </a:stretch>
        </p:blipFill>
        <p:spPr>
          <a:xfrm>
            <a:off x="-151356" y="3848709"/>
            <a:ext cx="2819400" cy="2819400"/>
          </a:xfrm>
          <a:prstGeom prst="rect">
            <a:avLst/>
          </a:prstGeom>
        </p:spPr>
      </p:pic>
    </p:spTree>
    <p:extLst>
      <p:ext uri="{BB962C8B-B14F-4D97-AF65-F5344CB8AC3E}">
        <p14:creationId xmlns:p14="http://schemas.microsoft.com/office/powerpoint/2010/main" val="33552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448;p39"/>
          <p:cNvPicPr preferRelativeResize="0"/>
          <p:nvPr/>
        </p:nvPicPr>
        <p:blipFill rotWithShape="1">
          <a:blip r:embed="rId3">
            <a:alphaModFix/>
          </a:blip>
          <a:srcRect/>
          <a:stretch/>
        </p:blipFill>
        <p:spPr>
          <a:xfrm>
            <a:off x="0" y="1"/>
            <a:ext cx="12192000" cy="6515100"/>
          </a:xfrm>
          <a:prstGeom prst="rect">
            <a:avLst/>
          </a:prstGeom>
          <a:noFill/>
          <a:ln>
            <a:noFill/>
          </a:ln>
        </p:spPr>
      </p:pic>
      <p:pic>
        <p:nvPicPr>
          <p:cNvPr id="7" name="Picture 6">
            <a:extLst>
              <a:ext uri="{FF2B5EF4-FFF2-40B4-BE49-F238E27FC236}">
                <a16:creationId xmlns:a16="http://schemas.microsoft.com/office/drawing/2014/main" id="{4E1EACF0-8B02-92B5-F733-C05F1989603A}"/>
              </a:ext>
            </a:extLst>
          </p:cNvPr>
          <p:cNvPicPr>
            <a:picLocks noChangeAspect="1"/>
          </p:cNvPicPr>
          <p:nvPr/>
        </p:nvPicPr>
        <p:blipFill>
          <a:blip r:embed="rId4"/>
          <a:stretch>
            <a:fillRect/>
          </a:stretch>
        </p:blipFill>
        <p:spPr>
          <a:xfrm>
            <a:off x="2491567" y="1760374"/>
            <a:ext cx="7550538" cy="4754727"/>
          </a:xfrm>
          <a:prstGeom prst="rect">
            <a:avLst/>
          </a:prstGeom>
        </p:spPr>
      </p:pic>
      <p:sp>
        <p:nvSpPr>
          <p:cNvPr id="10" name="Google Shape;453;p39"/>
          <p:cNvSpPr/>
          <p:nvPr/>
        </p:nvSpPr>
        <p:spPr>
          <a:xfrm>
            <a:off x="0" y="564644"/>
            <a:ext cx="10844463" cy="64629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449" name="Google Shape;449;p39"/>
          <p:cNvSpPr/>
          <p:nvPr/>
        </p:nvSpPr>
        <p:spPr>
          <a:xfrm>
            <a:off x="10844463" y="625642"/>
            <a:ext cx="673769" cy="737937"/>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450" name="Google Shape;450;p39"/>
          <p:cNvSpPr/>
          <p:nvPr/>
        </p:nvSpPr>
        <p:spPr>
          <a:xfrm>
            <a:off x="2070465" y="231171"/>
            <a:ext cx="673769" cy="394471"/>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452" name="Google Shape;452;p39"/>
          <p:cNvSpPr txBox="1"/>
          <p:nvPr/>
        </p:nvSpPr>
        <p:spPr>
          <a:xfrm>
            <a:off x="3084600" y="3255579"/>
            <a:ext cx="622445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0" u="none" strike="noStrike" cap="none" dirty="0">
                <a:solidFill>
                  <a:srgbClr val="000000"/>
                </a:solidFill>
                <a:latin typeface="Swis721 Cn BT" panose="020B0506020202030204" pitchFamily="34" charset="0"/>
                <a:sym typeface="Arial"/>
              </a:rPr>
              <a:t>It allow you to add decorative or professional frames around your document pages</a:t>
            </a:r>
            <a:endParaRPr sz="1800" b="0" i="0" u="none" strike="noStrike" cap="none" dirty="0">
              <a:solidFill>
                <a:schemeClr val="dk1"/>
              </a:solidFill>
              <a:latin typeface="Swis721 Cn BT" panose="020B0506020202030204" pitchFamily="34" charset="0"/>
              <a:sym typeface="Arial"/>
            </a:endParaRPr>
          </a:p>
        </p:txBody>
      </p:sp>
      <p:sp>
        <p:nvSpPr>
          <p:cNvPr id="451" name="Google Shape;451;p39"/>
          <p:cNvSpPr txBox="1"/>
          <p:nvPr/>
        </p:nvSpPr>
        <p:spPr>
          <a:xfrm>
            <a:off x="4815182" y="2464079"/>
            <a:ext cx="238398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800" b="0" i="0" u="none" strike="noStrike" cap="none" dirty="0">
                <a:solidFill>
                  <a:srgbClr val="000000"/>
                </a:solidFill>
                <a:latin typeface="Swis721 Cn BT" panose="020B0506020202030204" pitchFamily="34" charset="0"/>
                <a:sym typeface="Arial"/>
              </a:rPr>
              <a:t>Page Borders</a:t>
            </a:r>
            <a:endParaRPr sz="1400" b="0" i="0" u="none" strike="noStrike" cap="none" dirty="0">
              <a:solidFill>
                <a:srgbClr val="000000"/>
              </a:solidFill>
              <a:latin typeface="Swis721 Cn BT" panose="020B0506020202030204" pitchFamily="34"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Swis721 Cn BT" panose="020B0506020202030204" pitchFamily="34" charset="0"/>
              <a:sym typeface="Arial"/>
            </a:endParaRPr>
          </a:p>
        </p:txBody>
      </p:sp>
      <p:sp>
        <p:nvSpPr>
          <p:cNvPr id="4" name="Google Shape;451;p39">
            <a:extLst>
              <a:ext uri="{FF2B5EF4-FFF2-40B4-BE49-F238E27FC236}">
                <a16:creationId xmlns:a16="http://schemas.microsoft.com/office/drawing/2014/main" id="{C5C66AFD-515D-97E6-0908-3177966A7FD7}"/>
              </a:ext>
            </a:extLst>
          </p:cNvPr>
          <p:cNvSpPr txBox="1"/>
          <p:nvPr/>
        </p:nvSpPr>
        <p:spPr>
          <a:xfrm>
            <a:off x="8380079" y="2279433"/>
            <a:ext cx="92897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b="0" i="0" u="none" strike="noStrike" cap="none" dirty="0">
                <a:solidFill>
                  <a:srgbClr val="000000"/>
                </a:solidFill>
                <a:latin typeface="Swis721 Cn BT" panose="020B0506020202030204" pitchFamily="34" charset="0"/>
                <a:sym typeface="Arial"/>
              </a:rPr>
              <a:t>Slide 28</a:t>
            </a:r>
            <a:endParaRPr sz="1050" b="0" i="0" u="none" strike="noStrike" cap="none" dirty="0">
              <a:solidFill>
                <a:srgbClr val="000000"/>
              </a:solidFill>
              <a:latin typeface="Swis721 Cn BT" panose="020B0506020202030204" pitchFamily="34" charset="0"/>
              <a:sym typeface="Arial"/>
            </a:endParaRPr>
          </a:p>
        </p:txBody>
      </p:sp>
      <p:sp>
        <p:nvSpPr>
          <p:cNvPr id="6" name="Google Shape;452;p39">
            <a:extLst>
              <a:ext uri="{FF2B5EF4-FFF2-40B4-BE49-F238E27FC236}">
                <a16:creationId xmlns:a16="http://schemas.microsoft.com/office/drawing/2014/main" id="{BF723BBA-1BC4-50C1-2F85-A2FFC2D26B0B}"/>
              </a:ext>
            </a:extLst>
          </p:cNvPr>
          <p:cNvSpPr txBox="1"/>
          <p:nvPr/>
        </p:nvSpPr>
        <p:spPr>
          <a:xfrm>
            <a:off x="3299130" y="4652309"/>
            <a:ext cx="6224450"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Font typeface="Arial" panose="020B0604020202020204" pitchFamily="34" charset="0"/>
              <a:buChar char="•"/>
            </a:pPr>
            <a:r>
              <a:rPr lang="en-IN" sz="1800" b="0" i="0" u="none" strike="noStrike" cap="none" dirty="0">
                <a:solidFill>
                  <a:srgbClr val="000000"/>
                </a:solidFill>
                <a:latin typeface="Swis721 Cn BT" panose="020B0506020202030204" pitchFamily="34" charset="0"/>
                <a:sym typeface="Arial"/>
              </a:rPr>
              <a:t>Click on Design</a:t>
            </a:r>
          </a:p>
          <a:p>
            <a:pPr marL="285750" marR="0" lvl="0" indent="-285750" algn="l" rtl="0">
              <a:lnSpc>
                <a:spcPct val="200000"/>
              </a:lnSpc>
              <a:spcBef>
                <a:spcPts val="0"/>
              </a:spcBef>
              <a:spcAft>
                <a:spcPts val="0"/>
              </a:spcAft>
              <a:buFont typeface="Arial" panose="020B0604020202020204" pitchFamily="34" charset="0"/>
              <a:buChar char="•"/>
            </a:pPr>
            <a:r>
              <a:rPr lang="en-IN" dirty="0">
                <a:solidFill>
                  <a:srgbClr val="000000"/>
                </a:solidFill>
                <a:latin typeface="Swis721 Cn BT" panose="020B0506020202030204" pitchFamily="34" charset="0"/>
                <a:sym typeface="Arial"/>
              </a:rPr>
              <a:t>In Design Select Page Border</a:t>
            </a:r>
          </a:p>
          <a:p>
            <a:pPr marL="285750" marR="0" lvl="0" indent="-285750" algn="l" rtl="0">
              <a:lnSpc>
                <a:spcPct val="200000"/>
              </a:lnSpc>
              <a:spcBef>
                <a:spcPts val="0"/>
              </a:spcBef>
              <a:spcAft>
                <a:spcPts val="0"/>
              </a:spcAft>
              <a:buFont typeface="Arial" panose="020B0604020202020204" pitchFamily="34" charset="0"/>
              <a:buChar char="•"/>
            </a:pPr>
            <a:r>
              <a:rPr lang="en-IN" dirty="0">
                <a:solidFill>
                  <a:srgbClr val="000000"/>
                </a:solidFill>
                <a:latin typeface="Swis721 Cn BT" panose="020B0506020202030204" pitchFamily="34" charset="0"/>
                <a:sym typeface="Arial"/>
              </a:rPr>
              <a:t>Lets Proceed ahead.</a:t>
            </a:r>
            <a:endParaRPr sz="1800" b="0" i="0" u="none" strike="noStrike" cap="none" dirty="0">
              <a:solidFill>
                <a:schemeClr val="dk1"/>
              </a:solidFill>
              <a:latin typeface="Swis721 Cn BT" panose="020B0506020202030204" pitchFamily="34" charset="0"/>
              <a:sym typeface="Arial"/>
            </a:endParaRPr>
          </a:p>
        </p:txBody>
      </p:sp>
      <p:pic>
        <p:nvPicPr>
          <p:cNvPr id="2" name="Picture 1">
            <a:extLst>
              <a:ext uri="{FF2B5EF4-FFF2-40B4-BE49-F238E27FC236}">
                <a16:creationId xmlns:a16="http://schemas.microsoft.com/office/drawing/2014/main" id="{6FFC8461-3CB7-B32F-3E19-87C914BA3468}"/>
              </a:ext>
            </a:extLst>
          </p:cNvPr>
          <p:cNvPicPr>
            <a:picLocks noChangeAspect="1"/>
          </p:cNvPicPr>
          <p:nvPr/>
        </p:nvPicPr>
        <p:blipFill>
          <a:blip r:embed="rId5"/>
          <a:stretch>
            <a:fillRect/>
          </a:stretch>
        </p:blipFill>
        <p:spPr>
          <a:xfrm>
            <a:off x="-151356" y="3848709"/>
            <a:ext cx="2819400" cy="2819400"/>
          </a:xfrm>
          <a:prstGeom prst="rect">
            <a:avLst/>
          </a:prstGeom>
        </p:spPr>
      </p:pic>
    </p:spTree>
    <p:extLst>
      <p:ext uri="{BB962C8B-B14F-4D97-AF65-F5344CB8AC3E}">
        <p14:creationId xmlns:p14="http://schemas.microsoft.com/office/powerpoint/2010/main" val="13288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1C1108-A0E0-1833-FCBE-9829E708EA5A}"/>
              </a:ext>
            </a:extLst>
          </p:cNvPr>
          <p:cNvPicPr>
            <a:picLocks noChangeAspect="1"/>
          </p:cNvPicPr>
          <p:nvPr/>
        </p:nvPicPr>
        <p:blipFill>
          <a:blip r:embed="rId3"/>
          <a:stretch>
            <a:fillRect/>
          </a:stretch>
        </p:blipFill>
        <p:spPr>
          <a:xfrm>
            <a:off x="0" y="0"/>
            <a:ext cx="12192000" cy="6529387"/>
          </a:xfrm>
          <a:prstGeom prst="rect">
            <a:avLst/>
          </a:prstGeom>
        </p:spPr>
      </p:pic>
      <p:sp>
        <p:nvSpPr>
          <p:cNvPr id="7" name="Rectangle 6">
            <a:extLst>
              <a:ext uri="{FF2B5EF4-FFF2-40B4-BE49-F238E27FC236}">
                <a16:creationId xmlns:a16="http://schemas.microsoft.com/office/drawing/2014/main" id="{36394193-323A-3A21-DE43-DBD794A267A1}"/>
              </a:ext>
            </a:extLst>
          </p:cNvPr>
          <p:cNvSpPr/>
          <p:nvPr/>
        </p:nvSpPr>
        <p:spPr>
          <a:xfrm>
            <a:off x="100013" y="328613"/>
            <a:ext cx="1800225" cy="2714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E72F7E17-F245-9677-3C4D-7F15C78D2C1E}"/>
              </a:ext>
            </a:extLst>
          </p:cNvPr>
          <p:cNvSpPr/>
          <p:nvPr/>
        </p:nvSpPr>
        <p:spPr>
          <a:xfrm>
            <a:off x="2600325" y="328613"/>
            <a:ext cx="5457825" cy="2714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A155A3C6-C26F-57CC-1AB4-BFA1910A54AE}"/>
              </a:ext>
            </a:extLst>
          </p:cNvPr>
          <p:cNvSpPr/>
          <p:nvPr/>
        </p:nvSpPr>
        <p:spPr>
          <a:xfrm>
            <a:off x="2000251" y="328613"/>
            <a:ext cx="600074" cy="37147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5EB9120C-A706-C86A-8462-3910ECDF0313}"/>
              </a:ext>
            </a:extLst>
          </p:cNvPr>
          <p:cNvSpPr/>
          <p:nvPr/>
        </p:nvSpPr>
        <p:spPr>
          <a:xfrm>
            <a:off x="10829925" y="600075"/>
            <a:ext cx="600074" cy="800100"/>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942F0276-6865-B257-8293-AC3FB30EE16F}"/>
              </a:ext>
            </a:extLst>
          </p:cNvPr>
          <p:cNvSpPr/>
          <p:nvPr/>
        </p:nvSpPr>
        <p:spPr>
          <a:xfrm>
            <a:off x="100013" y="600076"/>
            <a:ext cx="10729912" cy="8001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Google Shape;452;p39">
            <a:extLst>
              <a:ext uri="{FF2B5EF4-FFF2-40B4-BE49-F238E27FC236}">
                <a16:creationId xmlns:a16="http://schemas.microsoft.com/office/drawing/2014/main" id="{FB467E6B-0DDE-1EF1-1381-1567260E4B94}"/>
              </a:ext>
            </a:extLst>
          </p:cNvPr>
          <p:cNvSpPr txBox="1"/>
          <p:nvPr/>
        </p:nvSpPr>
        <p:spPr>
          <a:xfrm>
            <a:off x="613775" y="3368130"/>
            <a:ext cx="3015250"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1400" dirty="0">
                <a:solidFill>
                  <a:srgbClr val="000000"/>
                </a:solidFill>
                <a:latin typeface="Swis721 Cn BT" panose="020B0506020202030204" pitchFamily="34" charset="0"/>
                <a:sym typeface="Arial"/>
              </a:rPr>
              <a:t>Page border when selected opens a Borders and Shading window</a:t>
            </a:r>
          </a:p>
        </p:txBody>
      </p:sp>
      <p:cxnSp>
        <p:nvCxnSpPr>
          <p:cNvPr id="10" name="Straight Arrow Connector 9">
            <a:extLst>
              <a:ext uri="{FF2B5EF4-FFF2-40B4-BE49-F238E27FC236}">
                <a16:creationId xmlns:a16="http://schemas.microsoft.com/office/drawing/2014/main" id="{38078A25-AF99-A2E7-FB76-5C94325EB60B}"/>
              </a:ext>
            </a:extLst>
          </p:cNvPr>
          <p:cNvCxnSpPr/>
          <p:nvPr/>
        </p:nvCxnSpPr>
        <p:spPr>
          <a:xfrm flipV="1">
            <a:off x="5139559" y="1545021"/>
            <a:ext cx="1072055" cy="536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A93D8D6-DC91-2473-0681-84B25670773B}"/>
              </a:ext>
            </a:extLst>
          </p:cNvPr>
          <p:cNvCxnSpPr/>
          <p:nvPr/>
        </p:nvCxnSpPr>
        <p:spPr>
          <a:xfrm flipV="1">
            <a:off x="7845972" y="2524946"/>
            <a:ext cx="1072055" cy="536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D0DDA18-6074-E22C-6124-1B71DFE71E85}"/>
              </a:ext>
            </a:extLst>
          </p:cNvPr>
          <p:cNvCxnSpPr>
            <a:cxnSpLocks/>
          </p:cNvCxnSpPr>
          <p:nvPr/>
        </p:nvCxnSpPr>
        <p:spPr>
          <a:xfrm flipH="1">
            <a:off x="3731172" y="3702103"/>
            <a:ext cx="1150883" cy="1143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A8D2101-2D05-B088-A5FD-752AFA1937DE}"/>
              </a:ext>
            </a:extLst>
          </p:cNvPr>
          <p:cNvCxnSpPr>
            <a:cxnSpLocks/>
          </p:cNvCxnSpPr>
          <p:nvPr/>
        </p:nvCxnSpPr>
        <p:spPr>
          <a:xfrm flipV="1">
            <a:off x="6096000" y="3783724"/>
            <a:ext cx="2722179" cy="466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04F46F7-1B9E-71DD-0CAF-EED9F015251D}"/>
              </a:ext>
            </a:extLst>
          </p:cNvPr>
          <p:cNvCxnSpPr>
            <a:cxnSpLocks/>
          </p:cNvCxnSpPr>
          <p:nvPr/>
        </p:nvCxnSpPr>
        <p:spPr>
          <a:xfrm flipV="1">
            <a:off x="7457089" y="4273760"/>
            <a:ext cx="1834056" cy="29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Google Shape;452;p39">
            <a:extLst>
              <a:ext uri="{FF2B5EF4-FFF2-40B4-BE49-F238E27FC236}">
                <a16:creationId xmlns:a16="http://schemas.microsoft.com/office/drawing/2014/main" id="{7271B157-EE74-BE32-C350-523437FA6928}"/>
              </a:ext>
            </a:extLst>
          </p:cNvPr>
          <p:cNvSpPr txBox="1"/>
          <p:nvPr/>
        </p:nvSpPr>
        <p:spPr>
          <a:xfrm>
            <a:off x="2221460" y="4845417"/>
            <a:ext cx="2202246"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1400" dirty="0">
                <a:solidFill>
                  <a:srgbClr val="000000"/>
                </a:solidFill>
                <a:latin typeface="Swis721 Cn BT" panose="020B0506020202030204" pitchFamily="34" charset="0"/>
                <a:sym typeface="Arial"/>
              </a:rPr>
              <a:t>Choose the Border Color from Drop down list</a:t>
            </a:r>
          </a:p>
        </p:txBody>
      </p:sp>
      <p:sp>
        <p:nvSpPr>
          <p:cNvPr id="21" name="Google Shape;452;p39">
            <a:extLst>
              <a:ext uri="{FF2B5EF4-FFF2-40B4-BE49-F238E27FC236}">
                <a16:creationId xmlns:a16="http://schemas.microsoft.com/office/drawing/2014/main" id="{773E1CEC-114F-7574-0C05-AE4CCD24604D}"/>
              </a:ext>
            </a:extLst>
          </p:cNvPr>
          <p:cNvSpPr txBox="1"/>
          <p:nvPr/>
        </p:nvSpPr>
        <p:spPr>
          <a:xfrm>
            <a:off x="6240517" y="1298355"/>
            <a:ext cx="2202246"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1400" dirty="0">
                <a:solidFill>
                  <a:srgbClr val="000000"/>
                </a:solidFill>
                <a:latin typeface="Swis721 Cn BT" panose="020B0506020202030204" pitchFamily="34" charset="0"/>
                <a:sym typeface="Arial"/>
              </a:rPr>
              <a:t>Choose the Border Style from drop down list</a:t>
            </a:r>
          </a:p>
        </p:txBody>
      </p:sp>
      <p:sp>
        <p:nvSpPr>
          <p:cNvPr id="22" name="Google Shape;452;p39">
            <a:extLst>
              <a:ext uri="{FF2B5EF4-FFF2-40B4-BE49-F238E27FC236}">
                <a16:creationId xmlns:a16="http://schemas.microsoft.com/office/drawing/2014/main" id="{2128618B-7E96-C28F-A208-3FDD238009C4}"/>
              </a:ext>
            </a:extLst>
          </p:cNvPr>
          <p:cNvSpPr txBox="1"/>
          <p:nvPr/>
        </p:nvSpPr>
        <p:spPr>
          <a:xfrm>
            <a:off x="8918027" y="2388809"/>
            <a:ext cx="2202246" cy="30773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1400" dirty="0">
                <a:solidFill>
                  <a:srgbClr val="000000"/>
                </a:solidFill>
                <a:latin typeface="Swis721 Cn BT" panose="020B0506020202030204" pitchFamily="34" charset="0"/>
                <a:sym typeface="Arial"/>
              </a:rPr>
              <a:t>Border Preview Pane</a:t>
            </a:r>
          </a:p>
        </p:txBody>
      </p:sp>
      <p:sp>
        <p:nvSpPr>
          <p:cNvPr id="23" name="Google Shape;452;p39">
            <a:extLst>
              <a:ext uri="{FF2B5EF4-FFF2-40B4-BE49-F238E27FC236}">
                <a16:creationId xmlns:a16="http://schemas.microsoft.com/office/drawing/2014/main" id="{EDF37516-2E78-52F0-F5E3-05B9237217DC}"/>
              </a:ext>
            </a:extLst>
          </p:cNvPr>
          <p:cNvSpPr txBox="1"/>
          <p:nvPr/>
        </p:nvSpPr>
        <p:spPr>
          <a:xfrm>
            <a:off x="8964996" y="3561404"/>
            <a:ext cx="2202246" cy="30773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1400" dirty="0">
                <a:solidFill>
                  <a:srgbClr val="000000"/>
                </a:solidFill>
                <a:latin typeface="Swis721 Cn BT" panose="020B0506020202030204" pitchFamily="34" charset="0"/>
                <a:sym typeface="Arial"/>
              </a:rPr>
              <a:t>Border line width</a:t>
            </a:r>
          </a:p>
        </p:txBody>
      </p:sp>
      <p:sp>
        <p:nvSpPr>
          <p:cNvPr id="24" name="Google Shape;452;p39">
            <a:extLst>
              <a:ext uri="{FF2B5EF4-FFF2-40B4-BE49-F238E27FC236}">
                <a16:creationId xmlns:a16="http://schemas.microsoft.com/office/drawing/2014/main" id="{6FDAA401-3ADD-B3A6-B0F1-FE444CFC0BFF}"/>
              </a:ext>
            </a:extLst>
          </p:cNvPr>
          <p:cNvSpPr txBox="1"/>
          <p:nvPr/>
        </p:nvSpPr>
        <p:spPr>
          <a:xfrm>
            <a:off x="9291145" y="4119892"/>
            <a:ext cx="2202246" cy="73862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1400" dirty="0">
                <a:solidFill>
                  <a:srgbClr val="000000"/>
                </a:solidFill>
                <a:latin typeface="Swis721 Cn BT" panose="020B0506020202030204" pitchFamily="34" charset="0"/>
                <a:sym typeface="Arial"/>
              </a:rPr>
              <a:t>Whether you want to apply the same to whole document or a selected page only</a:t>
            </a:r>
          </a:p>
        </p:txBody>
      </p:sp>
      <p:sp>
        <p:nvSpPr>
          <p:cNvPr id="25" name="Google Shape;452;p39">
            <a:extLst>
              <a:ext uri="{FF2B5EF4-FFF2-40B4-BE49-F238E27FC236}">
                <a16:creationId xmlns:a16="http://schemas.microsoft.com/office/drawing/2014/main" id="{38145DAF-595C-2ADD-B5CD-6A9377AAB081}"/>
              </a:ext>
            </a:extLst>
          </p:cNvPr>
          <p:cNvSpPr txBox="1"/>
          <p:nvPr/>
        </p:nvSpPr>
        <p:spPr>
          <a:xfrm>
            <a:off x="9317420" y="5046950"/>
            <a:ext cx="2202246"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1400" dirty="0">
                <a:solidFill>
                  <a:srgbClr val="000000"/>
                </a:solidFill>
                <a:latin typeface="Swis721 Cn BT" panose="020B0506020202030204" pitchFamily="34" charset="0"/>
                <a:sym typeface="Arial"/>
              </a:rPr>
              <a:t>After making the selections and click ok</a:t>
            </a:r>
          </a:p>
        </p:txBody>
      </p:sp>
      <p:pic>
        <p:nvPicPr>
          <p:cNvPr id="6" name="Picture 5">
            <a:extLst>
              <a:ext uri="{FF2B5EF4-FFF2-40B4-BE49-F238E27FC236}">
                <a16:creationId xmlns:a16="http://schemas.microsoft.com/office/drawing/2014/main" id="{ED0B22D3-F281-1ACE-B676-D88531EF6AA3}"/>
              </a:ext>
            </a:extLst>
          </p:cNvPr>
          <p:cNvPicPr>
            <a:picLocks noChangeAspect="1"/>
          </p:cNvPicPr>
          <p:nvPr/>
        </p:nvPicPr>
        <p:blipFill>
          <a:blip r:embed="rId4"/>
          <a:stretch>
            <a:fillRect/>
          </a:stretch>
        </p:blipFill>
        <p:spPr>
          <a:xfrm>
            <a:off x="-151356" y="3848709"/>
            <a:ext cx="2819400" cy="2819400"/>
          </a:xfrm>
          <a:prstGeom prst="rect">
            <a:avLst/>
          </a:prstGeom>
        </p:spPr>
      </p:pic>
    </p:spTree>
    <p:extLst>
      <p:ext uri="{BB962C8B-B14F-4D97-AF65-F5344CB8AC3E}">
        <p14:creationId xmlns:p14="http://schemas.microsoft.com/office/powerpoint/2010/main" val="37532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3619</TotalTime>
  <Words>1411</Words>
  <Application>Microsoft Office PowerPoint</Application>
  <PresentationFormat>Widescreen</PresentationFormat>
  <Paragraphs>192</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Noto Sans Symbols</vt:lpstr>
      <vt:lpstr>Arial</vt:lpstr>
      <vt:lpstr>Calibri</vt:lpstr>
      <vt:lpstr>Swis721 Cn BT</vt:lpstr>
      <vt:lpstr>Office Theme</vt:lpstr>
      <vt:lpstr>PowerPoint Presentation</vt:lpstr>
      <vt:lpstr> Agenda</vt:lpstr>
      <vt:lpstr>PowerPoint Presentation</vt:lpstr>
      <vt:lpstr>Quiz </vt:lpstr>
      <vt:lpstr>                       </vt:lpstr>
      <vt:lpstr>PowerPoint Presentation</vt:lpstr>
      <vt:lpstr>PowerPoint Presentation</vt:lpstr>
      <vt:lpstr>PowerPoint Presentation</vt:lpstr>
      <vt:lpstr>PowerPoint Presentation</vt:lpstr>
      <vt:lpstr>Group Activity</vt:lpstr>
      <vt:lpstr>PowerPoint Presentation</vt:lpstr>
      <vt:lpstr>PowerPoint Presentation</vt:lpstr>
      <vt:lpstr>PowerPoint Presentation</vt:lpstr>
      <vt:lpstr>PowerPoint Presentation</vt:lpstr>
      <vt:lpstr>PowerPoint Presentation</vt:lpstr>
      <vt:lpstr>PowerPoint Presentation</vt:lpstr>
      <vt:lpstr>Practice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Freelance Trainings</dc:creator>
  <cp:lastModifiedBy>Sidharth Bhandari</cp:lastModifiedBy>
  <cp:revision>16</cp:revision>
  <dcterms:modified xsi:type="dcterms:W3CDTF">2024-09-13T06:16:15Z</dcterms:modified>
</cp:coreProperties>
</file>