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Teko"/>
      <p:regular r:id="rId18"/>
      <p:bold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Teko-bold.fntdata"/><Relationship Id="rId6" Type="http://schemas.openxmlformats.org/officeDocument/2006/relationships/slide" Target="slides/slide1.xml"/><Relationship Id="rId18" Type="http://schemas.openxmlformats.org/officeDocument/2006/relationships/font" Target="fonts/Tek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lang="en-US">
                <a:latin typeface="Arial"/>
                <a:ea typeface="Arial"/>
                <a:cs typeface="Arial"/>
                <a:sym typeface="Arial"/>
              </a:rPr>
              <a:t>Note for the trainer: start the day with enthusiasm. Your enthusiasm should reflect in your tone of voice and body language. </a:t>
            </a:r>
            <a:endParaRPr b="1">
              <a:latin typeface="Arial"/>
              <a:ea typeface="Arial"/>
              <a:cs typeface="Arial"/>
              <a:sym typeface="Arial"/>
            </a:endParaRPr>
          </a:p>
          <a:p>
            <a:pPr indent="0" lvl="0" marL="0" rtl="0" algn="l">
              <a:lnSpc>
                <a:spcPct val="100000"/>
              </a:lnSpc>
              <a:spcBef>
                <a:spcPts val="0"/>
              </a:spcBef>
              <a:spcAft>
                <a:spcPts val="0"/>
              </a:spcAft>
              <a:buSzPts val="1400"/>
              <a:buNone/>
            </a:pPr>
            <a:r>
              <a:t/>
            </a:r>
            <a:endParaRPr b="1">
              <a:latin typeface="Arial"/>
              <a:ea typeface="Arial"/>
              <a:cs typeface="Arial"/>
              <a:sym typeface="Arial"/>
            </a:endParaRPr>
          </a:p>
          <a:p>
            <a:pPr indent="0" lvl="0" marL="0" rtl="0" algn="l">
              <a:lnSpc>
                <a:spcPct val="107000"/>
              </a:lnSpc>
              <a:spcBef>
                <a:spcPts val="0"/>
              </a:spcBef>
              <a:spcAft>
                <a:spcPts val="0"/>
              </a:spcAft>
              <a:buSzPts val="1400"/>
              <a:buNone/>
            </a:pPr>
            <a:r>
              <a:rPr lang="en-US" sz="1200">
                <a:solidFill>
                  <a:srgbClr val="374151"/>
                </a:solidFill>
                <a:latin typeface="Arial"/>
                <a:ea typeface="Arial"/>
                <a:cs typeface="Arial"/>
                <a:sym typeface="Arial"/>
              </a:rPr>
              <a:t>Good morning everyone!</a:t>
            </a:r>
            <a:endParaRPr>
              <a:latin typeface="Arial"/>
              <a:ea typeface="Arial"/>
              <a:cs typeface="Arial"/>
              <a:sym typeface="Arial"/>
            </a:endParaRPr>
          </a:p>
          <a:p>
            <a:pPr indent="0" lvl="0" marL="0" rtl="0" algn="l">
              <a:lnSpc>
                <a:spcPct val="107000"/>
              </a:lnSpc>
              <a:spcBef>
                <a:spcPts val="800"/>
              </a:spcBef>
              <a:spcAft>
                <a:spcPts val="0"/>
              </a:spcAft>
              <a:buSzPts val="1400"/>
              <a:buNone/>
            </a:pPr>
            <a:r>
              <a:t/>
            </a:r>
            <a:endParaRPr sz="1200">
              <a:latin typeface="Arial"/>
              <a:ea typeface="Arial"/>
              <a:cs typeface="Arial"/>
              <a:sym typeface="Arial"/>
            </a:endParaRPr>
          </a:p>
          <a:p>
            <a:pPr indent="0" lvl="0" marL="0" rtl="0" algn="l">
              <a:lnSpc>
                <a:spcPct val="107000"/>
              </a:lnSpc>
              <a:spcBef>
                <a:spcPts val="800"/>
              </a:spcBef>
              <a:spcAft>
                <a:spcPts val="0"/>
              </a:spcAft>
              <a:buSzPts val="1400"/>
              <a:buNone/>
            </a:pPr>
            <a:r>
              <a:rPr lang="en-US" sz="1200">
                <a:solidFill>
                  <a:srgbClr val="374151"/>
                </a:solidFill>
                <a:latin typeface="Arial"/>
                <a:ea typeface="Arial"/>
                <a:cs typeface="Arial"/>
                <a:sym typeface="Arial"/>
              </a:rPr>
              <a:t>How are you today.  Are you ready to dive into a day of learning, growth, and transformation? I know I am!</a:t>
            </a:r>
            <a:endParaRPr>
              <a:latin typeface="Arial"/>
              <a:ea typeface="Arial"/>
              <a:cs typeface="Arial"/>
              <a:sym typeface="Arial"/>
            </a:endParaRPr>
          </a:p>
          <a:p>
            <a:pPr indent="0" lvl="0" marL="0" rtl="0" algn="l">
              <a:lnSpc>
                <a:spcPct val="107000"/>
              </a:lnSpc>
              <a:spcBef>
                <a:spcPts val="800"/>
              </a:spcBef>
              <a:spcAft>
                <a:spcPts val="0"/>
              </a:spcAft>
              <a:buSzPts val="1400"/>
              <a:buNone/>
            </a:pPr>
            <a:r>
              <a:t/>
            </a:r>
            <a:endParaRPr sz="1200">
              <a:latin typeface="Arial"/>
              <a:ea typeface="Arial"/>
              <a:cs typeface="Arial"/>
              <a:sym typeface="Arial"/>
            </a:endParaRPr>
          </a:p>
          <a:p>
            <a:pPr indent="0" lvl="0" marL="0" rtl="0" algn="l">
              <a:lnSpc>
                <a:spcPct val="107000"/>
              </a:lnSpc>
              <a:spcBef>
                <a:spcPts val="800"/>
              </a:spcBef>
              <a:spcAft>
                <a:spcPts val="0"/>
              </a:spcAft>
              <a:buSzPts val="1400"/>
              <a:buNone/>
            </a:pPr>
            <a:r>
              <a:rPr lang="en-US" sz="1200">
                <a:latin typeface="Arial"/>
                <a:ea typeface="Arial"/>
                <a:cs typeface="Arial"/>
                <a:sym typeface="Arial"/>
              </a:rPr>
              <a:t>Today, we have a unique opportunity to learn from each other, challenge ourselves, and take our personal and professional lives to the next level. Today’s workshop is highly engaging, filled with activities,  role plays, videos and discussions that are designed to inspire and empower you.</a:t>
            </a:r>
            <a:endParaRPr>
              <a:latin typeface="Arial"/>
              <a:ea typeface="Arial"/>
              <a:cs typeface="Arial"/>
              <a:sym typeface="Arial"/>
            </a:endParaRPr>
          </a:p>
          <a:p>
            <a:pPr indent="0" lvl="0" marL="0" rtl="0" algn="l">
              <a:lnSpc>
                <a:spcPct val="107000"/>
              </a:lnSpc>
              <a:spcBef>
                <a:spcPts val="800"/>
              </a:spcBef>
              <a:spcAft>
                <a:spcPts val="0"/>
              </a:spcAft>
              <a:buSzPts val="1400"/>
              <a:buNone/>
            </a:pPr>
            <a:r>
              <a:t/>
            </a:r>
            <a:endParaRPr sz="1200">
              <a:latin typeface="Arial"/>
              <a:ea typeface="Arial"/>
              <a:cs typeface="Arial"/>
              <a:sym typeface="Arial"/>
            </a:endParaRPr>
          </a:p>
          <a:p>
            <a:pPr indent="0" lvl="0" marL="0" rtl="0" algn="l">
              <a:lnSpc>
                <a:spcPct val="107000"/>
              </a:lnSpc>
              <a:spcBef>
                <a:spcPts val="800"/>
              </a:spcBef>
              <a:spcAft>
                <a:spcPts val="0"/>
              </a:spcAft>
              <a:buSzPts val="1400"/>
              <a:buNone/>
            </a:pPr>
            <a:r>
              <a:rPr lang="en-US" sz="1200">
                <a:latin typeface="Arial"/>
                <a:ea typeface="Arial"/>
                <a:cs typeface="Arial"/>
                <a:sym typeface="Arial"/>
              </a:rPr>
              <a:t>But this isn't going to be a passive experience. This isn't a lecture where you sit back and listen to someone else talk. This is an interactive, dynamic, and engaging workshop that requires your full participation, your curiosity, and your willingness to learn.</a:t>
            </a:r>
            <a:endParaRPr>
              <a:latin typeface="Arial"/>
              <a:ea typeface="Arial"/>
              <a:cs typeface="Arial"/>
              <a:sym typeface="Arial"/>
            </a:endParaRPr>
          </a:p>
          <a:p>
            <a:pPr indent="0" lvl="0" marL="0" rtl="0" algn="l">
              <a:lnSpc>
                <a:spcPct val="107000"/>
              </a:lnSpc>
              <a:spcBef>
                <a:spcPts val="800"/>
              </a:spcBef>
              <a:spcAft>
                <a:spcPts val="0"/>
              </a:spcAft>
              <a:buSzPts val="1400"/>
              <a:buNone/>
            </a:pPr>
            <a:r>
              <a:t/>
            </a:r>
            <a:endParaRPr sz="1200">
              <a:latin typeface="Arial"/>
              <a:ea typeface="Arial"/>
              <a:cs typeface="Arial"/>
              <a:sym typeface="Arial"/>
            </a:endParaRPr>
          </a:p>
          <a:p>
            <a:pPr indent="0" lvl="0" marL="0" rtl="0" algn="l">
              <a:lnSpc>
                <a:spcPct val="107000"/>
              </a:lnSpc>
              <a:spcBef>
                <a:spcPts val="800"/>
              </a:spcBef>
              <a:spcAft>
                <a:spcPts val="0"/>
              </a:spcAft>
              <a:buSzPts val="1400"/>
              <a:buNone/>
            </a:pPr>
            <a:r>
              <a:rPr lang="en-US" sz="1200">
                <a:latin typeface="Arial"/>
                <a:ea typeface="Arial"/>
                <a:cs typeface="Arial"/>
                <a:sym typeface="Arial"/>
              </a:rPr>
              <a:t>Throughout the day, you'll have the chance to connect with other like-minded individuals, share your own experiences and insights, and gain new skills and knowledge that will help you achieve your goals. You'll be challenged, pushed outside your comfort zone, and supported every step of the way.</a:t>
            </a:r>
            <a:endParaRPr>
              <a:latin typeface="Arial"/>
              <a:ea typeface="Arial"/>
              <a:cs typeface="Arial"/>
              <a:sym typeface="Arial"/>
            </a:endParaRPr>
          </a:p>
          <a:p>
            <a:pPr indent="0" lvl="0" marL="0" rtl="0" algn="l">
              <a:lnSpc>
                <a:spcPct val="107000"/>
              </a:lnSpc>
              <a:spcBef>
                <a:spcPts val="800"/>
              </a:spcBef>
              <a:spcAft>
                <a:spcPts val="0"/>
              </a:spcAft>
              <a:buSzPts val="1400"/>
              <a:buNone/>
            </a:pPr>
            <a:r>
              <a:t/>
            </a:r>
            <a:endParaRPr sz="1200">
              <a:latin typeface="Arial"/>
              <a:ea typeface="Arial"/>
              <a:cs typeface="Arial"/>
              <a:sym typeface="Arial"/>
            </a:endParaRPr>
          </a:p>
          <a:p>
            <a:pPr indent="0" lvl="0" marL="0" rtl="0" algn="l">
              <a:lnSpc>
                <a:spcPct val="107000"/>
              </a:lnSpc>
              <a:spcBef>
                <a:spcPts val="800"/>
              </a:spcBef>
              <a:spcAft>
                <a:spcPts val="0"/>
              </a:spcAft>
              <a:buSzPts val="1400"/>
              <a:buNone/>
            </a:pPr>
            <a:r>
              <a:rPr lang="en-US" sz="1200">
                <a:latin typeface="Arial"/>
                <a:ea typeface="Arial"/>
                <a:cs typeface="Arial"/>
                <a:sym typeface="Arial"/>
              </a:rPr>
              <a:t>So, are you ready to embrace this day with open hearts and open minds? Are you ready to learn, grow, and transform? I know I am, and I can't wait to see what we'll achieve together.</a:t>
            </a:r>
            <a:endParaRPr>
              <a:latin typeface="Arial"/>
              <a:ea typeface="Arial"/>
              <a:cs typeface="Arial"/>
              <a:sym typeface="Arial"/>
            </a:endParaRPr>
          </a:p>
          <a:p>
            <a:pPr indent="0" lvl="0" marL="0" rtl="0" algn="l">
              <a:lnSpc>
                <a:spcPct val="107000"/>
              </a:lnSpc>
              <a:spcBef>
                <a:spcPts val="800"/>
              </a:spcBef>
              <a:spcAft>
                <a:spcPts val="0"/>
              </a:spcAft>
              <a:buSzPts val="1400"/>
              <a:buNone/>
            </a:pPr>
            <a:r>
              <a:t/>
            </a:r>
            <a:endParaRPr sz="1200">
              <a:latin typeface="Arial"/>
              <a:ea typeface="Arial"/>
              <a:cs typeface="Arial"/>
              <a:sym typeface="Arial"/>
            </a:endParaRPr>
          </a:p>
          <a:p>
            <a:pPr indent="0" lvl="0" marL="0" rtl="0" algn="l">
              <a:lnSpc>
                <a:spcPct val="107000"/>
              </a:lnSpc>
              <a:spcBef>
                <a:spcPts val="800"/>
              </a:spcBef>
              <a:spcAft>
                <a:spcPts val="0"/>
              </a:spcAft>
              <a:buSzPts val="1400"/>
              <a:buNone/>
            </a:pPr>
            <a:r>
              <a:rPr lang="en-US" sz="1200">
                <a:latin typeface="Arial"/>
                <a:ea typeface="Arial"/>
                <a:cs typeface="Arial"/>
                <a:sym typeface="Arial"/>
              </a:rPr>
              <a:t>Let's get started!</a:t>
            </a:r>
            <a:endParaRPr>
              <a:latin typeface="Arial"/>
              <a:ea typeface="Arial"/>
              <a:cs typeface="Arial"/>
              <a:sym typeface="Arial"/>
            </a:endParaRPr>
          </a:p>
          <a:p>
            <a:pPr indent="0" lvl="0" marL="0" rtl="0" algn="l">
              <a:lnSpc>
                <a:spcPct val="100000"/>
              </a:lnSpc>
              <a:spcBef>
                <a:spcPts val="800"/>
              </a:spcBef>
              <a:spcAft>
                <a:spcPts val="0"/>
              </a:spcAft>
              <a:buSzPts val="1400"/>
              <a:buNone/>
            </a:pPr>
            <a:r>
              <a:t/>
            </a:r>
            <a:endParaRPr b="1" u="sng">
              <a:latin typeface="Arial"/>
              <a:ea typeface="Arial"/>
              <a:cs typeface="Arial"/>
              <a:sym typeface="Arial"/>
            </a:endParaRPr>
          </a:p>
        </p:txBody>
      </p:sp>
      <p:sp>
        <p:nvSpPr>
          <p:cNvPr id="192" name="Google Shape;19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374151"/>
                </a:solidFill>
                <a:latin typeface="Arial"/>
                <a:ea typeface="Arial"/>
                <a:cs typeface="Arial"/>
                <a:sym typeface="Arial"/>
              </a:rPr>
              <a:t>Before delegating a task to a team, a manager should define what is expected out of the task. This includes:</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b="0" i="0">
              <a:solidFill>
                <a:srgbClr val="374151"/>
              </a:solidFill>
              <a:latin typeface="Arial"/>
              <a:ea typeface="Arial"/>
              <a:cs typeface="Arial"/>
              <a:sym typeface="Arial"/>
            </a:endParaRPr>
          </a:p>
          <a:p>
            <a:pPr indent="0" lvl="0" marL="0" rtl="0" algn="l">
              <a:lnSpc>
                <a:spcPct val="100000"/>
              </a:lnSpc>
              <a:spcBef>
                <a:spcPts val="0"/>
              </a:spcBef>
              <a:spcAft>
                <a:spcPts val="0"/>
              </a:spcAft>
              <a:buClr>
                <a:srgbClr val="374151"/>
              </a:buClr>
              <a:buSzPts val="1200"/>
              <a:buFont typeface="Calibri"/>
              <a:buAutoNum type="arabicPeriod"/>
            </a:pPr>
            <a:r>
              <a:rPr b="1" i="0" lang="en-US">
                <a:solidFill>
                  <a:srgbClr val="374151"/>
                </a:solidFill>
                <a:latin typeface="Arial"/>
                <a:ea typeface="Arial"/>
                <a:cs typeface="Arial"/>
                <a:sym typeface="Arial"/>
              </a:rPr>
              <a:t>Objectives:</a:t>
            </a:r>
            <a:r>
              <a:rPr b="0" i="0" lang="en-US">
                <a:solidFill>
                  <a:srgbClr val="374151"/>
                </a:solidFill>
                <a:latin typeface="Arial"/>
                <a:ea typeface="Arial"/>
                <a:cs typeface="Arial"/>
                <a:sym typeface="Arial"/>
              </a:rPr>
              <a:t> The manager should clearly define the objectives of the task. This includes what needs to be accomplished, why it is important, and how it fits into the overall goals of the organization.</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b="0" i="0">
              <a:solidFill>
                <a:srgbClr val="374151"/>
              </a:solidFill>
              <a:latin typeface="Arial"/>
              <a:ea typeface="Arial"/>
              <a:cs typeface="Arial"/>
              <a:sym typeface="Arial"/>
            </a:endParaRPr>
          </a:p>
          <a:p>
            <a:pPr indent="0" lvl="0" marL="0" rtl="0" algn="l">
              <a:lnSpc>
                <a:spcPct val="100000"/>
              </a:lnSpc>
              <a:spcBef>
                <a:spcPts val="0"/>
              </a:spcBef>
              <a:spcAft>
                <a:spcPts val="0"/>
              </a:spcAft>
              <a:buClr>
                <a:srgbClr val="374151"/>
              </a:buClr>
              <a:buSzPts val="1200"/>
              <a:buFont typeface="Calibri"/>
              <a:buAutoNum type="arabicPeriod"/>
            </a:pPr>
            <a:r>
              <a:rPr b="1" i="0" lang="en-US">
                <a:solidFill>
                  <a:srgbClr val="374151"/>
                </a:solidFill>
                <a:latin typeface="Arial"/>
                <a:ea typeface="Arial"/>
                <a:cs typeface="Arial"/>
                <a:sym typeface="Arial"/>
              </a:rPr>
              <a:t>Deliverables:</a:t>
            </a:r>
            <a:r>
              <a:rPr b="0" i="0" lang="en-US">
                <a:solidFill>
                  <a:srgbClr val="374151"/>
                </a:solidFill>
                <a:latin typeface="Arial"/>
                <a:ea typeface="Arial"/>
                <a:cs typeface="Arial"/>
                <a:sym typeface="Arial"/>
              </a:rPr>
              <a:t> The manager should identify the specific deliverables that are expected from the task. This includes what needs to be produced, the quality standards that must be met, and any specific requirements or constraints that need to be considered.</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b="0" i="0">
              <a:solidFill>
                <a:srgbClr val="374151"/>
              </a:solidFill>
              <a:latin typeface="Arial"/>
              <a:ea typeface="Arial"/>
              <a:cs typeface="Arial"/>
              <a:sym typeface="Arial"/>
            </a:endParaRPr>
          </a:p>
          <a:p>
            <a:pPr indent="0" lvl="0" marL="0" rtl="0" algn="l">
              <a:lnSpc>
                <a:spcPct val="100000"/>
              </a:lnSpc>
              <a:spcBef>
                <a:spcPts val="0"/>
              </a:spcBef>
              <a:spcAft>
                <a:spcPts val="0"/>
              </a:spcAft>
              <a:buClr>
                <a:srgbClr val="374151"/>
              </a:buClr>
              <a:buSzPts val="1200"/>
              <a:buFont typeface="Calibri"/>
              <a:buAutoNum type="arabicPeriod"/>
            </a:pPr>
            <a:r>
              <a:rPr b="1" i="0" lang="en-US">
                <a:solidFill>
                  <a:srgbClr val="374151"/>
                </a:solidFill>
                <a:latin typeface="Arial"/>
                <a:ea typeface="Arial"/>
                <a:cs typeface="Arial"/>
                <a:sym typeface="Arial"/>
              </a:rPr>
              <a:t>Timeline: </a:t>
            </a:r>
            <a:r>
              <a:rPr b="0" i="0" lang="en-US">
                <a:solidFill>
                  <a:srgbClr val="374151"/>
                </a:solidFill>
                <a:latin typeface="Arial"/>
                <a:ea typeface="Arial"/>
                <a:cs typeface="Arial"/>
                <a:sym typeface="Arial"/>
              </a:rPr>
              <a:t>The manager should establish a timeline for the task, including when it needs to be completed and any milestones along the way. This helps to ensure that the task is completed in a timely manner and that progress can be monitored.</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b="0" i="0">
              <a:solidFill>
                <a:srgbClr val="374151"/>
              </a:solidFill>
              <a:latin typeface="Arial"/>
              <a:ea typeface="Arial"/>
              <a:cs typeface="Arial"/>
              <a:sym typeface="Arial"/>
            </a:endParaRPr>
          </a:p>
          <a:p>
            <a:pPr indent="0" lvl="0" marL="0" rtl="0" algn="l">
              <a:lnSpc>
                <a:spcPct val="100000"/>
              </a:lnSpc>
              <a:spcBef>
                <a:spcPts val="0"/>
              </a:spcBef>
              <a:spcAft>
                <a:spcPts val="0"/>
              </a:spcAft>
              <a:buClr>
                <a:srgbClr val="374151"/>
              </a:buClr>
              <a:buSzPts val="1200"/>
              <a:buFont typeface="Calibri"/>
              <a:buAutoNum type="arabicPeriod"/>
            </a:pPr>
            <a:r>
              <a:rPr b="1" i="0" lang="en-US">
                <a:solidFill>
                  <a:srgbClr val="374151"/>
                </a:solidFill>
                <a:latin typeface="Arial"/>
                <a:ea typeface="Arial"/>
                <a:cs typeface="Arial"/>
                <a:sym typeface="Arial"/>
              </a:rPr>
              <a:t>Resources: </a:t>
            </a:r>
            <a:r>
              <a:rPr b="0" i="0" lang="en-US">
                <a:solidFill>
                  <a:srgbClr val="374151"/>
                </a:solidFill>
                <a:latin typeface="Arial"/>
                <a:ea typeface="Arial"/>
                <a:cs typeface="Arial"/>
                <a:sym typeface="Arial"/>
              </a:rPr>
              <a:t>The manager should identify the resources that are available to the team to complete the task. This includes any budgetary constraints, personnel resources, and any necessary tools or equipment.</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b="0" i="0">
              <a:solidFill>
                <a:srgbClr val="374151"/>
              </a:solidFill>
              <a:latin typeface="Arial"/>
              <a:ea typeface="Arial"/>
              <a:cs typeface="Arial"/>
              <a:sym typeface="Arial"/>
            </a:endParaRPr>
          </a:p>
          <a:p>
            <a:pPr indent="0" lvl="0" marL="0" rtl="0" algn="l">
              <a:lnSpc>
                <a:spcPct val="100000"/>
              </a:lnSpc>
              <a:spcBef>
                <a:spcPts val="0"/>
              </a:spcBef>
              <a:spcAft>
                <a:spcPts val="0"/>
              </a:spcAft>
              <a:buClr>
                <a:srgbClr val="374151"/>
              </a:buClr>
              <a:buSzPts val="1200"/>
              <a:buFont typeface="Calibri"/>
              <a:buAutoNum type="arabicPeriod"/>
            </a:pPr>
            <a:r>
              <a:rPr b="1" i="0" lang="en-US">
                <a:solidFill>
                  <a:srgbClr val="374151"/>
                </a:solidFill>
                <a:latin typeface="Arial"/>
                <a:ea typeface="Arial"/>
                <a:cs typeface="Arial"/>
                <a:sym typeface="Arial"/>
              </a:rPr>
              <a:t>Communication: </a:t>
            </a:r>
            <a:r>
              <a:rPr b="0" i="0" lang="en-US">
                <a:solidFill>
                  <a:srgbClr val="374151"/>
                </a:solidFill>
                <a:latin typeface="Arial"/>
                <a:ea typeface="Arial"/>
                <a:cs typeface="Arial"/>
                <a:sym typeface="Arial"/>
              </a:rPr>
              <a:t>The manager should establish clear lines of communication with the team and provide ongoing feedback and support. This includes providing guidance and answering questions as needed, as well as monitoring progress and providing regular updates to stakeholders.</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b="0" i="0">
              <a:solidFill>
                <a:srgbClr val="374151"/>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374151"/>
                </a:solidFill>
                <a:latin typeface="Arial"/>
                <a:ea typeface="Arial"/>
                <a:cs typeface="Arial"/>
                <a:sym typeface="Arial"/>
              </a:rPr>
              <a:t>By defining these expectations upfront, the manager can ensure that the team has a clear understanding of what is expected and can work towards achieving the desired outcomes in a focused and efficient manner. This also helps to establish accountability and provides a basis for evaluation once the task is completed.</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283" name="Google Shape;28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a:solidFill>
                  <a:srgbClr val="374151"/>
                </a:solidFill>
                <a:latin typeface="Arial"/>
                <a:ea typeface="Arial"/>
                <a:cs typeface="Arial"/>
                <a:sym typeface="Arial"/>
              </a:rPr>
              <a:t>After delegating a task to a team member, it is important for the manager to build an action plan. This plan should outline the steps that the team member will take to complete the task successfully, as well as any resources or support that the manager will provide along the way.</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b="0" i="0">
              <a:solidFill>
                <a:srgbClr val="374151"/>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374151"/>
                </a:solidFill>
                <a:latin typeface="Arial"/>
                <a:ea typeface="Arial"/>
                <a:cs typeface="Arial"/>
                <a:sym typeface="Arial"/>
              </a:rPr>
              <a:t>The action plan should include the following elements:</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b="0" i="0">
              <a:solidFill>
                <a:srgbClr val="374151"/>
              </a:solidFill>
              <a:latin typeface="Arial"/>
              <a:ea typeface="Arial"/>
              <a:cs typeface="Arial"/>
              <a:sym typeface="Arial"/>
            </a:endParaRPr>
          </a:p>
          <a:p>
            <a:pPr indent="0" lvl="0" marL="0" rtl="0" algn="l">
              <a:lnSpc>
                <a:spcPct val="100000"/>
              </a:lnSpc>
              <a:spcBef>
                <a:spcPts val="0"/>
              </a:spcBef>
              <a:spcAft>
                <a:spcPts val="0"/>
              </a:spcAft>
              <a:buClr>
                <a:srgbClr val="374151"/>
              </a:buClr>
              <a:buSzPts val="1200"/>
              <a:buFont typeface="Calibri"/>
              <a:buAutoNum type="arabicPeriod"/>
            </a:pPr>
            <a:r>
              <a:rPr b="1" i="0" lang="en-US">
                <a:solidFill>
                  <a:srgbClr val="374151"/>
                </a:solidFill>
                <a:latin typeface="Arial"/>
                <a:ea typeface="Arial"/>
                <a:cs typeface="Arial"/>
                <a:sym typeface="Arial"/>
              </a:rPr>
              <a:t>Timeline:</a:t>
            </a:r>
            <a:r>
              <a:rPr b="0" i="0" lang="en-US">
                <a:solidFill>
                  <a:srgbClr val="374151"/>
                </a:solidFill>
                <a:latin typeface="Arial"/>
                <a:ea typeface="Arial"/>
                <a:cs typeface="Arial"/>
                <a:sym typeface="Arial"/>
              </a:rPr>
              <a:t> The action plan should include a timeline that outlines when each step of the task should be completed. This helps to ensure that the task is completed in a timely manner and that progress can be monitored.</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b="0" i="0">
              <a:solidFill>
                <a:srgbClr val="374151"/>
              </a:solidFill>
              <a:latin typeface="Arial"/>
              <a:ea typeface="Arial"/>
              <a:cs typeface="Arial"/>
              <a:sym typeface="Arial"/>
            </a:endParaRPr>
          </a:p>
          <a:p>
            <a:pPr indent="0" lvl="0" marL="0" rtl="0" algn="l">
              <a:lnSpc>
                <a:spcPct val="100000"/>
              </a:lnSpc>
              <a:spcBef>
                <a:spcPts val="0"/>
              </a:spcBef>
              <a:spcAft>
                <a:spcPts val="0"/>
              </a:spcAft>
              <a:buClr>
                <a:srgbClr val="374151"/>
              </a:buClr>
              <a:buSzPts val="1200"/>
              <a:buFont typeface="Calibri"/>
              <a:buAutoNum type="arabicPeriod"/>
            </a:pPr>
            <a:r>
              <a:rPr b="1" i="0" lang="en-US">
                <a:solidFill>
                  <a:srgbClr val="374151"/>
                </a:solidFill>
                <a:latin typeface="Arial"/>
                <a:ea typeface="Arial"/>
                <a:cs typeface="Arial"/>
                <a:sym typeface="Arial"/>
              </a:rPr>
              <a:t>Milestones:</a:t>
            </a:r>
            <a:r>
              <a:rPr b="0" i="0" lang="en-US">
                <a:solidFill>
                  <a:srgbClr val="374151"/>
                </a:solidFill>
                <a:latin typeface="Arial"/>
                <a:ea typeface="Arial"/>
                <a:cs typeface="Arial"/>
                <a:sym typeface="Arial"/>
              </a:rPr>
              <a:t> The action plan should identify any milestones or checkpoints along the way. This helps to ensure that the team member is making progress and can identify any potential roadblocks before they become bigger issues.</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b="0" i="0">
              <a:solidFill>
                <a:srgbClr val="374151"/>
              </a:solidFill>
              <a:latin typeface="Arial"/>
              <a:ea typeface="Arial"/>
              <a:cs typeface="Arial"/>
              <a:sym typeface="Arial"/>
            </a:endParaRPr>
          </a:p>
          <a:p>
            <a:pPr indent="0" lvl="0" marL="0" rtl="0" algn="l">
              <a:lnSpc>
                <a:spcPct val="100000"/>
              </a:lnSpc>
              <a:spcBef>
                <a:spcPts val="0"/>
              </a:spcBef>
              <a:spcAft>
                <a:spcPts val="0"/>
              </a:spcAft>
              <a:buClr>
                <a:srgbClr val="374151"/>
              </a:buClr>
              <a:buSzPts val="1200"/>
              <a:buFont typeface="Calibri"/>
              <a:buAutoNum type="arabicPeriod"/>
            </a:pPr>
            <a:r>
              <a:rPr b="1" i="0" lang="en-US">
                <a:solidFill>
                  <a:srgbClr val="374151"/>
                </a:solidFill>
                <a:latin typeface="Arial"/>
                <a:ea typeface="Arial"/>
                <a:cs typeface="Arial"/>
                <a:sym typeface="Arial"/>
              </a:rPr>
              <a:t>Resources:</a:t>
            </a:r>
            <a:r>
              <a:rPr b="0" i="0" lang="en-US">
                <a:solidFill>
                  <a:srgbClr val="374151"/>
                </a:solidFill>
                <a:latin typeface="Arial"/>
                <a:ea typeface="Arial"/>
                <a:cs typeface="Arial"/>
                <a:sym typeface="Arial"/>
              </a:rPr>
              <a:t> The action plan should identify any resources that the team member will need to complete the task successfully. This includes any tools, equipment, or materials that are required, as well as any training or support that may be necessary.</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b="0" i="0">
              <a:solidFill>
                <a:srgbClr val="374151"/>
              </a:solidFill>
              <a:latin typeface="Arial"/>
              <a:ea typeface="Arial"/>
              <a:cs typeface="Arial"/>
              <a:sym typeface="Arial"/>
            </a:endParaRPr>
          </a:p>
          <a:p>
            <a:pPr indent="0" lvl="0" marL="0" rtl="0" algn="l">
              <a:lnSpc>
                <a:spcPct val="100000"/>
              </a:lnSpc>
              <a:spcBef>
                <a:spcPts val="0"/>
              </a:spcBef>
              <a:spcAft>
                <a:spcPts val="0"/>
              </a:spcAft>
              <a:buClr>
                <a:srgbClr val="374151"/>
              </a:buClr>
              <a:buSzPts val="1200"/>
              <a:buFont typeface="Calibri"/>
              <a:buAutoNum type="arabicPeriod"/>
            </a:pPr>
            <a:r>
              <a:rPr b="1" i="0" lang="en-US">
                <a:solidFill>
                  <a:srgbClr val="374151"/>
                </a:solidFill>
                <a:latin typeface="Arial"/>
                <a:ea typeface="Arial"/>
                <a:cs typeface="Arial"/>
                <a:sym typeface="Arial"/>
              </a:rPr>
              <a:t>Communication:</a:t>
            </a:r>
            <a:r>
              <a:rPr b="0" i="0" lang="en-US">
                <a:solidFill>
                  <a:srgbClr val="374151"/>
                </a:solidFill>
                <a:latin typeface="Arial"/>
                <a:ea typeface="Arial"/>
                <a:cs typeface="Arial"/>
                <a:sym typeface="Arial"/>
              </a:rPr>
              <a:t> The action plan should include a communication plan that outlines how the team member will communicate progress and any issues or concerns that arise. This helps to ensure that the manager is aware of any potential problems and can provide support as needed.</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b="0" i="0">
              <a:solidFill>
                <a:srgbClr val="374151"/>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374151"/>
                </a:solidFill>
                <a:latin typeface="Arial"/>
                <a:ea typeface="Arial"/>
                <a:cs typeface="Arial"/>
                <a:sym typeface="Arial"/>
              </a:rPr>
              <a:t>By building an action plan, the manager can help to ensure that the team member has a clear understanding of what is expected of them and how they can achieve success. This also helps to establish accountability and provides a basis for evaluation once the task is completed.</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291" name="Google Shape;29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298" name="Google Shape;29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0" name="Google Shape;20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chemeClr val="dk1"/>
              </a:buClr>
              <a:buSzPts val="1200"/>
              <a:buFont typeface="Arial"/>
              <a:buNone/>
            </a:pPr>
            <a:r>
              <a:rPr b="1" i="0" lang="en-US" sz="1200">
                <a:latin typeface="Arial"/>
                <a:ea typeface="Arial"/>
                <a:cs typeface="Arial"/>
                <a:sym typeface="Arial"/>
              </a:rPr>
              <a:t>Welcome to the Leading Effectively training Program. A</a:t>
            </a:r>
            <a:r>
              <a:rPr b="1" lang="en-US" sz="1200">
                <a:latin typeface="Arial"/>
                <a:ea typeface="Arial"/>
                <a:cs typeface="Arial"/>
                <a:sym typeface="Arial"/>
              </a:rPr>
              <a:t>re you excited for today`s workshop? let me introduce todays workshop modules.</a:t>
            </a:r>
            <a:endParaRPr>
              <a:latin typeface="Arial"/>
              <a:ea typeface="Arial"/>
              <a:cs typeface="Arial"/>
              <a:sym typeface="Arial"/>
            </a:endParaRPr>
          </a:p>
          <a:p>
            <a:pPr indent="0" lvl="0" marL="0" rtl="0" algn="l">
              <a:lnSpc>
                <a:spcPct val="107000"/>
              </a:lnSpc>
              <a:spcBef>
                <a:spcPts val="800"/>
              </a:spcBef>
              <a:spcAft>
                <a:spcPts val="0"/>
              </a:spcAft>
              <a:buSzPts val="1400"/>
              <a:buNone/>
            </a:pPr>
            <a:r>
              <a:rPr b="1" lang="en-US" sz="1200">
                <a:latin typeface="Arial"/>
                <a:ea typeface="Arial"/>
                <a:cs typeface="Arial"/>
                <a:sym typeface="Arial"/>
              </a:rPr>
              <a:t> </a:t>
            </a:r>
            <a:endParaRPr sz="1200">
              <a:latin typeface="Arial"/>
              <a:ea typeface="Arial"/>
              <a:cs typeface="Arial"/>
              <a:sym typeface="Arial"/>
            </a:endParaRPr>
          </a:p>
          <a:p>
            <a:pPr indent="-228600" lvl="0" marL="228600" rtl="0" algn="l">
              <a:lnSpc>
                <a:spcPct val="107000"/>
              </a:lnSpc>
              <a:spcBef>
                <a:spcPts val="800"/>
              </a:spcBef>
              <a:spcAft>
                <a:spcPts val="0"/>
              </a:spcAft>
              <a:buClr>
                <a:schemeClr val="dk1"/>
              </a:buClr>
              <a:buSzPts val="1200"/>
              <a:buFont typeface="Calibri"/>
              <a:buAutoNum type="arabicPeriod"/>
            </a:pPr>
            <a:r>
              <a:rPr lang="en-US" sz="1200">
                <a:latin typeface="Arial"/>
                <a:ea typeface="Arial"/>
                <a:cs typeface="Arial"/>
                <a:sym typeface="Arial"/>
              </a:rPr>
              <a:t>Building Team</a:t>
            </a:r>
            <a:endParaRPr>
              <a:latin typeface="Arial"/>
              <a:ea typeface="Arial"/>
              <a:cs typeface="Arial"/>
              <a:sym typeface="Arial"/>
            </a:endParaRPr>
          </a:p>
          <a:p>
            <a:pPr indent="-228600" lvl="0" marL="228600" rtl="0" algn="l">
              <a:lnSpc>
                <a:spcPct val="107000"/>
              </a:lnSpc>
              <a:spcBef>
                <a:spcPts val="0"/>
              </a:spcBef>
              <a:spcAft>
                <a:spcPts val="0"/>
              </a:spcAft>
              <a:buClr>
                <a:schemeClr val="dk1"/>
              </a:buClr>
              <a:buSzPts val="1200"/>
              <a:buFont typeface="Calibri"/>
              <a:buAutoNum type="arabicPeriod"/>
            </a:pPr>
            <a:r>
              <a:rPr lang="en-US" sz="1200">
                <a:latin typeface="Arial"/>
                <a:ea typeface="Arial"/>
                <a:cs typeface="Arial"/>
                <a:sym typeface="Arial"/>
              </a:rPr>
              <a:t>Goal Settings</a:t>
            </a:r>
            <a:endParaRPr>
              <a:latin typeface="Arial"/>
              <a:ea typeface="Arial"/>
              <a:cs typeface="Arial"/>
              <a:sym typeface="Arial"/>
            </a:endParaRPr>
          </a:p>
          <a:p>
            <a:pPr indent="-228600" lvl="0" marL="228600" rtl="0" algn="l">
              <a:lnSpc>
                <a:spcPct val="107000"/>
              </a:lnSpc>
              <a:spcBef>
                <a:spcPts val="0"/>
              </a:spcBef>
              <a:spcAft>
                <a:spcPts val="0"/>
              </a:spcAft>
              <a:buClr>
                <a:schemeClr val="dk1"/>
              </a:buClr>
              <a:buSzPts val="1200"/>
              <a:buFont typeface="Calibri"/>
              <a:buAutoNum type="arabicPeriod"/>
            </a:pPr>
            <a:r>
              <a:rPr lang="en-US" sz="1200">
                <a:latin typeface="Arial"/>
                <a:ea typeface="Arial"/>
                <a:cs typeface="Arial"/>
                <a:sym typeface="Arial"/>
              </a:rPr>
              <a:t>Motivating &amp; Appreciating Team</a:t>
            </a:r>
            <a:endParaRPr>
              <a:latin typeface="Arial"/>
              <a:ea typeface="Arial"/>
              <a:cs typeface="Arial"/>
              <a:sym typeface="Arial"/>
            </a:endParaRPr>
          </a:p>
          <a:p>
            <a:pPr indent="-228600" lvl="0" marL="228600" rtl="0" algn="l">
              <a:lnSpc>
                <a:spcPct val="107000"/>
              </a:lnSpc>
              <a:spcBef>
                <a:spcPts val="0"/>
              </a:spcBef>
              <a:spcAft>
                <a:spcPts val="0"/>
              </a:spcAft>
              <a:buClr>
                <a:schemeClr val="dk1"/>
              </a:buClr>
              <a:buSzPts val="1200"/>
              <a:buFont typeface="Calibri"/>
              <a:buAutoNum type="arabicPeriod"/>
            </a:pPr>
            <a:r>
              <a:rPr lang="en-US" sz="1200">
                <a:latin typeface="Arial"/>
                <a:ea typeface="Arial"/>
                <a:cs typeface="Arial"/>
                <a:sym typeface="Arial"/>
              </a:rPr>
              <a:t>Coaching &amp; Growing your Team</a:t>
            </a:r>
            <a:endParaRPr>
              <a:latin typeface="Arial"/>
              <a:ea typeface="Arial"/>
              <a:cs typeface="Arial"/>
              <a:sym typeface="Arial"/>
            </a:endParaRPr>
          </a:p>
          <a:p>
            <a:pPr indent="-228600" lvl="0" marL="228600" rtl="0" algn="l">
              <a:lnSpc>
                <a:spcPct val="107000"/>
              </a:lnSpc>
              <a:spcBef>
                <a:spcPts val="0"/>
              </a:spcBef>
              <a:spcAft>
                <a:spcPts val="0"/>
              </a:spcAft>
              <a:buClr>
                <a:schemeClr val="dk1"/>
              </a:buClr>
              <a:buSzPts val="1200"/>
              <a:buFont typeface="Calibri"/>
              <a:buAutoNum type="arabicPeriod"/>
            </a:pPr>
            <a:r>
              <a:rPr lang="en-US" sz="1200">
                <a:latin typeface="Arial"/>
                <a:ea typeface="Arial"/>
                <a:cs typeface="Arial"/>
                <a:sym typeface="Arial"/>
              </a:rPr>
              <a:t>Feedback</a:t>
            </a:r>
            <a:endParaRPr>
              <a:latin typeface="Arial"/>
              <a:ea typeface="Arial"/>
              <a:cs typeface="Arial"/>
              <a:sym typeface="Arial"/>
            </a:endParaRPr>
          </a:p>
          <a:p>
            <a:pPr indent="-228600" lvl="0" marL="228600" rtl="0" algn="l">
              <a:lnSpc>
                <a:spcPct val="107000"/>
              </a:lnSpc>
              <a:spcBef>
                <a:spcPts val="0"/>
              </a:spcBef>
              <a:spcAft>
                <a:spcPts val="0"/>
              </a:spcAft>
              <a:buClr>
                <a:schemeClr val="dk1"/>
              </a:buClr>
              <a:buSzPts val="1200"/>
              <a:buFont typeface="Calibri"/>
              <a:buAutoNum type="arabicPeriod"/>
            </a:pPr>
            <a:r>
              <a:rPr lang="en-US" sz="1200">
                <a:latin typeface="Arial"/>
                <a:ea typeface="Arial"/>
                <a:cs typeface="Arial"/>
                <a:sym typeface="Arial"/>
              </a:rPr>
              <a:t>Delegation</a:t>
            </a:r>
            <a:endParaRPr>
              <a:latin typeface="Arial"/>
              <a:ea typeface="Arial"/>
              <a:cs typeface="Arial"/>
              <a:sym typeface="Arial"/>
            </a:endParaRPr>
          </a:p>
          <a:p>
            <a:pPr indent="0" lvl="0" marL="0" rtl="0" algn="l">
              <a:lnSpc>
                <a:spcPct val="107000"/>
              </a:lnSpc>
              <a:spcBef>
                <a:spcPts val="0"/>
              </a:spcBef>
              <a:spcAft>
                <a:spcPts val="0"/>
              </a:spcAft>
              <a:buClr>
                <a:schemeClr val="dk1"/>
              </a:buClr>
              <a:buSzPts val="1200"/>
              <a:buFont typeface="Calibri"/>
              <a:buNone/>
            </a:pPr>
            <a:r>
              <a:t/>
            </a:r>
            <a:endParaRPr b="1" i="0" sz="12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1" i="0" lang="en-US" sz="1200">
                <a:latin typeface="Arial"/>
                <a:ea typeface="Arial"/>
                <a:cs typeface="Arial"/>
                <a:sym typeface="Arial"/>
              </a:rPr>
              <a:t>Move to next slide</a:t>
            </a:r>
            <a:endParaRPr>
              <a:latin typeface="Arial"/>
              <a:ea typeface="Arial"/>
              <a:cs typeface="Arial"/>
              <a:sym typeface="Arial"/>
            </a:endParaRPr>
          </a:p>
        </p:txBody>
      </p:sp>
      <p:sp>
        <p:nvSpPr>
          <p:cNvPr id="201" name="Google Shape;20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rPr>
              <a:t>‹#›</a:t>
            </a:fld>
            <a:endParaRPr sz="120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AutoNum type="arabicPeriod"/>
            </a:pPr>
            <a:r>
              <a:rPr b="0" i="0" lang="en-US">
                <a:latin typeface="Arial"/>
                <a:ea typeface="Arial"/>
                <a:cs typeface="Arial"/>
                <a:sym typeface="Arial"/>
              </a:rPr>
              <a:t>Myth: Teams always work well together. Reality: While teamwork can be highly effective, not all teams work well together. Poor communication, conflicting personalities, and differing work styles can all hinder team success.</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AutoNum type="arabicPeriod"/>
            </a:pPr>
            <a:r>
              <a:rPr b="0" i="0" lang="en-US">
                <a:latin typeface="Arial"/>
                <a:ea typeface="Arial"/>
                <a:cs typeface="Arial"/>
                <a:sym typeface="Arial"/>
              </a:rPr>
              <a:t>Myth: The most successful teams are those with the most talented individuals. Reality: While individual talent is important, it is not the only factor that contributes to team success. Collaboration, communication, and trust are also essential for a team to achieve its goals.</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AutoNum type="arabicPeriod"/>
            </a:pPr>
            <a:r>
              <a:rPr b="0" i="0" lang="en-US">
                <a:latin typeface="Arial"/>
                <a:ea typeface="Arial"/>
                <a:cs typeface="Arial"/>
                <a:sym typeface="Arial"/>
              </a:rPr>
              <a:t>Myth: Teams should always strive for consensus. Reality: While consensus can be valuable, it is not always necessary or feasible. Sometimes, making a decision quickly is more important than reaching a consensus.</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225" name="Google Shape;22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a:latin typeface="Arial"/>
                <a:ea typeface="Arial"/>
                <a:cs typeface="Arial"/>
                <a:sym typeface="Arial"/>
              </a:rPr>
              <a:t>Building a dream team can be challenging and requires effort and dedication from both team members and leaders. Here are some common challenges that can arise during the process of building dream teams:</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b="0" i="0">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AutoNum type="arabicPeriod"/>
            </a:pPr>
            <a:r>
              <a:rPr b="1" i="0" lang="en-US">
                <a:latin typeface="Arial"/>
                <a:ea typeface="Arial"/>
                <a:cs typeface="Arial"/>
                <a:sym typeface="Arial"/>
              </a:rPr>
              <a:t>Communication: </a:t>
            </a:r>
            <a:r>
              <a:rPr b="0" i="0" lang="en-US">
                <a:latin typeface="Arial"/>
                <a:ea typeface="Arial"/>
                <a:cs typeface="Arial"/>
                <a:sym typeface="Arial"/>
              </a:rPr>
              <a:t>Effective communication is essential for building a dream team. However, communication breakdowns can occur due to differences in communication styles, cultural barriers, or misunderstandings. Teams need to establish open channels of communication and develop strategies to address any communication issues that arise.</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b="1" i="0">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AutoNum type="arabicPeriod"/>
            </a:pPr>
            <a:r>
              <a:rPr b="1" i="0" lang="en-US">
                <a:latin typeface="Arial"/>
                <a:ea typeface="Arial"/>
                <a:cs typeface="Arial"/>
                <a:sym typeface="Arial"/>
              </a:rPr>
              <a:t>Trust: </a:t>
            </a:r>
            <a:r>
              <a:rPr b="0" i="0" lang="en-US">
                <a:latin typeface="Arial"/>
                <a:ea typeface="Arial"/>
                <a:cs typeface="Arial"/>
                <a:sym typeface="Arial"/>
              </a:rPr>
              <a:t>Trust is a crucial element of team success. Building trust takes time and effort, and it can be difficult if team members have different values, beliefs, or work styles. Team leaders need to create a safe and supportive environment where team members feel comfortable sharing their thoughts and ideas without fear of judgment or retaliation.</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b="0" i="0">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AutoNum type="arabicPeriod"/>
            </a:pPr>
            <a:r>
              <a:rPr b="1" i="0" lang="en-US">
                <a:latin typeface="Arial"/>
                <a:ea typeface="Arial"/>
                <a:cs typeface="Arial"/>
                <a:sym typeface="Arial"/>
              </a:rPr>
              <a:t>Conflict: </a:t>
            </a:r>
            <a:r>
              <a:rPr b="0" i="0" lang="en-US">
                <a:latin typeface="Arial"/>
                <a:ea typeface="Arial"/>
                <a:cs typeface="Arial"/>
                <a:sym typeface="Arial"/>
              </a:rPr>
              <a:t>Conflict is a natural part of team dynamics, but if it's not handled effectively, it can damage team morale and productivity. Teams need to learn how to manage conflict constructively, by identifying the source of the conflict, listening to each other's perspectives, and finding a mutually beneficial solution.</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b="1" i="0">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AutoNum type="arabicPeriod"/>
            </a:pPr>
            <a:r>
              <a:rPr b="1" i="0" lang="en-US">
                <a:latin typeface="Arial"/>
                <a:ea typeface="Arial"/>
                <a:cs typeface="Arial"/>
                <a:sym typeface="Arial"/>
              </a:rPr>
              <a:t>Diversity: </a:t>
            </a:r>
            <a:r>
              <a:rPr b="0" i="0" lang="en-US">
                <a:latin typeface="Arial"/>
                <a:ea typeface="Arial"/>
                <a:cs typeface="Arial"/>
                <a:sym typeface="Arial"/>
              </a:rPr>
              <a:t>Diversity can bring valuable perspectives and insights to a team, but it can also lead to misunderstandings and conflicts. Teams need to embrace diversity and establish a culture of inclusivity that respects and values differences.</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b="0" i="0">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AutoNum type="arabicPeriod"/>
            </a:pPr>
            <a:r>
              <a:rPr b="1" i="0" lang="en-US">
                <a:latin typeface="Arial"/>
                <a:ea typeface="Arial"/>
                <a:cs typeface="Arial"/>
                <a:sym typeface="Arial"/>
              </a:rPr>
              <a:t>Goals: </a:t>
            </a:r>
            <a:r>
              <a:rPr b="0" i="0" lang="en-US">
                <a:latin typeface="Arial"/>
                <a:ea typeface="Arial"/>
                <a:cs typeface="Arial"/>
                <a:sym typeface="Arial"/>
              </a:rPr>
              <a:t>Without clear goals and objectives, teams can become unfocused and unproductive. Teams need to establish clear goals that are aligned with the organization's mission and vision and develop a plan of action to achieve those goals.</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b="0" i="0">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AutoNum type="arabicPeriod"/>
            </a:pPr>
            <a:r>
              <a:rPr b="1" i="0" lang="en-US">
                <a:latin typeface="Arial"/>
                <a:ea typeface="Arial"/>
                <a:cs typeface="Arial"/>
                <a:sym typeface="Arial"/>
              </a:rPr>
              <a:t>Leadership: </a:t>
            </a:r>
            <a:r>
              <a:rPr b="0" i="0" lang="en-US">
                <a:latin typeface="Arial"/>
                <a:ea typeface="Arial"/>
                <a:cs typeface="Arial"/>
                <a:sym typeface="Arial"/>
              </a:rPr>
              <a:t>Strong leadership is essential for building dream teams. Leaders need to establish a clear vision, provide guidance and support, and empower team members to take ownership of their roles and responsibilities.</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b="0" i="0">
              <a:latin typeface="Arial"/>
              <a:ea typeface="Arial"/>
              <a:cs typeface="Arial"/>
              <a:sym typeface="Arial"/>
            </a:endParaRPr>
          </a:p>
          <a:p>
            <a:pPr indent="0" lvl="0" marL="0" rtl="0" algn="l">
              <a:lnSpc>
                <a:spcPct val="100000"/>
              </a:lnSpc>
              <a:spcBef>
                <a:spcPts val="0"/>
              </a:spcBef>
              <a:spcAft>
                <a:spcPts val="0"/>
              </a:spcAft>
              <a:buSzPts val="1400"/>
              <a:buNone/>
            </a:pPr>
            <a:r>
              <a:rPr b="0" i="0" lang="en-US">
                <a:latin typeface="Arial"/>
                <a:ea typeface="Arial"/>
                <a:cs typeface="Arial"/>
                <a:sym typeface="Arial"/>
              </a:rPr>
              <a:t>By addressing these challenges and working together to build a strong and cohesive team, teams can achieve their goals and become a high-performing dream team.</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235" name="Google Shape;23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a:latin typeface="Arial"/>
                <a:ea typeface="Arial"/>
                <a:cs typeface="Arial"/>
                <a:sym typeface="Arial"/>
              </a:rPr>
              <a:t>A goal is a specific and measurable objective or target that an individual or organization aims to achieve within a set period of time. Goals can be short-term or long-term and can be related to various aspects of life such as personal, professional, academic, or health-related goals.</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b="0" i="0">
              <a:latin typeface="Arial"/>
              <a:ea typeface="Arial"/>
              <a:cs typeface="Arial"/>
              <a:sym typeface="Arial"/>
            </a:endParaRPr>
          </a:p>
          <a:p>
            <a:pPr indent="0" lvl="0" marL="0" rtl="0" algn="l">
              <a:lnSpc>
                <a:spcPct val="100000"/>
              </a:lnSpc>
              <a:spcBef>
                <a:spcPts val="0"/>
              </a:spcBef>
              <a:spcAft>
                <a:spcPts val="0"/>
              </a:spcAft>
              <a:buSzPts val="1400"/>
              <a:buNone/>
            </a:pPr>
            <a:r>
              <a:rPr b="0" i="0" lang="en-US">
                <a:latin typeface="Arial"/>
                <a:ea typeface="Arial"/>
                <a:cs typeface="Arial"/>
                <a:sym typeface="Arial"/>
              </a:rPr>
              <a:t>Goals can help individuals to break down larger objectives into smaller, more manageable tasks and track progress towards their desired outcome.</a:t>
            </a:r>
            <a:endParaRPr>
              <a:latin typeface="Arial"/>
              <a:ea typeface="Arial"/>
              <a:cs typeface="Arial"/>
              <a:sym typeface="Arial"/>
            </a:endParaRPr>
          </a:p>
        </p:txBody>
      </p:sp>
      <p:sp>
        <p:nvSpPr>
          <p:cNvPr id="243" name="Google Shape;24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strike="noStrike">
                <a:latin typeface="Arial"/>
                <a:ea typeface="Arial"/>
                <a:cs typeface="Arial"/>
                <a:sym typeface="Arial"/>
              </a:rPr>
              <a:t>These additional points are self-explanatory.</a:t>
            </a:r>
            <a:endParaRPr b="0" sz="1200">
              <a:latin typeface="Arial"/>
              <a:ea typeface="Arial"/>
              <a:cs typeface="Arial"/>
              <a:sym typeface="Arial"/>
            </a:endParaRPr>
          </a:p>
          <a:p>
            <a:pPr indent="0" lvl="0" marL="0" rtl="0" algn="l">
              <a:lnSpc>
                <a:spcPct val="100000"/>
              </a:lnSpc>
              <a:spcBef>
                <a:spcPts val="0"/>
              </a:spcBef>
              <a:spcAft>
                <a:spcPts val="0"/>
              </a:spcAft>
              <a:buSzPts val="1400"/>
              <a:buNone/>
            </a:pPr>
            <a:br>
              <a:rPr b="0" lang="en-US" sz="1200">
                <a:latin typeface="Arial"/>
                <a:ea typeface="Arial"/>
                <a:cs typeface="Arial"/>
                <a:sym typeface="Arial"/>
              </a:rPr>
            </a:br>
            <a:r>
              <a:rPr b="0" i="0" lang="en-US" sz="1200" u="none" strike="noStrike">
                <a:latin typeface="Arial"/>
                <a:ea typeface="Arial"/>
                <a:cs typeface="Arial"/>
                <a:sym typeface="Arial"/>
              </a:rPr>
              <a:t>Move on to debriefing the responses to the second question.</a:t>
            </a:r>
            <a:endParaRPr b="0" sz="1200">
              <a:latin typeface="Arial"/>
              <a:ea typeface="Arial"/>
              <a:cs typeface="Arial"/>
              <a:sym typeface="Arial"/>
            </a:endParaRPr>
          </a:p>
          <a:p>
            <a:pPr indent="0" lvl="0" marL="0" rtl="0" algn="l">
              <a:lnSpc>
                <a:spcPct val="100000"/>
              </a:lnSpc>
              <a:spcBef>
                <a:spcPts val="0"/>
              </a:spcBef>
              <a:spcAft>
                <a:spcPts val="0"/>
              </a:spcAft>
              <a:buSzPts val="1400"/>
              <a:buNone/>
            </a:pPr>
            <a:br>
              <a:rPr b="0" lang="en-US" sz="1200">
                <a:latin typeface="Arial"/>
                <a:ea typeface="Arial"/>
                <a:cs typeface="Arial"/>
                <a:sym typeface="Arial"/>
              </a:rPr>
            </a:br>
            <a:r>
              <a:rPr b="0" i="0" lang="en-US" sz="1200" u="none" strike="noStrike">
                <a:latin typeface="Arial"/>
                <a:ea typeface="Arial"/>
                <a:cs typeface="Arial"/>
                <a:sym typeface="Arial"/>
              </a:rPr>
              <a:t>Transition to the next slide.</a:t>
            </a:r>
            <a:endParaRPr b="0" sz="1200">
              <a:latin typeface="Arial"/>
              <a:ea typeface="Arial"/>
              <a:cs typeface="Arial"/>
              <a:sym typeface="Arial"/>
            </a:endParaRPr>
          </a:p>
          <a:p>
            <a:pPr indent="0" lvl="0" marL="0" rtl="0" algn="l">
              <a:lnSpc>
                <a:spcPct val="100000"/>
              </a:lnSpc>
              <a:spcBef>
                <a:spcPts val="0"/>
              </a:spcBef>
              <a:spcAft>
                <a:spcPts val="0"/>
              </a:spcAft>
              <a:buSzPts val="1400"/>
              <a:buNone/>
            </a:pPr>
            <a:br>
              <a:rPr b="0" lang="en-US" sz="1200">
                <a:latin typeface="Arial"/>
                <a:ea typeface="Arial"/>
                <a:cs typeface="Arial"/>
                <a:sym typeface="Arial"/>
              </a:rPr>
            </a:br>
            <a:endParaRPr sz="1200">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251" name="Google Shape;25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strike="noStrike">
                <a:solidFill>
                  <a:srgbClr val="000000"/>
                </a:solidFill>
                <a:latin typeface="Calibri"/>
                <a:ea typeface="Calibri"/>
                <a:cs typeface="Calibri"/>
                <a:sym typeface="Calibri"/>
              </a:rPr>
              <a:t>According to wikipedia, </a:t>
            </a:r>
            <a:r>
              <a:rPr b="0" i="0" lang="en-US" sz="1200" u="none" strike="noStrike">
                <a:solidFill>
                  <a:srgbClr val="4D5156"/>
                </a:solidFill>
                <a:latin typeface="Calibri"/>
                <a:ea typeface="Calibri"/>
                <a:cs typeface="Calibri"/>
                <a:sym typeface="Calibri"/>
              </a:rPr>
              <a:t>Coaching is a form of development in which an experienced person, called a coach, supports a learner or client in achieving a specific personal or professional goal by providing training and guidance.</a:t>
            </a:r>
            <a:endParaRPr b="0" sz="1800">
              <a:latin typeface="Arial"/>
              <a:ea typeface="Arial"/>
              <a:cs typeface="Arial"/>
              <a:sym typeface="Arial"/>
            </a:endParaRPr>
          </a:p>
          <a:p>
            <a:pPr indent="0" lvl="0" marL="0" rtl="0" algn="l">
              <a:lnSpc>
                <a:spcPct val="100000"/>
              </a:lnSpc>
              <a:spcBef>
                <a:spcPts val="0"/>
              </a:spcBef>
              <a:spcAft>
                <a:spcPts val="0"/>
              </a:spcAft>
              <a:buSzPts val="1400"/>
              <a:buNone/>
            </a:pPr>
            <a:br>
              <a:rPr b="0" lang="en-US" sz="1800">
                <a:latin typeface="Arial"/>
                <a:ea typeface="Arial"/>
                <a:cs typeface="Arial"/>
                <a:sym typeface="Arial"/>
              </a:rPr>
            </a:br>
            <a:r>
              <a:rPr b="0" i="0" lang="en-US" sz="1200" u="none" strike="noStrike">
                <a:solidFill>
                  <a:srgbClr val="000000"/>
                </a:solidFill>
                <a:latin typeface="Calibri"/>
                <a:ea typeface="Calibri"/>
                <a:cs typeface="Calibri"/>
                <a:sym typeface="Calibri"/>
              </a:rPr>
              <a:t>When is coaching effective? </a:t>
            </a:r>
            <a:endParaRPr b="0" sz="1800">
              <a:latin typeface="Arial"/>
              <a:ea typeface="Arial"/>
              <a:cs typeface="Arial"/>
              <a:sym typeface="Arial"/>
            </a:endParaRPr>
          </a:p>
          <a:p>
            <a:pPr indent="0" lvl="0" marL="0" rtl="0" algn="l">
              <a:lnSpc>
                <a:spcPct val="100000"/>
              </a:lnSpc>
              <a:spcBef>
                <a:spcPts val="360"/>
              </a:spcBef>
              <a:spcAft>
                <a:spcPts val="0"/>
              </a:spcAft>
              <a:buClr>
                <a:srgbClr val="000000"/>
              </a:buClr>
              <a:buSzPts val="1200"/>
              <a:buFont typeface="Arial"/>
              <a:buChar char="•"/>
            </a:pPr>
            <a:r>
              <a:rPr b="0" i="0" lang="en-US" sz="1200" u="none" strike="noStrike">
                <a:solidFill>
                  <a:srgbClr val="000000"/>
                </a:solidFill>
                <a:latin typeface="Calibri"/>
                <a:ea typeface="Calibri"/>
                <a:cs typeface="Calibri"/>
                <a:sym typeface="Calibri"/>
              </a:rPr>
              <a:t>The coaching process has to be mutually agreed to. When the coach and the coachee set goals mutually, the journey is most effective.</a:t>
            </a:r>
            <a:endParaRPr>
              <a:latin typeface="Arial"/>
              <a:ea typeface="Arial"/>
              <a:cs typeface="Arial"/>
              <a:sym typeface="Arial"/>
            </a:endParaRPr>
          </a:p>
          <a:p>
            <a:pPr indent="0" lvl="0" marL="0" rtl="0" algn="l">
              <a:lnSpc>
                <a:spcPct val="100000"/>
              </a:lnSpc>
              <a:spcBef>
                <a:spcPts val="0"/>
              </a:spcBef>
              <a:spcAft>
                <a:spcPts val="0"/>
              </a:spcAft>
              <a:buClr>
                <a:srgbClr val="000000"/>
              </a:buClr>
              <a:buSzPts val="1200"/>
              <a:buFont typeface="Arial"/>
              <a:buChar char="•"/>
            </a:pPr>
            <a:r>
              <a:rPr b="0" i="0" lang="en-US" sz="1200" u="none" strike="noStrike">
                <a:solidFill>
                  <a:srgbClr val="000000"/>
                </a:solidFill>
                <a:latin typeface="Calibri"/>
                <a:ea typeface="Calibri"/>
                <a:cs typeface="Calibri"/>
                <a:sym typeface="Calibri"/>
              </a:rPr>
              <a:t>When both parties are open and focused and take accountability of their role in the process.</a:t>
            </a:r>
            <a:endParaRPr b="0" i="0" sz="120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000000"/>
              </a:buClr>
              <a:buSzPts val="1200"/>
              <a:buFont typeface="Arial"/>
              <a:buChar char="•"/>
            </a:pPr>
            <a:r>
              <a:rPr b="0" i="0" lang="en-US" sz="1200" u="none" strike="noStrike">
                <a:solidFill>
                  <a:srgbClr val="000000"/>
                </a:solidFill>
                <a:latin typeface="Calibri"/>
                <a:ea typeface="Calibri"/>
                <a:cs typeface="Calibri"/>
                <a:sym typeface="Calibri"/>
              </a:rPr>
              <a:t>When the coachee is internally motivated and consistent.</a:t>
            </a:r>
            <a:endParaRPr b="0" i="0" sz="120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000000"/>
              </a:buClr>
              <a:buSzPts val="1200"/>
              <a:buFont typeface="Arial"/>
              <a:buChar char="•"/>
            </a:pPr>
            <a:r>
              <a:rPr b="0" i="0" lang="en-US" sz="1200" u="none" strike="noStrike">
                <a:solidFill>
                  <a:srgbClr val="000000"/>
                </a:solidFill>
                <a:latin typeface="Calibri"/>
                <a:ea typeface="Calibri"/>
                <a:cs typeface="Calibri"/>
                <a:sym typeface="Calibri"/>
              </a:rPr>
              <a:t>When the coach shares honest feedback regularly (including appreciation)</a:t>
            </a:r>
            <a:endParaRPr b="0" i="0" sz="1200" u="none" strike="noStrike">
              <a:solidFill>
                <a:srgbClr val="000000"/>
              </a:solidFill>
              <a:latin typeface="Arial"/>
              <a:ea typeface="Arial"/>
              <a:cs typeface="Arial"/>
              <a:sym typeface="Arial"/>
            </a:endParaRPr>
          </a:p>
          <a:p>
            <a:pPr indent="0" lvl="0" marL="0" rtl="0" algn="l">
              <a:lnSpc>
                <a:spcPct val="100000"/>
              </a:lnSpc>
              <a:spcBef>
                <a:spcPts val="360"/>
              </a:spcBef>
              <a:spcAft>
                <a:spcPts val="0"/>
              </a:spcAft>
              <a:buSzPts val="1400"/>
              <a:buNone/>
            </a:pPr>
            <a:br>
              <a:rPr b="0" lang="en-US" sz="1800">
                <a:latin typeface="Arial"/>
                <a:ea typeface="Arial"/>
                <a:cs typeface="Arial"/>
                <a:sym typeface="Arial"/>
              </a:rPr>
            </a:br>
            <a:r>
              <a:rPr b="0" i="0" lang="en-US" sz="1200" u="none" strike="noStrike">
                <a:solidFill>
                  <a:srgbClr val="000000"/>
                </a:solidFill>
                <a:latin typeface="Calibri"/>
                <a:ea typeface="Calibri"/>
                <a:cs typeface="Calibri"/>
                <a:sym typeface="Calibri"/>
              </a:rPr>
              <a:t>Let us look at the benefits of coaching.</a:t>
            </a:r>
            <a:endParaRPr b="0" sz="1800">
              <a:latin typeface="Arial"/>
              <a:ea typeface="Arial"/>
              <a:cs typeface="Arial"/>
              <a:sym typeface="Arial"/>
            </a:endParaRPr>
          </a:p>
          <a:p>
            <a:pPr indent="0" lvl="0" marL="0" rtl="0" algn="l">
              <a:lnSpc>
                <a:spcPct val="100000"/>
              </a:lnSpc>
              <a:spcBef>
                <a:spcPts val="360"/>
              </a:spcBef>
              <a:spcAft>
                <a:spcPts val="0"/>
              </a:spcAft>
              <a:buSzPts val="1400"/>
              <a:buNone/>
            </a:pPr>
            <a:br>
              <a:rPr b="0" lang="en-US" sz="1800">
                <a:latin typeface="Arial"/>
                <a:ea typeface="Arial"/>
                <a:cs typeface="Arial"/>
                <a:sym typeface="Arial"/>
              </a:rPr>
            </a:br>
            <a:r>
              <a:rPr b="0" i="0" lang="en-US" sz="1200" u="none" strike="noStrike">
                <a:solidFill>
                  <a:srgbClr val="000000"/>
                </a:solidFill>
                <a:latin typeface="Calibri"/>
                <a:ea typeface="Calibri"/>
                <a:cs typeface="Calibri"/>
                <a:sym typeface="Calibri"/>
              </a:rPr>
              <a:t>Transition to the next slide. </a:t>
            </a:r>
            <a:endParaRPr b="0" sz="1800">
              <a:latin typeface="Arial"/>
              <a:ea typeface="Arial"/>
              <a:cs typeface="Arial"/>
              <a:sym typeface="Arial"/>
            </a:endParaRPr>
          </a:p>
          <a:p>
            <a:pPr indent="0" lvl="0" marL="0" rtl="0" algn="l">
              <a:lnSpc>
                <a:spcPct val="100000"/>
              </a:lnSpc>
              <a:spcBef>
                <a:spcPts val="0"/>
              </a:spcBef>
              <a:spcAft>
                <a:spcPts val="0"/>
              </a:spcAft>
              <a:buSzPts val="1400"/>
              <a:buNone/>
            </a:pPr>
            <a:br>
              <a:rPr lang="en-US" sz="1800">
                <a:latin typeface="Arial"/>
                <a:ea typeface="Arial"/>
                <a:cs typeface="Arial"/>
                <a:sym typeface="Arial"/>
              </a:rPr>
            </a:br>
            <a:endParaRPr sz="1200">
              <a:latin typeface="Arial"/>
              <a:ea typeface="Arial"/>
              <a:cs typeface="Arial"/>
              <a:sym typeface="Arial"/>
            </a:endParaRPr>
          </a:p>
          <a:p>
            <a:pPr indent="0" lvl="0" marL="0" marR="0" rtl="0" algn="l">
              <a:lnSpc>
                <a:spcPct val="100000"/>
              </a:lnSpc>
              <a:spcBef>
                <a:spcPts val="360"/>
              </a:spcBef>
              <a:spcAft>
                <a:spcPts val="0"/>
              </a:spcAft>
              <a:buClr>
                <a:schemeClr val="dk1"/>
              </a:buClr>
              <a:buSzPts val="1200"/>
              <a:buFont typeface="Arial"/>
              <a:buNone/>
            </a:pPr>
            <a:r>
              <a:t/>
            </a:r>
            <a:endParaRPr sz="1200" u="sng">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259" name="Google Shape;25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
        <p:nvSpPr>
          <p:cNvPr id="266" name="Google Shape;26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7" name="Google Shape;26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latin typeface="Arial"/>
                <a:ea typeface="Arial"/>
                <a:cs typeface="Arial"/>
                <a:sym typeface="Arial"/>
              </a:rPr>
              <a:t>What is feedback?</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b="1" lang="en-US">
                <a:latin typeface="Arial"/>
                <a:ea typeface="Arial"/>
                <a:cs typeface="Arial"/>
                <a:sym typeface="Arial"/>
              </a:rPr>
              <a:t>Say: </a:t>
            </a:r>
            <a:r>
              <a:rPr b="0" lang="en-US">
                <a:latin typeface="Arial"/>
                <a:ea typeface="Arial"/>
                <a:cs typeface="Arial"/>
                <a:sym typeface="Arial"/>
              </a:rPr>
              <a:t>Have a look at the definition of feedback!</a:t>
            </a:r>
            <a:r>
              <a:rPr b="1" lang="en-US">
                <a:latin typeface="Arial"/>
                <a:ea typeface="Arial"/>
                <a:cs typeface="Arial"/>
                <a:sym typeface="Arial"/>
              </a:rPr>
              <a:t> </a:t>
            </a:r>
            <a:r>
              <a:rPr b="0" lang="en-US">
                <a:latin typeface="Arial"/>
                <a:ea typeface="Arial"/>
                <a:cs typeface="Arial"/>
                <a:sym typeface="Arial"/>
              </a:rPr>
              <a:t>There are a few key words in the definition.. Let’s discuss them in detail. </a:t>
            </a:r>
            <a:endParaRPr b="0">
              <a:latin typeface="Arial"/>
              <a:ea typeface="Arial"/>
              <a:cs typeface="Arial"/>
              <a:sym typeface="Arial"/>
            </a:endParaRPr>
          </a:p>
          <a:p>
            <a:pPr indent="0" lvl="0" marL="0" rtl="0" algn="l">
              <a:lnSpc>
                <a:spcPct val="100000"/>
              </a:lnSpc>
              <a:spcBef>
                <a:spcPts val="0"/>
              </a:spcBef>
              <a:spcAft>
                <a:spcPts val="0"/>
              </a:spcAft>
              <a:buSzPts val="1400"/>
              <a:buNone/>
            </a:pPr>
            <a:r>
              <a:t/>
            </a:r>
            <a:endParaRPr b="1">
              <a:latin typeface="Arial"/>
              <a:ea typeface="Arial"/>
              <a:cs typeface="Arial"/>
              <a:sym typeface="Arial"/>
            </a:endParaRPr>
          </a:p>
          <a:p>
            <a:pPr indent="0" lvl="0" marL="0" rtl="0" algn="l">
              <a:lnSpc>
                <a:spcPct val="100000"/>
              </a:lnSpc>
              <a:spcBef>
                <a:spcPts val="0"/>
              </a:spcBef>
              <a:spcAft>
                <a:spcPts val="0"/>
              </a:spcAft>
              <a:buSzPts val="1400"/>
              <a:buNone/>
            </a:pPr>
            <a:r>
              <a:rPr b="1" lang="en-US">
                <a:latin typeface="Arial"/>
                <a:ea typeface="Arial"/>
                <a:cs typeface="Arial"/>
                <a:sym typeface="Arial"/>
              </a:rPr>
              <a:t>Explain as under:</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b="1">
              <a:latin typeface="Arial"/>
              <a:ea typeface="Arial"/>
              <a:cs typeface="Arial"/>
              <a:sym typeface="Arial"/>
            </a:endParaRPr>
          </a:p>
          <a:p>
            <a:pPr indent="0" lvl="0" marL="0" rtl="0" algn="l">
              <a:lnSpc>
                <a:spcPct val="100000"/>
              </a:lnSpc>
              <a:spcBef>
                <a:spcPts val="0"/>
              </a:spcBef>
              <a:spcAft>
                <a:spcPts val="0"/>
              </a:spcAft>
              <a:buSzPts val="1400"/>
              <a:buNone/>
            </a:pPr>
            <a:r>
              <a:t/>
            </a:r>
            <a:endParaRPr b="1">
              <a:latin typeface="Arial"/>
              <a:ea typeface="Arial"/>
              <a:cs typeface="Arial"/>
              <a:sym typeface="Arial"/>
            </a:endParaRPr>
          </a:p>
          <a:p>
            <a:pPr indent="0" lvl="0" marL="0" rtl="0" algn="l">
              <a:lnSpc>
                <a:spcPct val="100000"/>
              </a:lnSpc>
              <a:spcBef>
                <a:spcPts val="0"/>
              </a:spcBef>
              <a:spcAft>
                <a:spcPts val="0"/>
              </a:spcAft>
              <a:buSzPts val="1400"/>
              <a:buNone/>
            </a:pPr>
            <a:r>
              <a:rPr b="1" lang="en-US">
                <a:latin typeface="Arial"/>
                <a:ea typeface="Arial"/>
                <a:cs typeface="Arial"/>
                <a:sym typeface="Arial"/>
              </a:rPr>
              <a:t>SAY: </a:t>
            </a:r>
            <a:endParaRPr>
              <a:latin typeface="Arial"/>
              <a:ea typeface="Arial"/>
              <a:cs typeface="Arial"/>
              <a:sym typeface="Arial"/>
            </a:endParaRPr>
          </a:p>
          <a:p>
            <a:pPr indent="-228600" lvl="0" marL="228600" rtl="0" algn="l">
              <a:lnSpc>
                <a:spcPct val="100000"/>
              </a:lnSpc>
              <a:spcBef>
                <a:spcPts val="0"/>
              </a:spcBef>
              <a:spcAft>
                <a:spcPts val="0"/>
              </a:spcAft>
              <a:buClr>
                <a:schemeClr val="dk1"/>
              </a:buClr>
              <a:buSzPts val="1200"/>
              <a:buFont typeface="Arial"/>
              <a:buAutoNum type="arabicPeriod"/>
            </a:pPr>
            <a:r>
              <a:rPr lang="en-US" sz="1200">
                <a:latin typeface="Arial"/>
                <a:ea typeface="Arial"/>
                <a:cs typeface="Arial"/>
                <a:sym typeface="Arial"/>
              </a:rPr>
              <a:t>The </a:t>
            </a:r>
            <a:r>
              <a:rPr b="1" lang="en-US" sz="1200" u="sng">
                <a:latin typeface="Arial"/>
                <a:ea typeface="Arial"/>
                <a:cs typeface="Arial"/>
                <a:sym typeface="Arial"/>
              </a:rPr>
              <a:t>first key word</a:t>
            </a:r>
            <a:r>
              <a:rPr lang="en-US" sz="1200">
                <a:latin typeface="Arial"/>
                <a:ea typeface="Arial"/>
                <a:cs typeface="Arial"/>
                <a:sym typeface="Arial"/>
              </a:rPr>
              <a:t> in this definition is </a:t>
            </a:r>
            <a:r>
              <a:rPr b="1" lang="en-US" sz="1200">
                <a:latin typeface="Arial"/>
                <a:ea typeface="Arial"/>
                <a:cs typeface="Arial"/>
                <a:sym typeface="Arial"/>
              </a:rPr>
              <a:t>information</a:t>
            </a:r>
            <a:r>
              <a:rPr lang="en-US" sz="1200">
                <a:latin typeface="Arial"/>
                <a:ea typeface="Arial"/>
                <a:cs typeface="Arial"/>
                <a:sym typeface="Arial"/>
              </a:rPr>
              <a:t>…i.e. hard facts, concrete data, observable examples of performance and behaviour etc. NOT personal hunches or assumptions! Feedback when supported with facts and quantified with numbers will hold more meaning than a baseless feedback. Your subordinates will be able to understand the level of improvement expected and have a goal to work towards.</a:t>
            </a:r>
            <a:endParaRPr sz="1200">
              <a:latin typeface="Arial"/>
              <a:ea typeface="Arial"/>
              <a:cs typeface="Arial"/>
              <a:sym typeface="Arial"/>
            </a:endParaRPr>
          </a:p>
          <a:p>
            <a:pPr indent="-152400" lvl="0" marL="228600" rtl="0" algn="l">
              <a:lnSpc>
                <a:spcPct val="100000"/>
              </a:lnSpc>
              <a:spcBef>
                <a:spcPts val="0"/>
              </a:spcBef>
              <a:spcAft>
                <a:spcPts val="0"/>
              </a:spcAft>
              <a:buClr>
                <a:schemeClr val="dk1"/>
              </a:buClr>
              <a:buSzPts val="1200"/>
              <a:buFont typeface="Arial"/>
              <a:buNone/>
            </a:pPr>
            <a:r>
              <a:t/>
            </a:r>
            <a:endParaRPr b="1" sz="1200" u="sng">
              <a:latin typeface="Arial"/>
              <a:ea typeface="Arial"/>
              <a:cs typeface="Arial"/>
              <a:sym typeface="Arial"/>
            </a:endParaRPr>
          </a:p>
          <a:p>
            <a:pPr indent="-228600" lvl="0" marL="228600" rtl="0" algn="l">
              <a:lnSpc>
                <a:spcPct val="100000"/>
              </a:lnSpc>
              <a:spcBef>
                <a:spcPts val="0"/>
              </a:spcBef>
              <a:spcAft>
                <a:spcPts val="0"/>
              </a:spcAft>
              <a:buClr>
                <a:schemeClr val="dk1"/>
              </a:buClr>
              <a:buSzPts val="1200"/>
              <a:buFont typeface="Arial"/>
              <a:buAutoNum type="arabicPeriod"/>
            </a:pPr>
            <a:r>
              <a:rPr b="1" lang="en-US" sz="1200" u="sng">
                <a:latin typeface="Arial"/>
                <a:ea typeface="Arial"/>
                <a:cs typeface="Arial"/>
                <a:sym typeface="Arial"/>
              </a:rPr>
              <a:t>Second key point</a:t>
            </a:r>
            <a:r>
              <a:rPr lang="en-US" sz="1200">
                <a:latin typeface="Arial"/>
                <a:ea typeface="Arial"/>
                <a:cs typeface="Arial"/>
                <a:sym typeface="Arial"/>
              </a:rPr>
              <a:t> is the information about </a:t>
            </a:r>
            <a:r>
              <a:rPr b="1" lang="en-US" sz="1200">
                <a:latin typeface="Arial"/>
                <a:ea typeface="Arial"/>
                <a:cs typeface="Arial"/>
                <a:sym typeface="Arial"/>
              </a:rPr>
              <a:t>performance or behaviour</a:t>
            </a:r>
            <a:r>
              <a:rPr lang="en-US" sz="1200">
                <a:latin typeface="Arial"/>
                <a:ea typeface="Arial"/>
                <a:cs typeface="Arial"/>
                <a:sym typeface="Arial"/>
              </a:rPr>
              <a:t> (i.e. what the person does and how they do it)…….NOT ABOUT WHO THEY ARE. Talk about what is expected from the subordinate with respect to his job profile. Show examples of how he is not meeting standards that have been set and how they are not being met by the subordinate.</a:t>
            </a:r>
            <a:endParaRPr b="1" sz="1200" u="sng">
              <a:latin typeface="Arial"/>
              <a:ea typeface="Arial"/>
              <a:cs typeface="Arial"/>
              <a:sym typeface="Arial"/>
            </a:endParaRPr>
          </a:p>
          <a:p>
            <a:pPr indent="-152400" lvl="0" marL="228600" rtl="0" algn="l">
              <a:lnSpc>
                <a:spcPct val="100000"/>
              </a:lnSpc>
              <a:spcBef>
                <a:spcPts val="0"/>
              </a:spcBef>
              <a:spcAft>
                <a:spcPts val="0"/>
              </a:spcAft>
              <a:buClr>
                <a:schemeClr val="dk1"/>
              </a:buClr>
              <a:buSzPts val="1200"/>
              <a:buFont typeface="Arial"/>
              <a:buNone/>
            </a:pPr>
            <a:r>
              <a:t/>
            </a:r>
            <a:endParaRPr b="1" sz="1200" u="sng">
              <a:latin typeface="Arial"/>
              <a:ea typeface="Arial"/>
              <a:cs typeface="Arial"/>
              <a:sym typeface="Arial"/>
            </a:endParaRPr>
          </a:p>
          <a:p>
            <a:pPr indent="-228600" lvl="0" marL="228600" rtl="0" algn="l">
              <a:lnSpc>
                <a:spcPct val="100000"/>
              </a:lnSpc>
              <a:spcBef>
                <a:spcPts val="0"/>
              </a:spcBef>
              <a:spcAft>
                <a:spcPts val="0"/>
              </a:spcAft>
              <a:buClr>
                <a:schemeClr val="dk1"/>
              </a:buClr>
              <a:buSzPts val="1200"/>
              <a:buFont typeface="Arial"/>
              <a:buAutoNum type="arabicPeriod"/>
            </a:pPr>
            <a:r>
              <a:rPr b="1" lang="en-US" sz="1200" u="sng">
                <a:latin typeface="Arial"/>
                <a:ea typeface="Arial"/>
                <a:cs typeface="Arial"/>
                <a:sym typeface="Arial"/>
              </a:rPr>
              <a:t>Third key point</a:t>
            </a:r>
            <a:r>
              <a:rPr lang="en-US" sz="1200">
                <a:latin typeface="Arial"/>
                <a:ea typeface="Arial"/>
                <a:cs typeface="Arial"/>
                <a:sym typeface="Arial"/>
              </a:rPr>
              <a:t> is that feedback is intended to affirm or </a:t>
            </a:r>
            <a:r>
              <a:rPr b="1" lang="en-US" sz="1200">
                <a:latin typeface="Arial"/>
                <a:ea typeface="Arial"/>
                <a:cs typeface="Arial"/>
                <a:sym typeface="Arial"/>
              </a:rPr>
              <a:t>develop performance or behaviour</a:t>
            </a:r>
            <a:r>
              <a:rPr lang="en-US" sz="1200">
                <a:latin typeface="Arial"/>
                <a:ea typeface="Arial"/>
                <a:cs typeface="Arial"/>
                <a:sym typeface="Arial"/>
              </a:rPr>
              <a:t>.  This means that before delivering feedback, the deliverer must be clear as to the outcome they wish to see.  If the deliverer doesn’t have clarity the recipient will be clueless. You need to be clear on what your expectations are as a leader. When your thought process is clear, only then would you will be able to persuade your subordinate to understand the importance of the change.</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Arial"/>
              <a:buNone/>
            </a:pPr>
            <a:r>
              <a:t/>
            </a:r>
            <a:endParaRPr sz="12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b="1"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rPr b="1" lang="en-US" sz="1200">
                <a:latin typeface="Arial"/>
                <a:ea typeface="Arial"/>
                <a:cs typeface="Arial"/>
                <a:sym typeface="Arial"/>
              </a:rPr>
              <a:t>Note: Trainer to add more examples based on his experience to substantiate each of these points.</a:t>
            </a:r>
            <a:endParaRPr b="1" sz="1200">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Arial"/>
              <a:buNone/>
            </a:pPr>
            <a:r>
              <a:t/>
            </a:r>
            <a:endParaRPr sz="1200">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b="1">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a:solidFill>
                  <a:srgbClr val="000000"/>
                </a:solidFill>
                <a:latin typeface="Arial"/>
                <a:ea typeface="Arial"/>
                <a:cs typeface="Arial"/>
                <a:sym typeface="Arial"/>
              </a:rPr>
              <a:t>Delegation is the process of assigning tasks, responsibilities, and authority to another person, typically someone who is lower in rank or position, to complete a specific task or activity. It involves transferring a certain level of decision-making power and control to another person to enable them to carry out the assigned task effectively.</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b="0" i="0">
              <a:solidFill>
                <a:srgbClr val="000000"/>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000000"/>
                </a:solidFill>
                <a:latin typeface="Arial"/>
                <a:ea typeface="Arial"/>
                <a:cs typeface="Arial"/>
                <a:sym typeface="Arial"/>
              </a:rPr>
              <a:t>Delegation is a critical management skill that helps managers to leverage their time, develop their team, and achieve better results through effective use of resources.</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b="0" i="0">
              <a:solidFill>
                <a:srgbClr val="000000"/>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000000"/>
                </a:solidFill>
                <a:latin typeface="Arial"/>
                <a:ea typeface="Arial"/>
                <a:cs typeface="Arial"/>
                <a:sym typeface="Arial"/>
              </a:rPr>
              <a:t>Here are the top 5 benefits of delegation to a manager:</a:t>
            </a:r>
            <a:endParaRPr>
              <a:latin typeface="Arial"/>
              <a:ea typeface="Arial"/>
              <a:cs typeface="Arial"/>
              <a:sym typeface="Arial"/>
            </a:endParaRPr>
          </a:p>
          <a:p>
            <a:pPr indent="0" lvl="0" marL="0" rtl="0" algn="l">
              <a:lnSpc>
                <a:spcPct val="100000"/>
              </a:lnSpc>
              <a:spcBef>
                <a:spcPts val="0"/>
              </a:spcBef>
              <a:spcAft>
                <a:spcPts val="0"/>
              </a:spcAft>
              <a:buClr>
                <a:srgbClr val="000000"/>
              </a:buClr>
              <a:buSzPts val="1200"/>
              <a:buFont typeface="Calibri"/>
              <a:buAutoNum type="arabicPeriod"/>
            </a:pPr>
            <a:r>
              <a:rPr b="1" i="0" lang="en-US">
                <a:solidFill>
                  <a:srgbClr val="000000"/>
                </a:solidFill>
                <a:latin typeface="Arial"/>
                <a:ea typeface="Arial"/>
                <a:cs typeface="Arial"/>
                <a:sym typeface="Arial"/>
              </a:rPr>
              <a:t>Saves time and increases productivity: </a:t>
            </a:r>
            <a:r>
              <a:rPr b="0" i="0" lang="en-US">
                <a:solidFill>
                  <a:srgbClr val="000000"/>
                </a:solidFill>
                <a:latin typeface="Arial"/>
                <a:ea typeface="Arial"/>
                <a:cs typeface="Arial"/>
                <a:sym typeface="Arial"/>
              </a:rPr>
              <a:t>By delegating tasks, a manager can focus on higher-level tasks that require their expertise and attention, thereby increasing their productivity and effectiveness.</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b="0" i="0">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000000"/>
              </a:buClr>
              <a:buSzPts val="1200"/>
              <a:buFont typeface="Calibri"/>
              <a:buAutoNum type="arabicPeriod"/>
            </a:pPr>
            <a:r>
              <a:rPr b="1" i="0" lang="en-US">
                <a:solidFill>
                  <a:srgbClr val="000000"/>
                </a:solidFill>
                <a:latin typeface="Arial"/>
                <a:ea typeface="Arial"/>
                <a:cs typeface="Arial"/>
                <a:sym typeface="Arial"/>
              </a:rPr>
              <a:t>Develops team members: </a:t>
            </a:r>
            <a:r>
              <a:rPr b="0" i="0" lang="en-US">
                <a:solidFill>
                  <a:srgbClr val="000000"/>
                </a:solidFill>
                <a:latin typeface="Arial"/>
                <a:ea typeface="Arial"/>
                <a:cs typeface="Arial"/>
                <a:sym typeface="Arial"/>
              </a:rPr>
              <a:t>Delegation helps in developing the skills and capabilities of team members, providing them with opportunities to learn new skills, and gain experience by taking on new challenges.</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b="0" i="0">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000000"/>
              </a:buClr>
              <a:buSzPts val="1200"/>
              <a:buFont typeface="Calibri"/>
              <a:buAutoNum type="arabicPeriod"/>
            </a:pPr>
            <a:r>
              <a:rPr b="1" i="0" lang="en-US">
                <a:solidFill>
                  <a:srgbClr val="000000"/>
                </a:solidFill>
                <a:latin typeface="Arial"/>
                <a:ea typeface="Arial"/>
                <a:cs typeface="Arial"/>
                <a:sym typeface="Arial"/>
              </a:rPr>
              <a:t>Improves team morale: </a:t>
            </a:r>
            <a:r>
              <a:rPr b="0" i="0" lang="en-US">
                <a:solidFill>
                  <a:srgbClr val="000000"/>
                </a:solidFill>
                <a:latin typeface="Arial"/>
                <a:ea typeface="Arial"/>
                <a:cs typeface="Arial"/>
                <a:sym typeface="Arial"/>
              </a:rPr>
              <a:t>Delegation can improve team morale by providing team members with a sense of ownership and accountability for their work, which can increase their motivation and job satisfaction.</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b="0" i="0">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000000"/>
              </a:buClr>
              <a:buSzPts val="1200"/>
              <a:buFont typeface="Calibri"/>
              <a:buAutoNum type="arabicPeriod"/>
            </a:pPr>
            <a:r>
              <a:rPr b="1" i="0" lang="en-US">
                <a:solidFill>
                  <a:srgbClr val="000000"/>
                </a:solidFill>
                <a:latin typeface="Arial"/>
                <a:ea typeface="Arial"/>
                <a:cs typeface="Arial"/>
                <a:sym typeface="Arial"/>
              </a:rPr>
              <a:t>Enhances decision-making: </a:t>
            </a:r>
            <a:r>
              <a:rPr b="0" i="0" lang="en-US">
                <a:solidFill>
                  <a:srgbClr val="000000"/>
                </a:solidFill>
                <a:latin typeface="Arial"/>
                <a:ea typeface="Arial"/>
                <a:cs typeface="Arial"/>
                <a:sym typeface="Arial"/>
              </a:rPr>
              <a:t>By delegating tasks, a manager can leverage the skills and expertise of their team members, leading to better decision-making, innovative solutions, and improved outcomes.</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b="0" i="0">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000000"/>
              </a:buClr>
              <a:buSzPts val="1200"/>
              <a:buFont typeface="Calibri"/>
              <a:buAutoNum type="arabicPeriod"/>
            </a:pPr>
            <a:r>
              <a:rPr b="1" i="0" lang="en-US">
                <a:solidFill>
                  <a:srgbClr val="000000"/>
                </a:solidFill>
                <a:latin typeface="Arial"/>
                <a:ea typeface="Arial"/>
                <a:cs typeface="Arial"/>
                <a:sym typeface="Arial"/>
              </a:rPr>
              <a:t>Builds trust and collaboration: </a:t>
            </a:r>
            <a:r>
              <a:rPr b="0" i="0" lang="en-US">
                <a:solidFill>
                  <a:srgbClr val="000000"/>
                </a:solidFill>
                <a:latin typeface="Arial"/>
                <a:ea typeface="Arial"/>
                <a:cs typeface="Arial"/>
                <a:sym typeface="Arial"/>
              </a:rPr>
              <a:t>Delegation builds trust and collaboration between a manager and their team members, creating a more positive and productive work environment. It also helps in creating a culture of collaboration and teamwork, which can lead to better outcomes and results.</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b="0" i="0">
              <a:solidFill>
                <a:srgbClr val="000000"/>
              </a:solidFill>
              <a:latin typeface="Arial"/>
              <a:ea typeface="Arial"/>
              <a:cs typeface="Arial"/>
              <a:sym typeface="Arial"/>
            </a:endParaRPr>
          </a:p>
          <a:p>
            <a:pPr indent="0" lvl="0" marL="0" rtl="0" algn="l">
              <a:lnSpc>
                <a:spcPct val="100000"/>
              </a:lnSpc>
              <a:spcBef>
                <a:spcPts val="0"/>
              </a:spcBef>
              <a:spcAft>
                <a:spcPts val="0"/>
              </a:spcAft>
              <a:buSzPts val="1400"/>
              <a:buNone/>
            </a:pPr>
            <a:r>
              <a:rPr b="1" i="0" lang="en-US">
                <a:solidFill>
                  <a:srgbClr val="000000"/>
                </a:solidFill>
                <a:latin typeface="Arial"/>
                <a:ea typeface="Arial"/>
                <a:cs typeface="Arial"/>
                <a:sym typeface="Arial"/>
              </a:rPr>
              <a:t>Role play on Delegation:</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b="1" i="0">
              <a:solidFill>
                <a:srgbClr val="000000"/>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000000"/>
                </a:solidFill>
                <a:latin typeface="Arial"/>
                <a:ea typeface="Arial"/>
                <a:cs typeface="Arial"/>
                <a:sym typeface="Arial"/>
              </a:rPr>
              <a:t>Sure, here's a sample script for a role play on delegation:</a:t>
            </a:r>
            <a:endParaRPr>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000000"/>
                </a:solidFill>
                <a:latin typeface="Arial"/>
                <a:ea typeface="Arial"/>
                <a:cs typeface="Arial"/>
                <a:sym typeface="Arial"/>
              </a:rPr>
              <a:t>Characters: Manager (M) Employee (E)</a:t>
            </a:r>
            <a:endParaRPr>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000000"/>
                </a:solidFill>
                <a:latin typeface="Arial"/>
                <a:ea typeface="Arial"/>
                <a:cs typeface="Arial"/>
                <a:sym typeface="Arial"/>
              </a:rPr>
              <a:t>Scene: Manager's Office</a:t>
            </a:r>
            <a:endParaRPr>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000000"/>
                </a:solidFill>
                <a:latin typeface="Arial"/>
                <a:ea typeface="Arial"/>
                <a:cs typeface="Arial"/>
                <a:sym typeface="Arial"/>
              </a:rPr>
              <a:t>(M) Good morning, (E). I've called you here to discuss an important task that needs to be completed.</a:t>
            </a:r>
            <a:endParaRPr>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000000"/>
                </a:solidFill>
                <a:latin typeface="Arial"/>
                <a:ea typeface="Arial"/>
                <a:cs typeface="Arial"/>
                <a:sym typeface="Arial"/>
              </a:rPr>
              <a:t>(E) Good morning, (M). What is the task?</a:t>
            </a:r>
            <a:endParaRPr>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000000"/>
                </a:solidFill>
                <a:latin typeface="Arial"/>
                <a:ea typeface="Arial"/>
                <a:cs typeface="Arial"/>
                <a:sym typeface="Arial"/>
              </a:rPr>
              <a:t>(M) We need to prepare a detailed report on our department's performance over the last quarter. I'd like you to lead this project and ensure that it's completed within the next two weeks.</a:t>
            </a:r>
            <a:endParaRPr>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000000"/>
                </a:solidFill>
                <a:latin typeface="Arial"/>
                <a:ea typeface="Arial"/>
                <a:cs typeface="Arial"/>
                <a:sym typeface="Arial"/>
              </a:rPr>
              <a:t>(E) That sounds like a big responsibility. I'm not sure if I'm ready for it.</a:t>
            </a:r>
            <a:endParaRPr>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000000"/>
                </a:solidFill>
                <a:latin typeface="Arial"/>
                <a:ea typeface="Arial"/>
                <a:cs typeface="Arial"/>
                <a:sym typeface="Arial"/>
              </a:rPr>
              <a:t>(M) I have faith in your abilities, (E). You have been doing great work and I believe you are ready for this challenge. Plus, delegating tasks like this is an important part of developing your skills and preparing you for future leadership roles.</a:t>
            </a:r>
            <a:endParaRPr>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000000"/>
                </a:solidFill>
                <a:latin typeface="Arial"/>
                <a:ea typeface="Arial"/>
                <a:cs typeface="Arial"/>
                <a:sym typeface="Arial"/>
              </a:rPr>
              <a:t>(E) Okay, I'm willing to take on the task. Can you give me more details about what you expect in the report?</a:t>
            </a:r>
            <a:endParaRPr>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000000"/>
                </a:solidFill>
                <a:latin typeface="Arial"/>
                <a:ea typeface="Arial"/>
                <a:cs typeface="Arial"/>
                <a:sym typeface="Arial"/>
              </a:rPr>
              <a:t>(M) Of course. Here's a detailed outline of what needs to be included. Take a look and let me know if you have any questions. I also want you to keep me updated on the progress of the project.</a:t>
            </a:r>
            <a:endParaRPr>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000000"/>
                </a:solidFill>
                <a:latin typeface="Arial"/>
                <a:ea typeface="Arial"/>
                <a:cs typeface="Arial"/>
                <a:sym typeface="Arial"/>
              </a:rPr>
              <a:t>(E) Alright, I understand. I'll get started on it right away. Thanks for entrusting me with this responsibility.</a:t>
            </a:r>
            <a:endParaRPr>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000000"/>
                </a:solidFill>
                <a:latin typeface="Arial"/>
                <a:ea typeface="Arial"/>
                <a:cs typeface="Arial"/>
                <a:sym typeface="Arial"/>
              </a:rPr>
              <a:t>(M) You're welcome, (E). I have confidence in your abilities to lead this project and deliver great results.</a:t>
            </a:r>
            <a:endParaRPr>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000000"/>
                </a:solidFill>
                <a:latin typeface="Arial"/>
                <a:ea typeface="Arial"/>
                <a:cs typeface="Arial"/>
                <a:sym typeface="Arial"/>
              </a:rPr>
              <a:t>(E) I won't let you down, (M).</a:t>
            </a:r>
            <a:endParaRPr>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000000"/>
                </a:solidFill>
                <a:latin typeface="Arial"/>
                <a:ea typeface="Arial"/>
                <a:cs typeface="Arial"/>
                <a:sym typeface="Arial"/>
              </a:rPr>
              <a:t>(M) I know you won't. Remember, if you need any support or guidance along the way, don't hesitate to come to me.</a:t>
            </a:r>
            <a:endParaRPr>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000000"/>
                </a:solidFill>
                <a:latin typeface="Arial"/>
                <a:ea typeface="Arial"/>
                <a:cs typeface="Arial"/>
                <a:sym typeface="Arial"/>
              </a:rPr>
              <a:t>(E) I will. Thanks again.</a:t>
            </a:r>
            <a:endParaRPr>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000000"/>
                </a:solidFill>
                <a:latin typeface="Arial"/>
                <a:ea typeface="Arial"/>
                <a:cs typeface="Arial"/>
                <a:sym typeface="Arial"/>
              </a:rPr>
              <a:t>(M) My pleasure. Let's touch base again in a few days to see how things are progressing.</a:t>
            </a:r>
            <a:endParaRPr>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000000"/>
                </a:solidFill>
                <a:latin typeface="Arial"/>
                <a:ea typeface="Arial"/>
                <a:cs typeface="Arial"/>
                <a:sym typeface="Arial"/>
              </a:rPr>
              <a:t>Give me a situation which can be developed into a role play for delagtaion</a:t>
            </a:r>
            <a:endParaRPr b="0" i="0">
              <a:solidFill>
                <a:srgbClr val="000000"/>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000000"/>
                </a:solidFill>
                <a:latin typeface="Arial"/>
                <a:ea typeface="Arial"/>
                <a:cs typeface="Arial"/>
                <a:sym typeface="Arial"/>
              </a:rPr>
              <a:t>ChatGPT</a:t>
            </a:r>
            <a:endParaRPr b="0" i="0">
              <a:solidFill>
                <a:srgbClr val="000000"/>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000000"/>
                </a:solidFill>
                <a:latin typeface="Arial"/>
                <a:ea typeface="Arial"/>
                <a:cs typeface="Arial"/>
                <a:sym typeface="Arial"/>
              </a:rPr>
              <a:t>Sure, here's a situation that can be developed into a role play for delegation:</a:t>
            </a:r>
            <a:endParaRPr>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000000"/>
                </a:solidFill>
                <a:latin typeface="Arial"/>
                <a:ea typeface="Arial"/>
                <a:cs typeface="Arial"/>
                <a:sym typeface="Arial"/>
              </a:rPr>
              <a:t>Situation: You are the manager of a sales team and have a big presentation to give to a potential client tomorrow. However, you are unable to work on it as you have to attend an important meeting with the top management. You need to delegate the task of preparing the presentation to one of your team members.</a:t>
            </a:r>
            <a:endParaRPr>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000000"/>
                </a:solidFill>
                <a:latin typeface="Arial"/>
                <a:ea typeface="Arial"/>
                <a:cs typeface="Arial"/>
                <a:sym typeface="Arial"/>
              </a:rPr>
              <a:t>Role play scenario: You can ask one of your colleagues or friends to play the role of your team member. You can explain the situation to them and assign them the task of preparing the presentation. During the role play, you can discuss the following points:</a:t>
            </a:r>
            <a:endParaRPr>
              <a:latin typeface="Arial"/>
              <a:ea typeface="Arial"/>
              <a:cs typeface="Arial"/>
              <a:sym typeface="Arial"/>
            </a:endParaRPr>
          </a:p>
          <a:p>
            <a:pPr indent="0" lvl="0" marL="0" rtl="0" algn="l">
              <a:lnSpc>
                <a:spcPct val="100000"/>
              </a:lnSpc>
              <a:spcBef>
                <a:spcPts val="0"/>
              </a:spcBef>
              <a:spcAft>
                <a:spcPts val="0"/>
              </a:spcAft>
              <a:buClr>
                <a:srgbClr val="000000"/>
              </a:buClr>
              <a:buSzPts val="1200"/>
              <a:buFont typeface="Calibri"/>
              <a:buAutoNum type="arabicPeriod"/>
            </a:pPr>
            <a:r>
              <a:rPr b="0" i="0" lang="en-US">
                <a:solidFill>
                  <a:srgbClr val="000000"/>
                </a:solidFill>
                <a:latin typeface="Arial"/>
                <a:ea typeface="Arial"/>
                <a:cs typeface="Arial"/>
                <a:sym typeface="Arial"/>
              </a:rPr>
              <a:t>Explain the importance of the presentation and how it will impact the team's sales targets.</a:t>
            </a:r>
            <a:endParaRPr>
              <a:latin typeface="Arial"/>
              <a:ea typeface="Arial"/>
              <a:cs typeface="Arial"/>
              <a:sym typeface="Arial"/>
            </a:endParaRPr>
          </a:p>
          <a:p>
            <a:pPr indent="0" lvl="0" marL="0" rtl="0" algn="l">
              <a:lnSpc>
                <a:spcPct val="100000"/>
              </a:lnSpc>
              <a:spcBef>
                <a:spcPts val="0"/>
              </a:spcBef>
              <a:spcAft>
                <a:spcPts val="0"/>
              </a:spcAft>
              <a:buClr>
                <a:srgbClr val="000000"/>
              </a:buClr>
              <a:buSzPts val="1200"/>
              <a:buFont typeface="Calibri"/>
              <a:buAutoNum type="arabicPeriod"/>
            </a:pPr>
            <a:r>
              <a:rPr b="0" i="0" lang="en-US">
                <a:solidFill>
                  <a:srgbClr val="000000"/>
                </a:solidFill>
                <a:latin typeface="Arial"/>
                <a:ea typeface="Arial"/>
                <a:cs typeface="Arial"/>
                <a:sym typeface="Arial"/>
              </a:rPr>
              <a:t>Discuss the requirements for the presentation such as the key points to be covered, the client's expectations, and any specific formatting or design requirements.</a:t>
            </a:r>
            <a:endParaRPr>
              <a:latin typeface="Arial"/>
              <a:ea typeface="Arial"/>
              <a:cs typeface="Arial"/>
              <a:sym typeface="Arial"/>
            </a:endParaRPr>
          </a:p>
          <a:p>
            <a:pPr indent="0" lvl="0" marL="0" rtl="0" algn="l">
              <a:lnSpc>
                <a:spcPct val="100000"/>
              </a:lnSpc>
              <a:spcBef>
                <a:spcPts val="0"/>
              </a:spcBef>
              <a:spcAft>
                <a:spcPts val="0"/>
              </a:spcAft>
              <a:buClr>
                <a:srgbClr val="000000"/>
              </a:buClr>
              <a:buSzPts val="1200"/>
              <a:buFont typeface="Calibri"/>
              <a:buAutoNum type="arabicPeriod"/>
            </a:pPr>
            <a:r>
              <a:rPr b="0" i="0" lang="en-US">
                <a:solidFill>
                  <a:srgbClr val="000000"/>
                </a:solidFill>
                <a:latin typeface="Arial"/>
                <a:ea typeface="Arial"/>
                <a:cs typeface="Arial"/>
                <a:sym typeface="Arial"/>
              </a:rPr>
              <a:t>Assign a deadline for the task and ask your team member if they have any questions or concerns.</a:t>
            </a:r>
            <a:endParaRPr>
              <a:latin typeface="Arial"/>
              <a:ea typeface="Arial"/>
              <a:cs typeface="Arial"/>
              <a:sym typeface="Arial"/>
            </a:endParaRPr>
          </a:p>
          <a:p>
            <a:pPr indent="0" lvl="0" marL="0" rtl="0" algn="l">
              <a:lnSpc>
                <a:spcPct val="100000"/>
              </a:lnSpc>
              <a:spcBef>
                <a:spcPts val="0"/>
              </a:spcBef>
              <a:spcAft>
                <a:spcPts val="0"/>
              </a:spcAft>
              <a:buClr>
                <a:srgbClr val="000000"/>
              </a:buClr>
              <a:buSzPts val="1200"/>
              <a:buFont typeface="Calibri"/>
              <a:buAutoNum type="arabicPeriod"/>
            </a:pPr>
            <a:r>
              <a:rPr b="0" i="0" lang="en-US">
                <a:solidFill>
                  <a:srgbClr val="000000"/>
                </a:solidFill>
                <a:latin typeface="Arial"/>
                <a:ea typeface="Arial"/>
                <a:cs typeface="Arial"/>
                <a:sym typeface="Arial"/>
              </a:rPr>
              <a:t>Provide any necessary resources or information such as access to data or previous presentations.</a:t>
            </a:r>
            <a:endParaRPr>
              <a:latin typeface="Arial"/>
              <a:ea typeface="Arial"/>
              <a:cs typeface="Arial"/>
              <a:sym typeface="Arial"/>
            </a:endParaRPr>
          </a:p>
          <a:p>
            <a:pPr indent="0" lvl="0" marL="0" rtl="0" algn="l">
              <a:lnSpc>
                <a:spcPct val="100000"/>
              </a:lnSpc>
              <a:spcBef>
                <a:spcPts val="0"/>
              </a:spcBef>
              <a:spcAft>
                <a:spcPts val="0"/>
              </a:spcAft>
              <a:buClr>
                <a:srgbClr val="000000"/>
              </a:buClr>
              <a:buSzPts val="1200"/>
              <a:buFont typeface="Calibri"/>
              <a:buAutoNum type="arabicPeriod"/>
            </a:pPr>
            <a:r>
              <a:rPr b="0" i="0" lang="en-US">
                <a:solidFill>
                  <a:srgbClr val="000000"/>
                </a:solidFill>
                <a:latin typeface="Arial"/>
                <a:ea typeface="Arial"/>
                <a:cs typeface="Arial"/>
                <a:sym typeface="Arial"/>
              </a:rPr>
              <a:t>Ask your team member to give you regular updates on their progress and to seek help if needed.</a:t>
            </a:r>
            <a:endParaRPr>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000000"/>
                </a:solidFill>
                <a:latin typeface="Arial"/>
                <a:ea typeface="Arial"/>
                <a:cs typeface="Arial"/>
                <a:sym typeface="Arial"/>
              </a:rPr>
              <a:t>After the role play, you can debrief and discuss the importance of delegation and how it helps managers to manage their workload and develop their team's skills.</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275" name="Google Shape;27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2"/>
          <p:cNvSpPr txBox="1"/>
          <p:nvPr>
            <p:ph type="title"/>
          </p:nvPr>
        </p:nvSpPr>
        <p:spPr>
          <a:xfrm>
            <a:off x="1008017" y="266459"/>
            <a:ext cx="10932879" cy="577969"/>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
          <p:cNvSpPr txBox="1"/>
          <p:nvPr>
            <p:ph idx="1" type="body"/>
          </p:nvPr>
        </p:nvSpPr>
        <p:spPr>
          <a:xfrm>
            <a:off x="629560" y="1036242"/>
            <a:ext cx="10932879" cy="5555299"/>
          </a:xfrm>
          <a:prstGeom prst="rect">
            <a:avLst/>
          </a:prstGeom>
          <a:noFill/>
          <a:ln>
            <a:noFill/>
          </a:ln>
        </p:spPr>
        <p:txBody>
          <a:bodyPr anchorCtr="0" anchor="t" bIns="45700" lIns="0"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9" name="Shape 79"/>
        <p:cNvGrpSpPr/>
        <p:nvPr/>
      </p:nvGrpSpPr>
      <p:grpSpPr>
        <a:xfrm>
          <a:off x="0" y="0"/>
          <a:ext cx="0" cy="0"/>
          <a:chOff x="0" y="0"/>
          <a:chExt cx="0" cy="0"/>
        </a:xfrm>
      </p:grpSpPr>
      <p:sp>
        <p:nvSpPr>
          <p:cNvPr id="80" name="Google Shape;80;p11"/>
          <p:cNvSpPr txBox="1"/>
          <p:nvPr>
            <p:ph type="title"/>
          </p:nvPr>
        </p:nvSpPr>
        <p:spPr>
          <a:xfrm>
            <a:off x="994955" y="225728"/>
            <a:ext cx="10932879" cy="577969"/>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40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1"/>
          <p:cNvSpPr txBox="1"/>
          <p:nvPr>
            <p:ph idx="1" type="body"/>
          </p:nvPr>
        </p:nvSpPr>
        <p:spPr>
          <a:xfrm rot="5400000">
            <a:off x="3318350" y="-1652548"/>
            <a:ext cx="5555299" cy="10932879"/>
          </a:xfrm>
          <a:prstGeom prst="rect">
            <a:avLst/>
          </a:prstGeom>
          <a:noFill/>
          <a:ln>
            <a:noFill/>
          </a:ln>
        </p:spPr>
        <p:txBody>
          <a:bodyPr anchorCtr="0" anchor="t" bIns="45700" lIns="0"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Arial"/>
                <a:ea typeface="Arial"/>
                <a:cs typeface="Arial"/>
                <a:sym typeface="Arial"/>
              </a:defRPr>
            </a:lvl1pPr>
            <a:lvl2pPr indent="-368300" lvl="1" marL="914400" algn="l">
              <a:lnSpc>
                <a:spcPct val="90000"/>
              </a:lnSpc>
              <a:spcBef>
                <a:spcPts val="500"/>
              </a:spcBef>
              <a:spcAft>
                <a:spcPts val="0"/>
              </a:spcAft>
              <a:buClr>
                <a:schemeClr val="dk1"/>
              </a:buClr>
              <a:buSzPts val="22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5" name="Shape 85"/>
        <p:cNvGrpSpPr/>
        <p:nvPr/>
      </p:nvGrpSpPr>
      <p:grpSpPr>
        <a:xfrm>
          <a:off x="0" y="0"/>
          <a:ext cx="0" cy="0"/>
          <a:chOff x="0" y="0"/>
          <a:chExt cx="0" cy="0"/>
        </a:xfrm>
      </p:grpSpPr>
      <p:sp>
        <p:nvSpPr>
          <p:cNvPr id="86" name="Google Shape;86;p12"/>
          <p:cNvSpPr txBox="1"/>
          <p:nvPr>
            <p:ph type="title"/>
          </p:nvPr>
        </p:nvSpPr>
        <p:spPr>
          <a:xfrm rot="5400000">
            <a:off x="7414418" y="2237582"/>
            <a:ext cx="5811838" cy="2066925"/>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40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2"/>
          <p:cNvSpPr txBox="1"/>
          <p:nvPr>
            <p:ph idx="1" type="body"/>
          </p:nvPr>
        </p:nvSpPr>
        <p:spPr>
          <a:xfrm rot="5400000">
            <a:off x="2066131" y="-862806"/>
            <a:ext cx="5811838" cy="8267700"/>
          </a:xfrm>
          <a:prstGeom prst="rect">
            <a:avLst/>
          </a:prstGeom>
          <a:noFill/>
          <a:ln>
            <a:noFill/>
          </a:ln>
        </p:spPr>
        <p:txBody>
          <a:bodyPr anchorCtr="0" anchor="t" bIns="45700" lIns="0"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Arial"/>
                <a:ea typeface="Arial"/>
                <a:cs typeface="Arial"/>
                <a:sym typeface="Arial"/>
              </a:defRPr>
            </a:lvl1pPr>
            <a:lvl2pPr indent="-368300" lvl="1" marL="914400" algn="l">
              <a:lnSpc>
                <a:spcPct val="90000"/>
              </a:lnSpc>
              <a:spcBef>
                <a:spcPts val="500"/>
              </a:spcBef>
              <a:spcAft>
                <a:spcPts val="0"/>
              </a:spcAft>
              <a:buClr>
                <a:schemeClr val="dk1"/>
              </a:buClr>
              <a:buSzPts val="22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91" name="Shape 91"/>
        <p:cNvGrpSpPr/>
        <p:nvPr/>
      </p:nvGrpSpPr>
      <p:grpSpPr>
        <a:xfrm>
          <a:off x="0" y="0"/>
          <a:ext cx="0" cy="0"/>
          <a:chOff x="0" y="0"/>
          <a:chExt cx="0" cy="0"/>
        </a:xfrm>
      </p:grpSpPr>
      <p:sp>
        <p:nvSpPr>
          <p:cNvPr id="92" name="Google Shape;92;p13"/>
          <p:cNvSpPr txBox="1"/>
          <p:nvPr>
            <p:ph type="ctrTitle"/>
          </p:nvPr>
        </p:nvSpPr>
        <p:spPr>
          <a:xfrm>
            <a:off x="914400" y="2125981"/>
            <a:ext cx="10363200" cy="1440179"/>
          </a:xfrm>
          <a:prstGeom prst="rect">
            <a:avLst/>
          </a:prstGeom>
          <a:noFill/>
          <a:ln>
            <a:noFill/>
          </a:ln>
        </p:spPr>
        <p:txBody>
          <a:bodyPr anchorCtr="0" anchor="ctr" bIns="45700" lIns="0" spcFirstLastPara="1" rIns="91425" wrap="square" tIns="45700">
            <a:noAutofit/>
          </a:bodyPr>
          <a:lstStyle>
            <a:lvl1pPr lvl="0" algn="ctr">
              <a:lnSpc>
                <a:spcPct val="90000"/>
              </a:lnSpc>
              <a:spcBef>
                <a:spcPts val="0"/>
              </a:spcBef>
              <a:spcAft>
                <a:spcPts val="0"/>
              </a:spcAft>
              <a:buClr>
                <a:schemeClr val="dk1"/>
              </a:buClr>
              <a:buSzPts val="5400"/>
              <a:buFont typeface="Arial"/>
              <a:buNone/>
              <a:defRPr sz="5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3"/>
          <p:cNvSpPr txBox="1"/>
          <p:nvPr>
            <p:ph idx="1" type="subTitle"/>
          </p:nvPr>
        </p:nvSpPr>
        <p:spPr>
          <a:xfrm>
            <a:off x="1828801" y="3840480"/>
            <a:ext cx="8534399" cy="1714500"/>
          </a:xfrm>
          <a:prstGeom prst="rect">
            <a:avLst/>
          </a:prstGeom>
          <a:noFill/>
          <a:ln>
            <a:noFill/>
          </a:ln>
        </p:spPr>
        <p:txBody>
          <a:bodyPr anchorCtr="0" anchor="t" bIns="45700" lIns="0" spcFirstLastPara="1" rIns="91425" wrap="square" tIns="45700">
            <a:noAutofit/>
          </a:bodyPr>
          <a:lstStyle>
            <a:lvl1pPr lvl="0" algn="ctr">
              <a:lnSpc>
                <a:spcPct val="90000"/>
              </a:lnSpc>
              <a:spcBef>
                <a:spcPts val="1000"/>
              </a:spcBef>
              <a:spcAft>
                <a:spcPts val="0"/>
              </a:spcAft>
              <a:buClr>
                <a:schemeClr val="dk1"/>
              </a:buClr>
              <a:buSzPts val="2800"/>
              <a:buChar char="•"/>
              <a:defRPr sz="2800">
                <a:latin typeface="Arial"/>
                <a:ea typeface="Arial"/>
                <a:cs typeface="Arial"/>
                <a:sym typeface="Arial"/>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94" name="Google Shape;9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3"/>
          <p:cNvSpPr txBox="1"/>
          <p:nvPr>
            <p:ph idx="10" type="dt"/>
          </p:nvPr>
        </p:nvSpPr>
        <p:spPr>
          <a:xfrm>
            <a:off x="609600" y="6378575"/>
            <a:ext cx="2803525" cy="342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97" name="Shape 97"/>
        <p:cNvGrpSpPr/>
        <p:nvPr/>
      </p:nvGrpSpPr>
      <p:grpSpPr>
        <a:xfrm>
          <a:off x="0" y="0"/>
          <a:ext cx="0" cy="0"/>
          <a:chOff x="0" y="0"/>
          <a:chExt cx="0" cy="0"/>
        </a:xfrm>
      </p:grpSpPr>
      <p:sp>
        <p:nvSpPr>
          <p:cNvPr id="98" name="Google Shape;98;p14"/>
          <p:cNvSpPr txBox="1"/>
          <p:nvPr>
            <p:ph type="title"/>
          </p:nvPr>
        </p:nvSpPr>
        <p:spPr>
          <a:xfrm>
            <a:off x="994955" y="225728"/>
            <a:ext cx="10932879" cy="577969"/>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14"/>
          <p:cNvSpPr txBox="1"/>
          <p:nvPr>
            <p:ph idx="1" type="body"/>
          </p:nvPr>
        </p:nvSpPr>
        <p:spPr>
          <a:xfrm>
            <a:off x="609600" y="1577340"/>
            <a:ext cx="5303520" cy="4526280"/>
          </a:xfrm>
          <a:prstGeom prst="rect">
            <a:avLst/>
          </a:prstGeom>
          <a:noFill/>
          <a:ln>
            <a:noFill/>
          </a:ln>
        </p:spPr>
        <p:txBody>
          <a:bodyPr anchorCtr="0" anchor="t" bIns="45700" lIns="0"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14"/>
          <p:cNvSpPr txBox="1"/>
          <p:nvPr>
            <p:ph idx="2" type="body"/>
          </p:nvPr>
        </p:nvSpPr>
        <p:spPr>
          <a:xfrm>
            <a:off x="6278879" y="1577340"/>
            <a:ext cx="5303520" cy="4526280"/>
          </a:xfrm>
          <a:prstGeom prst="rect">
            <a:avLst/>
          </a:prstGeom>
          <a:noFill/>
          <a:ln>
            <a:noFill/>
          </a:ln>
        </p:spPr>
        <p:txBody>
          <a:bodyPr anchorCtr="0" anchor="t" bIns="45700" lIns="0"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4"/>
          <p:cNvSpPr txBox="1"/>
          <p:nvPr>
            <p:ph idx="10" type="dt"/>
          </p:nvPr>
        </p:nvSpPr>
        <p:spPr>
          <a:xfrm>
            <a:off x="609600" y="6378575"/>
            <a:ext cx="2803525" cy="342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4" name="Shape 104"/>
        <p:cNvGrpSpPr/>
        <p:nvPr/>
      </p:nvGrpSpPr>
      <p:grpSpPr>
        <a:xfrm>
          <a:off x="0" y="0"/>
          <a:ext cx="0" cy="0"/>
          <a:chOff x="0" y="0"/>
          <a:chExt cx="0" cy="0"/>
        </a:xfrm>
      </p:grpSpPr>
      <p:sp>
        <p:nvSpPr>
          <p:cNvPr id="105" name="Google Shape;105;p15"/>
          <p:cNvSpPr txBox="1"/>
          <p:nvPr/>
        </p:nvSpPr>
        <p:spPr>
          <a:xfrm>
            <a:off x="457200" y="6553200"/>
            <a:ext cx="533400" cy="4873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rgbClr val="FFFFFF"/>
                </a:solidFill>
                <a:latin typeface="Arial"/>
                <a:ea typeface="Arial"/>
                <a:cs typeface="Arial"/>
                <a:sym typeface="Arial"/>
              </a:rPr>
              <a:t>‹#›</a:t>
            </a:fld>
            <a:endParaRPr b="0" i="0" sz="1800" u="none" cap="none" strike="noStrike">
              <a:solidFill>
                <a:srgbClr val="FFFFFF"/>
              </a:solidFill>
              <a:latin typeface="Arial"/>
              <a:ea typeface="Arial"/>
              <a:cs typeface="Arial"/>
              <a:sym typeface="Arial"/>
            </a:endParaRPr>
          </a:p>
        </p:txBody>
      </p:sp>
      <p:sp>
        <p:nvSpPr>
          <p:cNvPr id="106" name="Google Shape;106;p15"/>
          <p:cNvSpPr txBox="1"/>
          <p:nvPr>
            <p:ph type="ctrTitle"/>
          </p:nvPr>
        </p:nvSpPr>
        <p:spPr>
          <a:xfrm>
            <a:off x="1524000" y="1122363"/>
            <a:ext cx="9144000" cy="2387600"/>
          </a:xfrm>
          <a:prstGeom prst="rect">
            <a:avLst/>
          </a:prstGeom>
          <a:noFill/>
          <a:ln>
            <a:noFill/>
          </a:ln>
        </p:spPr>
        <p:txBody>
          <a:bodyPr anchorCtr="0" anchor="b" bIns="45700" lIns="0" spcFirstLastPara="1" rIns="91425" wrap="square" tIns="45700">
            <a:noAutofit/>
          </a:bodyPr>
          <a:lstStyle>
            <a:lvl1pPr lvl="0" algn="ctr">
              <a:lnSpc>
                <a:spcPct val="90000"/>
              </a:lnSpc>
              <a:spcBef>
                <a:spcPts val="0"/>
              </a:spcBef>
              <a:spcAft>
                <a:spcPts val="0"/>
              </a:spcAft>
              <a:buClr>
                <a:schemeClr val="dk1"/>
              </a:buClr>
              <a:buSzPts val="6000"/>
              <a:buFont typeface="Arial"/>
              <a:buNone/>
              <a:defRPr sz="6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5"/>
          <p:cNvSpPr txBox="1"/>
          <p:nvPr>
            <p:ph idx="1" type="subTitle"/>
          </p:nvPr>
        </p:nvSpPr>
        <p:spPr>
          <a:xfrm>
            <a:off x="1524000" y="3602038"/>
            <a:ext cx="9144000" cy="1655762"/>
          </a:xfrm>
          <a:prstGeom prst="rect">
            <a:avLst/>
          </a:prstGeom>
          <a:noFill/>
          <a:ln>
            <a:noFill/>
          </a:ln>
        </p:spPr>
        <p:txBody>
          <a:bodyPr anchorCtr="0" anchor="t" bIns="45700" lIns="0" spcFirstLastPara="1" rIns="91425" wrap="square" tIns="45700">
            <a:normAutofit/>
          </a:bodyPr>
          <a:lstStyle>
            <a:lvl1pPr lvl="0" algn="ctr">
              <a:lnSpc>
                <a:spcPct val="90000"/>
              </a:lnSpc>
              <a:spcBef>
                <a:spcPts val="1000"/>
              </a:spcBef>
              <a:spcAft>
                <a:spcPts val="0"/>
              </a:spcAft>
              <a:buClr>
                <a:schemeClr val="dk1"/>
              </a:buClr>
              <a:buSzPts val="2400"/>
              <a:buNone/>
              <a:defRPr sz="24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8" name="Google Shape;108;p15"/>
          <p:cNvSpPr txBox="1"/>
          <p:nvPr>
            <p:ph idx="10" type="dt"/>
          </p:nvPr>
        </p:nvSpPr>
        <p:spPr>
          <a:xfrm>
            <a:off x="838200" y="54800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5"/>
          <p:cNvSpPr txBox="1"/>
          <p:nvPr>
            <p:ph idx="12" type="sldNum"/>
          </p:nvPr>
        </p:nvSpPr>
        <p:spPr>
          <a:xfrm>
            <a:off x="300038" y="5721350"/>
            <a:ext cx="37385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0" name="Shape 120"/>
        <p:cNvGrpSpPr/>
        <p:nvPr/>
      </p:nvGrpSpPr>
      <p:grpSpPr>
        <a:xfrm>
          <a:off x="0" y="0"/>
          <a:ext cx="0" cy="0"/>
          <a:chOff x="0" y="0"/>
          <a:chExt cx="0" cy="0"/>
        </a:xfrm>
      </p:grpSpPr>
      <p:sp>
        <p:nvSpPr>
          <p:cNvPr id="121" name="Google Shape;121;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23" name="Google Shape;123;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6" name="Shape 126"/>
        <p:cNvGrpSpPr/>
        <p:nvPr/>
      </p:nvGrpSpPr>
      <p:grpSpPr>
        <a:xfrm>
          <a:off x="0" y="0"/>
          <a:ext cx="0" cy="0"/>
          <a:chOff x="0" y="0"/>
          <a:chExt cx="0" cy="0"/>
        </a:xfrm>
      </p:grpSpPr>
      <p:sp>
        <p:nvSpPr>
          <p:cNvPr id="127" name="Google Shape;127;p18"/>
          <p:cNvSpPr txBox="1"/>
          <p:nvPr>
            <p:ph type="title"/>
          </p:nvPr>
        </p:nvSpPr>
        <p:spPr>
          <a:xfrm>
            <a:off x="838200" y="171321"/>
            <a:ext cx="10515600" cy="72682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18"/>
          <p:cNvSpPr txBox="1"/>
          <p:nvPr>
            <p:ph idx="1" type="body"/>
          </p:nvPr>
        </p:nvSpPr>
        <p:spPr>
          <a:xfrm>
            <a:off x="838200" y="1380879"/>
            <a:ext cx="10515600" cy="47960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2" name="Shape 132"/>
        <p:cNvGrpSpPr/>
        <p:nvPr/>
      </p:nvGrpSpPr>
      <p:grpSpPr>
        <a:xfrm>
          <a:off x="0" y="0"/>
          <a:ext cx="0" cy="0"/>
          <a:chOff x="0" y="0"/>
          <a:chExt cx="0" cy="0"/>
        </a:xfrm>
      </p:grpSpPr>
      <p:sp>
        <p:nvSpPr>
          <p:cNvPr id="133" name="Google Shape;133;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latin typeface="Arial"/>
                <a:ea typeface="Arial"/>
                <a:cs typeface="Arial"/>
                <a:sym typeface="Aria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35" name="Google Shape;135;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8" name="Shape 138"/>
        <p:cNvGrpSpPr/>
        <p:nvPr/>
      </p:nvGrpSpPr>
      <p:grpSpPr>
        <a:xfrm>
          <a:off x="0" y="0"/>
          <a:ext cx="0" cy="0"/>
          <a:chOff x="0" y="0"/>
          <a:chExt cx="0" cy="0"/>
        </a:xfrm>
      </p:grpSpPr>
      <p:sp>
        <p:nvSpPr>
          <p:cNvPr id="139" name="Google Shape;139;p20"/>
          <p:cNvSpPr txBox="1"/>
          <p:nvPr>
            <p:ph type="title"/>
          </p:nvPr>
        </p:nvSpPr>
        <p:spPr>
          <a:xfrm>
            <a:off x="838200" y="171321"/>
            <a:ext cx="10515600" cy="72682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5" name="Shape 145"/>
        <p:cNvGrpSpPr/>
        <p:nvPr/>
      </p:nvGrpSpPr>
      <p:grpSpPr>
        <a:xfrm>
          <a:off x="0" y="0"/>
          <a:ext cx="0" cy="0"/>
          <a:chOff x="0" y="0"/>
          <a:chExt cx="0" cy="0"/>
        </a:xfrm>
      </p:grpSpPr>
      <p:sp>
        <p:nvSpPr>
          <p:cNvPr id="146" name="Google Shape;146;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8" name="Google Shape;148;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9" name="Google Shape;149;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0" name="Google Shape;150;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3"/>
          <p:cNvSpPr txBox="1"/>
          <p:nvPr>
            <p:ph type="title"/>
          </p:nvPr>
        </p:nvSpPr>
        <p:spPr>
          <a:xfrm>
            <a:off x="994955" y="225728"/>
            <a:ext cx="10932879" cy="577969"/>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40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4" name="Shape 154"/>
        <p:cNvGrpSpPr/>
        <p:nvPr/>
      </p:nvGrpSpPr>
      <p:grpSpPr>
        <a:xfrm>
          <a:off x="0" y="0"/>
          <a:ext cx="0" cy="0"/>
          <a:chOff x="0" y="0"/>
          <a:chExt cx="0" cy="0"/>
        </a:xfrm>
      </p:grpSpPr>
      <p:sp>
        <p:nvSpPr>
          <p:cNvPr id="155" name="Google Shape;155;p22"/>
          <p:cNvSpPr txBox="1"/>
          <p:nvPr>
            <p:ph type="title"/>
          </p:nvPr>
        </p:nvSpPr>
        <p:spPr>
          <a:xfrm>
            <a:off x="838200" y="171321"/>
            <a:ext cx="10515600" cy="72682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9" name="Shape 159"/>
        <p:cNvGrpSpPr/>
        <p:nvPr/>
      </p:nvGrpSpPr>
      <p:grpSpPr>
        <a:xfrm>
          <a:off x="0" y="0"/>
          <a:ext cx="0" cy="0"/>
          <a:chOff x="0" y="0"/>
          <a:chExt cx="0" cy="0"/>
        </a:xfrm>
      </p:grpSpPr>
      <p:sp>
        <p:nvSpPr>
          <p:cNvPr id="160" name="Google Shape;160;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3" name="Shape 163"/>
        <p:cNvGrpSpPr/>
        <p:nvPr/>
      </p:nvGrpSpPr>
      <p:grpSpPr>
        <a:xfrm>
          <a:off x="0" y="0"/>
          <a:ext cx="0" cy="0"/>
          <a:chOff x="0" y="0"/>
          <a:chExt cx="0" cy="0"/>
        </a:xfrm>
      </p:grpSpPr>
      <p:sp>
        <p:nvSpPr>
          <p:cNvPr id="164" name="Google Shape;164;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p2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atin typeface="Arial"/>
                <a:ea typeface="Arial"/>
                <a:cs typeface="Arial"/>
                <a:sym typeface="Arial"/>
              </a:defRPr>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66" name="Google Shape;166;p2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atin typeface="Arial"/>
                <a:ea typeface="Arial"/>
                <a:cs typeface="Arial"/>
                <a:sym typeface="Aria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67" name="Google Shape;16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0" name="Shape 170"/>
        <p:cNvGrpSpPr/>
        <p:nvPr/>
      </p:nvGrpSpPr>
      <p:grpSpPr>
        <a:xfrm>
          <a:off x="0" y="0"/>
          <a:ext cx="0" cy="0"/>
          <a:chOff x="0" y="0"/>
          <a:chExt cx="0" cy="0"/>
        </a:xfrm>
      </p:grpSpPr>
      <p:sp>
        <p:nvSpPr>
          <p:cNvPr id="171" name="Google Shape;171;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25"/>
          <p:cNvSpPr/>
          <p:nvPr>
            <p:ph idx="2" type="pic"/>
          </p:nvPr>
        </p:nvSpPr>
        <p:spPr>
          <a:xfrm>
            <a:off x="5183188" y="987425"/>
            <a:ext cx="6172200" cy="4873625"/>
          </a:xfrm>
          <a:prstGeom prst="rect">
            <a:avLst/>
          </a:prstGeom>
          <a:noFill/>
          <a:ln>
            <a:noFill/>
          </a:ln>
        </p:spPr>
      </p:sp>
      <p:sp>
        <p:nvSpPr>
          <p:cNvPr id="173" name="Google Shape;173;p2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atin typeface="Arial"/>
                <a:ea typeface="Arial"/>
                <a:cs typeface="Arial"/>
                <a:sym typeface="Aria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74" name="Google Shape;174;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7" name="Shape 177"/>
        <p:cNvGrpSpPr/>
        <p:nvPr/>
      </p:nvGrpSpPr>
      <p:grpSpPr>
        <a:xfrm>
          <a:off x="0" y="0"/>
          <a:ext cx="0" cy="0"/>
          <a:chOff x="0" y="0"/>
          <a:chExt cx="0" cy="0"/>
        </a:xfrm>
      </p:grpSpPr>
      <p:sp>
        <p:nvSpPr>
          <p:cNvPr id="178" name="Google Shape;178;p26"/>
          <p:cNvSpPr txBox="1"/>
          <p:nvPr>
            <p:ph type="title"/>
          </p:nvPr>
        </p:nvSpPr>
        <p:spPr>
          <a:xfrm>
            <a:off x="838200" y="171321"/>
            <a:ext cx="10515600" cy="72682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p26"/>
          <p:cNvSpPr txBox="1"/>
          <p:nvPr>
            <p:ph idx="1" type="body"/>
          </p:nvPr>
        </p:nvSpPr>
        <p:spPr>
          <a:xfrm rot="5400000">
            <a:off x="3697958" y="-1478879"/>
            <a:ext cx="4796084"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0" name="Google Shape;180;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83" name="Shape 183"/>
        <p:cNvGrpSpPr/>
        <p:nvPr/>
      </p:nvGrpSpPr>
      <p:grpSpPr>
        <a:xfrm>
          <a:off x="0" y="0"/>
          <a:ext cx="0" cy="0"/>
          <a:chOff x="0" y="0"/>
          <a:chExt cx="0" cy="0"/>
        </a:xfrm>
      </p:grpSpPr>
      <p:sp>
        <p:nvSpPr>
          <p:cNvPr id="184" name="Google Shape;184;p2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2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6" name="Google Shape;186;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2">
  <p:cSld name="Title and Content-2">
    <p:spTree>
      <p:nvGrpSpPr>
        <p:cNvPr id="33" name="Shape 33"/>
        <p:cNvGrpSpPr/>
        <p:nvPr/>
      </p:nvGrpSpPr>
      <p:grpSpPr>
        <a:xfrm>
          <a:off x="0" y="0"/>
          <a:ext cx="0" cy="0"/>
          <a:chOff x="0" y="0"/>
          <a:chExt cx="0" cy="0"/>
        </a:xfrm>
      </p:grpSpPr>
      <p:sp>
        <p:nvSpPr>
          <p:cNvPr id="34" name="Google Shape;3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7" name="Google Shape;37;p4"/>
          <p:cNvSpPr txBox="1"/>
          <p:nvPr>
            <p:ph type="title"/>
          </p:nvPr>
        </p:nvSpPr>
        <p:spPr>
          <a:xfrm>
            <a:off x="629560" y="249723"/>
            <a:ext cx="10932879" cy="577969"/>
          </a:xfrm>
          <a:prstGeom prst="rect">
            <a:avLst/>
          </a:prstGeom>
          <a:noFill/>
          <a:ln>
            <a:noFill/>
          </a:ln>
        </p:spPr>
        <p:txBody>
          <a:bodyPr anchorCtr="0" anchor="ctr" bIns="45700" lIns="0" spcFirstLastPara="1" rIns="90000" wrap="square" tIns="45700">
            <a:noAutofit/>
          </a:bodyPr>
          <a:lstStyle>
            <a:lvl1pPr lvl="0" algn="l">
              <a:lnSpc>
                <a:spcPct val="90000"/>
              </a:lnSpc>
              <a:spcBef>
                <a:spcPts val="0"/>
              </a:spcBef>
              <a:spcAft>
                <a:spcPts val="0"/>
              </a:spcAft>
              <a:buClr>
                <a:schemeClr val="dk1"/>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
          <p:cNvSpPr txBox="1"/>
          <p:nvPr>
            <p:ph idx="1" type="body"/>
          </p:nvPr>
        </p:nvSpPr>
        <p:spPr>
          <a:xfrm>
            <a:off x="0" y="1036242"/>
            <a:ext cx="12192000" cy="5572035"/>
          </a:xfrm>
          <a:prstGeom prst="rect">
            <a:avLst/>
          </a:prstGeom>
          <a:noFill/>
          <a:ln>
            <a:noFill/>
          </a:ln>
        </p:spPr>
        <p:txBody>
          <a:bodyPr anchorCtr="0" anchor="t" bIns="45700" lIns="180000"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Font typeface="Arial"/>
              <a:buChar char="•"/>
              <a:defRPr sz="2400"/>
            </a:lvl2pPr>
            <a:lvl3pPr indent="-368300" lvl="2" marL="1371600" algn="l">
              <a:lnSpc>
                <a:spcPct val="90000"/>
              </a:lnSpc>
              <a:spcBef>
                <a:spcPts val="500"/>
              </a:spcBef>
              <a:spcAft>
                <a:spcPts val="0"/>
              </a:spcAft>
              <a:buClr>
                <a:schemeClr val="dk1"/>
              </a:buClr>
              <a:buSzPts val="2200"/>
              <a:buFont typeface="Arial"/>
              <a:buChar char="•"/>
              <a:defRPr sz="2200"/>
            </a:lvl3pPr>
            <a:lvl4pPr indent="-355600" lvl="3" marL="1828800" algn="l">
              <a:lnSpc>
                <a:spcPct val="90000"/>
              </a:lnSpc>
              <a:spcBef>
                <a:spcPts val="500"/>
              </a:spcBef>
              <a:spcAft>
                <a:spcPts val="0"/>
              </a:spcAft>
              <a:buClr>
                <a:schemeClr val="dk1"/>
              </a:buClr>
              <a:buSzPts val="2000"/>
              <a:buFont typeface="Arial"/>
              <a:buChar char="•"/>
              <a:defRPr sz="2000"/>
            </a:lvl4pPr>
            <a:lvl5pPr indent="-330200" lvl="4" marL="2286000" algn="l">
              <a:lnSpc>
                <a:spcPct val="90000"/>
              </a:lnSpc>
              <a:spcBef>
                <a:spcPts val="500"/>
              </a:spcBef>
              <a:spcAft>
                <a:spcPts val="0"/>
              </a:spcAft>
              <a:buClr>
                <a:schemeClr val="dk1"/>
              </a:buClr>
              <a:buSzPts val="1600"/>
              <a:buFont typeface="Arial"/>
              <a:buChar char="•"/>
              <a:defRPr/>
            </a:lvl5pPr>
            <a:lvl6pPr indent="-330200" lvl="5" marL="2743200" algn="l">
              <a:lnSpc>
                <a:spcPct val="90000"/>
              </a:lnSpc>
              <a:spcBef>
                <a:spcPts val="500"/>
              </a:spcBef>
              <a:spcAft>
                <a:spcPts val="0"/>
              </a:spcAft>
              <a:buClr>
                <a:schemeClr val="dk1"/>
              </a:buClr>
              <a:buSzPts val="1600"/>
              <a:buFont typeface="Arial"/>
              <a:buChar char="•"/>
              <a:defRPr sz="1600"/>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Photo Slide">
  <p:cSld name="Content + Photo Slide">
    <p:spTree>
      <p:nvGrpSpPr>
        <p:cNvPr id="39" name="Shape 39"/>
        <p:cNvGrpSpPr/>
        <p:nvPr/>
      </p:nvGrpSpPr>
      <p:grpSpPr>
        <a:xfrm>
          <a:off x="0" y="0"/>
          <a:ext cx="0" cy="0"/>
          <a:chOff x="0" y="0"/>
          <a:chExt cx="0" cy="0"/>
        </a:xfrm>
      </p:grpSpPr>
      <p:sp>
        <p:nvSpPr>
          <p:cNvPr id="40" name="Google Shape;40;p5"/>
          <p:cNvSpPr txBox="1"/>
          <p:nvPr>
            <p:ph type="title"/>
          </p:nvPr>
        </p:nvSpPr>
        <p:spPr>
          <a:xfrm>
            <a:off x="994955" y="225728"/>
            <a:ext cx="10932879" cy="577969"/>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40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4" name="Google Shape;44;p5"/>
          <p:cNvSpPr txBox="1"/>
          <p:nvPr>
            <p:ph idx="1" type="body"/>
          </p:nvPr>
        </p:nvSpPr>
        <p:spPr>
          <a:xfrm>
            <a:off x="0" y="1038224"/>
            <a:ext cx="6096000" cy="5570052"/>
          </a:xfrm>
          <a:prstGeom prst="rect">
            <a:avLst/>
          </a:prstGeom>
          <a:noFill/>
          <a:ln>
            <a:noFill/>
          </a:ln>
        </p:spPr>
        <p:txBody>
          <a:bodyPr anchorCtr="0" anchor="t" bIns="45700" lIns="0"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Arial"/>
                <a:ea typeface="Arial"/>
                <a:cs typeface="Arial"/>
                <a:sym typeface="Arial"/>
              </a:defRPr>
            </a:lvl1pPr>
            <a:lvl2pPr indent="-368300" lvl="1" marL="914400" algn="l">
              <a:lnSpc>
                <a:spcPct val="90000"/>
              </a:lnSpc>
              <a:spcBef>
                <a:spcPts val="500"/>
              </a:spcBef>
              <a:spcAft>
                <a:spcPts val="0"/>
              </a:spcAft>
              <a:buClr>
                <a:schemeClr val="dk1"/>
              </a:buClr>
              <a:buSzPts val="22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5"/>
          <p:cNvSpPr txBox="1"/>
          <p:nvPr>
            <p:ph idx="2" type="body"/>
          </p:nvPr>
        </p:nvSpPr>
        <p:spPr>
          <a:xfrm>
            <a:off x="6096000" y="1038224"/>
            <a:ext cx="6096000" cy="5570052"/>
          </a:xfrm>
          <a:prstGeom prst="rect">
            <a:avLst/>
          </a:prstGeom>
          <a:noFill/>
          <a:ln>
            <a:noFill/>
          </a:ln>
        </p:spPr>
        <p:txBody>
          <a:bodyPr anchorCtr="0" anchor="t" bIns="45700" lIns="0"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Arial"/>
                <a:ea typeface="Arial"/>
                <a:cs typeface="Arial"/>
                <a:sym typeface="Arial"/>
              </a:defRPr>
            </a:lvl1pPr>
            <a:lvl2pPr indent="-368300" lvl="1" marL="914400" algn="l">
              <a:lnSpc>
                <a:spcPct val="90000"/>
              </a:lnSpc>
              <a:spcBef>
                <a:spcPts val="500"/>
              </a:spcBef>
              <a:spcAft>
                <a:spcPts val="0"/>
              </a:spcAft>
              <a:buClr>
                <a:schemeClr val="dk1"/>
              </a:buClr>
              <a:buSzPts val="22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6" name="Shape 46"/>
        <p:cNvGrpSpPr/>
        <p:nvPr/>
      </p:nvGrpSpPr>
      <p:grpSpPr>
        <a:xfrm>
          <a:off x="0" y="0"/>
          <a:ext cx="0" cy="0"/>
          <a:chOff x="0" y="0"/>
          <a:chExt cx="0" cy="0"/>
        </a:xfrm>
      </p:grpSpPr>
      <p:sp>
        <p:nvSpPr>
          <p:cNvPr id="47" name="Google Shape;47;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Title1st Slide">
  <p:cSld name="Module Title1st Slide">
    <p:spTree>
      <p:nvGrpSpPr>
        <p:cNvPr id="50" name="Shape 50"/>
        <p:cNvGrpSpPr/>
        <p:nvPr/>
      </p:nvGrpSpPr>
      <p:grpSpPr>
        <a:xfrm>
          <a:off x="0" y="0"/>
          <a:ext cx="0" cy="0"/>
          <a:chOff x="0" y="0"/>
          <a:chExt cx="0" cy="0"/>
        </a:xfrm>
      </p:grpSpPr>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4" name="Google Shape;54;p7"/>
          <p:cNvSpPr txBox="1"/>
          <p:nvPr>
            <p:ph type="ctrTitle"/>
          </p:nvPr>
        </p:nvSpPr>
        <p:spPr>
          <a:xfrm>
            <a:off x="621102" y="5572125"/>
            <a:ext cx="10955547" cy="699279"/>
          </a:xfrm>
          <a:prstGeom prst="rect">
            <a:avLst/>
          </a:prstGeom>
          <a:noFill/>
          <a:ln>
            <a:noFill/>
          </a:ln>
        </p:spPr>
        <p:txBody>
          <a:bodyPr anchorCtr="0" anchor="ctr" bIns="468000" lIns="0" spcFirstLastPara="1" rIns="91425" wrap="square" tIns="468000">
            <a:noAutofit/>
          </a:bodyPr>
          <a:lstStyle>
            <a:lvl1pPr lvl="0" algn="ctr">
              <a:lnSpc>
                <a:spcPct val="90000"/>
              </a:lnSpc>
              <a:spcBef>
                <a:spcPts val="0"/>
              </a:spcBef>
              <a:spcAft>
                <a:spcPts val="0"/>
              </a:spcAft>
              <a:buClr>
                <a:schemeClr val="dk1"/>
              </a:buClr>
              <a:buSzPts val="4000"/>
              <a:buFont typeface="Arial"/>
              <a:buNone/>
              <a:defRPr b="0" sz="4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7"/>
          <p:cNvSpPr txBox="1"/>
          <p:nvPr>
            <p:ph idx="1" type="body"/>
          </p:nvPr>
        </p:nvSpPr>
        <p:spPr>
          <a:xfrm>
            <a:off x="-1" y="-1"/>
            <a:ext cx="12197751" cy="5408763"/>
          </a:xfrm>
          <a:prstGeom prst="rect">
            <a:avLst/>
          </a:prstGeom>
          <a:noFill/>
          <a:ln>
            <a:noFill/>
          </a:ln>
        </p:spPr>
        <p:txBody>
          <a:bodyPr anchorCtr="0" anchor="t" bIns="45700" lIns="612000"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Arial"/>
                <a:ea typeface="Arial"/>
                <a:cs typeface="Arial"/>
                <a:sym typeface="Arial"/>
              </a:defRPr>
            </a:lvl1pPr>
            <a:lvl2pPr indent="-368300" lvl="1" marL="914400" algn="l">
              <a:lnSpc>
                <a:spcPct val="90000"/>
              </a:lnSpc>
              <a:spcBef>
                <a:spcPts val="500"/>
              </a:spcBef>
              <a:spcAft>
                <a:spcPts val="0"/>
              </a:spcAft>
              <a:buClr>
                <a:schemeClr val="dk1"/>
              </a:buClr>
              <a:buSzPts val="22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56" name="Shape 56"/>
        <p:cNvGrpSpPr/>
        <p:nvPr/>
      </p:nvGrpSpPr>
      <p:grpSpPr>
        <a:xfrm>
          <a:off x="0" y="0"/>
          <a:ext cx="0" cy="0"/>
          <a:chOff x="0" y="0"/>
          <a:chExt cx="0" cy="0"/>
        </a:xfrm>
      </p:grpSpPr>
      <p:sp>
        <p:nvSpPr>
          <p:cNvPr id="57" name="Google Shape;57;p8"/>
          <p:cNvSpPr txBox="1"/>
          <p:nvPr>
            <p:ph idx="1" type="body"/>
          </p:nvPr>
        </p:nvSpPr>
        <p:spPr>
          <a:xfrm>
            <a:off x="629560" y="1157288"/>
            <a:ext cx="5390241" cy="823912"/>
          </a:xfrm>
          <a:prstGeom prst="rect">
            <a:avLst/>
          </a:prstGeom>
          <a:noFill/>
          <a:ln>
            <a:noFill/>
          </a:ln>
        </p:spPr>
        <p:txBody>
          <a:bodyPr anchorCtr="0" anchor="ctr" bIns="45700" lIns="0"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8" name="Google Shape;58;p8"/>
          <p:cNvSpPr txBox="1"/>
          <p:nvPr>
            <p:ph idx="2" type="body"/>
          </p:nvPr>
        </p:nvSpPr>
        <p:spPr>
          <a:xfrm>
            <a:off x="629560" y="1981200"/>
            <a:ext cx="5390241" cy="4208463"/>
          </a:xfrm>
          <a:prstGeom prst="rect">
            <a:avLst/>
          </a:prstGeom>
          <a:noFill/>
          <a:ln>
            <a:noFill/>
          </a:ln>
        </p:spPr>
        <p:txBody>
          <a:bodyPr anchorCtr="0" anchor="t" bIns="45700" lIns="0"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Arial"/>
                <a:ea typeface="Arial"/>
                <a:cs typeface="Arial"/>
                <a:sym typeface="Arial"/>
              </a:defRPr>
            </a:lvl1pPr>
            <a:lvl2pPr indent="-368300" lvl="1" marL="914400" algn="l">
              <a:lnSpc>
                <a:spcPct val="90000"/>
              </a:lnSpc>
              <a:spcBef>
                <a:spcPts val="500"/>
              </a:spcBef>
              <a:spcAft>
                <a:spcPts val="0"/>
              </a:spcAft>
              <a:buClr>
                <a:schemeClr val="dk1"/>
              </a:buClr>
              <a:buSzPts val="22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8"/>
          <p:cNvSpPr txBox="1"/>
          <p:nvPr>
            <p:ph idx="3" type="body"/>
          </p:nvPr>
        </p:nvSpPr>
        <p:spPr>
          <a:xfrm>
            <a:off x="6172198" y="1157288"/>
            <a:ext cx="5390241" cy="823912"/>
          </a:xfrm>
          <a:prstGeom prst="rect">
            <a:avLst/>
          </a:prstGeom>
          <a:noFill/>
          <a:ln>
            <a:noFill/>
          </a:ln>
        </p:spPr>
        <p:txBody>
          <a:bodyPr anchorCtr="0" anchor="ctr" bIns="45700" lIns="0"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 name="Google Shape;60;p8"/>
          <p:cNvSpPr txBox="1"/>
          <p:nvPr>
            <p:ph idx="4" type="body"/>
          </p:nvPr>
        </p:nvSpPr>
        <p:spPr>
          <a:xfrm>
            <a:off x="6172198" y="1981200"/>
            <a:ext cx="5390241" cy="4208463"/>
          </a:xfrm>
          <a:prstGeom prst="rect">
            <a:avLst/>
          </a:prstGeom>
          <a:noFill/>
          <a:ln>
            <a:noFill/>
          </a:ln>
        </p:spPr>
        <p:txBody>
          <a:bodyPr anchorCtr="0" anchor="t" bIns="45700" lIns="0"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Arial"/>
                <a:ea typeface="Arial"/>
                <a:cs typeface="Arial"/>
                <a:sym typeface="Arial"/>
              </a:defRPr>
            </a:lvl1pPr>
            <a:lvl2pPr indent="-368300" lvl="1" marL="914400" algn="l">
              <a:lnSpc>
                <a:spcPct val="90000"/>
              </a:lnSpc>
              <a:spcBef>
                <a:spcPts val="500"/>
              </a:spcBef>
              <a:spcAft>
                <a:spcPts val="0"/>
              </a:spcAft>
              <a:buClr>
                <a:schemeClr val="dk1"/>
              </a:buClr>
              <a:buSzPts val="22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4" name="Google Shape;64;p8"/>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40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9"/>
          <p:cNvSpPr txBox="1"/>
          <p:nvPr>
            <p:ph type="title"/>
          </p:nvPr>
        </p:nvSpPr>
        <p:spPr>
          <a:xfrm>
            <a:off x="839788" y="457200"/>
            <a:ext cx="3932237" cy="1600200"/>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3200"/>
              <a:buFont typeface="Arial"/>
              <a:buNone/>
              <a:defRPr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9"/>
          <p:cNvSpPr txBox="1"/>
          <p:nvPr>
            <p:ph idx="1" type="body"/>
          </p:nvPr>
        </p:nvSpPr>
        <p:spPr>
          <a:xfrm>
            <a:off x="5183188" y="987425"/>
            <a:ext cx="6172200" cy="4873625"/>
          </a:xfrm>
          <a:prstGeom prst="rect">
            <a:avLst/>
          </a:prstGeom>
          <a:noFill/>
          <a:ln>
            <a:noFill/>
          </a:ln>
        </p:spPr>
        <p:txBody>
          <a:bodyPr anchorCtr="0" anchor="t" bIns="45700" lIns="0"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atin typeface="Arial"/>
                <a:ea typeface="Arial"/>
                <a:cs typeface="Arial"/>
                <a:sym typeface="Arial"/>
              </a:defRPr>
            </a:lvl1pPr>
            <a:lvl2pPr indent="-406400" lvl="1" marL="914400" algn="l">
              <a:lnSpc>
                <a:spcPct val="90000"/>
              </a:lnSpc>
              <a:spcBef>
                <a:spcPts val="500"/>
              </a:spcBef>
              <a:spcAft>
                <a:spcPts val="0"/>
              </a:spcAft>
              <a:buClr>
                <a:schemeClr val="dk1"/>
              </a:buClr>
              <a:buSzPts val="2800"/>
              <a:buChar char="•"/>
              <a:defRPr sz="2800">
                <a:latin typeface="Arial"/>
                <a:ea typeface="Arial"/>
                <a:cs typeface="Arial"/>
                <a:sym typeface="Arial"/>
              </a:defRPr>
            </a:lvl2pPr>
            <a:lvl3pPr indent="-381000" lvl="2" marL="1371600" algn="l">
              <a:lnSpc>
                <a:spcPct val="90000"/>
              </a:lnSpc>
              <a:spcBef>
                <a:spcPts val="500"/>
              </a:spcBef>
              <a:spcAft>
                <a:spcPts val="0"/>
              </a:spcAft>
              <a:buClr>
                <a:schemeClr val="dk1"/>
              </a:buClr>
              <a:buSzPts val="2400"/>
              <a:buChar char="•"/>
              <a:defRPr sz="2400">
                <a:latin typeface="Arial"/>
                <a:ea typeface="Arial"/>
                <a:cs typeface="Arial"/>
                <a:sym typeface="Arial"/>
              </a:defRPr>
            </a:lvl3pPr>
            <a:lvl4pPr indent="-355600" lvl="3" marL="1828800" algn="l">
              <a:lnSpc>
                <a:spcPct val="90000"/>
              </a:lnSpc>
              <a:spcBef>
                <a:spcPts val="500"/>
              </a:spcBef>
              <a:spcAft>
                <a:spcPts val="0"/>
              </a:spcAft>
              <a:buClr>
                <a:schemeClr val="dk1"/>
              </a:buClr>
              <a:buSzPts val="2000"/>
              <a:buChar char="•"/>
              <a:defRPr sz="2000">
                <a:latin typeface="Arial"/>
                <a:ea typeface="Arial"/>
                <a:cs typeface="Arial"/>
                <a:sym typeface="Arial"/>
              </a:defRPr>
            </a:lvl4pPr>
            <a:lvl5pPr indent="-355600" lvl="4" marL="2286000" algn="l">
              <a:lnSpc>
                <a:spcPct val="90000"/>
              </a:lnSpc>
              <a:spcBef>
                <a:spcPts val="500"/>
              </a:spcBef>
              <a:spcAft>
                <a:spcPts val="0"/>
              </a:spcAft>
              <a:buClr>
                <a:schemeClr val="dk1"/>
              </a:buClr>
              <a:buSzPts val="2000"/>
              <a:buChar char="•"/>
              <a:defRPr sz="2000">
                <a:latin typeface="Arial"/>
                <a:ea typeface="Arial"/>
                <a:cs typeface="Arial"/>
                <a:sym typeface="Arial"/>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9"/>
          <p:cNvSpPr txBox="1"/>
          <p:nvPr>
            <p:ph idx="2" type="body"/>
          </p:nvPr>
        </p:nvSpPr>
        <p:spPr>
          <a:xfrm>
            <a:off x="839788" y="2057400"/>
            <a:ext cx="3932237" cy="3811588"/>
          </a:xfrm>
          <a:prstGeom prst="rect">
            <a:avLst/>
          </a:prstGeom>
          <a:noFill/>
          <a:ln>
            <a:noFill/>
          </a:ln>
        </p:spPr>
        <p:txBody>
          <a:bodyPr anchorCtr="0" anchor="t" bIns="45700" lIns="0"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atin typeface="Arial"/>
                <a:ea typeface="Arial"/>
                <a:cs typeface="Arial"/>
                <a:sym typeface="Aria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10"/>
          <p:cNvSpPr txBox="1"/>
          <p:nvPr>
            <p:ph type="title"/>
          </p:nvPr>
        </p:nvSpPr>
        <p:spPr>
          <a:xfrm>
            <a:off x="839788" y="457200"/>
            <a:ext cx="3932237" cy="1600200"/>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3200"/>
              <a:buFont typeface="Arial"/>
              <a:buNone/>
              <a:defRPr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0"/>
          <p:cNvSpPr/>
          <p:nvPr>
            <p:ph idx="2" type="pic"/>
          </p:nvPr>
        </p:nvSpPr>
        <p:spPr>
          <a:xfrm>
            <a:off x="5183188" y="987425"/>
            <a:ext cx="6172200" cy="4873625"/>
          </a:xfrm>
          <a:prstGeom prst="rect">
            <a:avLst/>
          </a:prstGeom>
          <a:noFill/>
          <a:ln>
            <a:noFill/>
          </a:ln>
        </p:spPr>
      </p:sp>
      <p:sp>
        <p:nvSpPr>
          <p:cNvPr id="75" name="Google Shape;75;p10"/>
          <p:cNvSpPr txBox="1"/>
          <p:nvPr>
            <p:ph idx="1" type="body"/>
          </p:nvPr>
        </p:nvSpPr>
        <p:spPr>
          <a:xfrm>
            <a:off x="839788" y="2057400"/>
            <a:ext cx="3932237" cy="3811588"/>
          </a:xfrm>
          <a:prstGeom prst="rect">
            <a:avLst/>
          </a:prstGeom>
          <a:noFill/>
          <a:ln>
            <a:noFill/>
          </a:ln>
        </p:spPr>
        <p:txBody>
          <a:bodyPr anchorCtr="0" anchor="t" bIns="45700" lIns="0"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atin typeface="Arial"/>
                <a:ea typeface="Arial"/>
                <a:cs typeface="Arial"/>
                <a:sym typeface="Aria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0.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theme" Target="../theme/theme1.xml"/><Relationship Id="rId16" Type="http://schemas.openxmlformats.org/officeDocument/2006/relationships/slideLayout" Target="../slideLayouts/slideLayout14.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theme" Target="../theme/theme3.xml"/><Relationship Id="rId12" Type="http://schemas.openxmlformats.org/officeDocument/2006/relationships/slideLayout" Target="../slideLayouts/slideLayout25.xml"/><Relationship Id="rId1" Type="http://schemas.openxmlformats.org/officeDocument/2006/relationships/image" Target="../media/image15.pn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994955" y="225728"/>
            <a:ext cx="10932879" cy="577969"/>
          </a:xfrm>
          <a:prstGeom prst="rect">
            <a:avLst/>
          </a:prstGeom>
          <a:noFill/>
          <a:ln>
            <a:noFill/>
          </a:ln>
        </p:spPr>
        <p:txBody>
          <a:bodyPr anchorCtr="0" anchor="ctr" bIns="45700" lIns="0" spcFirstLastPara="1" rIns="91425" wrap="square" tIns="45700">
            <a:noAutofit/>
          </a:bodyPr>
          <a:lstStyle>
            <a:lvl1pPr lvl="0" marR="0" rtl="0" algn="l">
              <a:lnSpc>
                <a:spcPct val="90000"/>
              </a:lnSpc>
              <a:spcBef>
                <a:spcPts val="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629560" y="1036242"/>
            <a:ext cx="10932879" cy="5555299"/>
          </a:xfrm>
          <a:prstGeom prst="rect">
            <a:avLst/>
          </a:prstGeom>
          <a:noFill/>
          <a:ln>
            <a:noFill/>
          </a:ln>
        </p:spPr>
        <p:txBody>
          <a:bodyPr anchorCtr="0" anchor="t" bIns="45700" lIns="0"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1"/>
          <p:cNvSpPr/>
          <p:nvPr/>
        </p:nvSpPr>
        <p:spPr>
          <a:xfrm>
            <a:off x="3616960" y="6615404"/>
            <a:ext cx="8575040" cy="242596"/>
          </a:xfrm>
          <a:prstGeom prst="rect">
            <a:avLst/>
          </a:prstGeom>
          <a:solidFill>
            <a:srgbClr val="0154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
          <p:cNvSpPr/>
          <p:nvPr/>
        </p:nvSpPr>
        <p:spPr>
          <a:xfrm>
            <a:off x="0" y="6577381"/>
            <a:ext cx="9593582" cy="283914"/>
          </a:xfrm>
          <a:prstGeom prst="rect">
            <a:avLst/>
          </a:prstGeom>
          <a:solidFill>
            <a:srgbClr val="42C3F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 name="Google Shape;17;p1"/>
          <p:cNvSpPr txBox="1"/>
          <p:nvPr/>
        </p:nvSpPr>
        <p:spPr>
          <a:xfrm flipH="1">
            <a:off x="1440457" y="6596042"/>
            <a:ext cx="316272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Leading Teams Effectively</a:t>
            </a:r>
            <a:endParaRPr b="0" i="0" sz="1400" u="none" cap="none" strike="noStrike">
              <a:solidFill>
                <a:srgbClr val="000000"/>
              </a:solidFill>
              <a:latin typeface="Arial"/>
              <a:ea typeface="Arial"/>
              <a:cs typeface="Arial"/>
              <a:sym typeface="Arial"/>
            </a:endParaRPr>
          </a:p>
        </p:txBody>
      </p:sp>
      <p:sp>
        <p:nvSpPr>
          <p:cNvPr id="18" name="Google Shape;18;p1"/>
          <p:cNvSpPr txBox="1"/>
          <p:nvPr/>
        </p:nvSpPr>
        <p:spPr>
          <a:xfrm flipH="1">
            <a:off x="5484208" y="6577380"/>
            <a:ext cx="224536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 Company Name</a:t>
            </a:r>
            <a:endParaRPr b="0" i="0" sz="1400" u="none" cap="none" strike="noStrike">
              <a:solidFill>
                <a:srgbClr val="000000"/>
              </a:solidFill>
              <a:latin typeface="Arial"/>
              <a:ea typeface="Arial"/>
              <a:cs typeface="Arial"/>
              <a:sym typeface="Arial"/>
            </a:endParaRPr>
          </a:p>
        </p:txBody>
      </p:sp>
      <p:sp>
        <p:nvSpPr>
          <p:cNvPr id="19" name="Google Shape;19;p1"/>
          <p:cNvSpPr txBox="1"/>
          <p:nvPr/>
        </p:nvSpPr>
        <p:spPr>
          <a:xfrm flipH="1">
            <a:off x="10015222" y="6579963"/>
            <a:ext cx="224536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 Trainer Name</a:t>
            </a:r>
            <a:endParaRPr b="0" i="0" sz="1400" u="none" cap="none" strike="noStrike">
              <a:solidFill>
                <a:srgbClr val="000000"/>
              </a:solidFill>
              <a:latin typeface="Arial"/>
              <a:ea typeface="Arial"/>
              <a:cs typeface="Arial"/>
              <a:sym typeface="Arial"/>
            </a:endParaRPr>
          </a:p>
        </p:txBody>
      </p:sp>
      <p:pic>
        <p:nvPicPr>
          <p:cNvPr id="20" name="Google Shape;20;p1"/>
          <p:cNvPicPr preferRelativeResize="0"/>
          <p:nvPr/>
        </p:nvPicPr>
        <p:blipFill rotWithShape="1">
          <a:blip r:embed="rId1">
            <a:alphaModFix/>
          </a:blip>
          <a:srcRect b="0" l="0" r="0" t="0"/>
          <a:stretch/>
        </p:blipFill>
        <p:spPr>
          <a:xfrm>
            <a:off x="0" y="9088"/>
            <a:ext cx="765855" cy="887335"/>
          </a:xfrm>
          <a:prstGeom prst="rect">
            <a:avLst/>
          </a:prstGeom>
          <a:noFill/>
          <a:ln>
            <a:noFill/>
          </a:ln>
        </p:spPr>
      </p:pic>
      <p:pic>
        <p:nvPicPr>
          <p:cNvPr id="21" name="Google Shape;21;p1"/>
          <p:cNvPicPr preferRelativeResize="0"/>
          <p:nvPr/>
        </p:nvPicPr>
        <p:blipFill rotWithShape="1">
          <a:blip r:embed="rId2">
            <a:alphaModFix/>
          </a:blip>
          <a:srcRect b="0" l="0" r="0" t="0"/>
          <a:stretch/>
        </p:blipFill>
        <p:spPr>
          <a:xfrm>
            <a:off x="11334968" y="0"/>
            <a:ext cx="870284" cy="76648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 name="Shape 111"/>
        <p:cNvGrpSpPr/>
        <p:nvPr/>
      </p:nvGrpSpPr>
      <p:grpSpPr>
        <a:xfrm>
          <a:off x="0" y="0"/>
          <a:ext cx="0" cy="0"/>
          <a:chOff x="0" y="0"/>
          <a:chExt cx="0" cy="0"/>
        </a:xfrm>
      </p:grpSpPr>
      <p:sp>
        <p:nvSpPr>
          <p:cNvPr id="112" name="Google Shape;112;p16"/>
          <p:cNvSpPr txBox="1"/>
          <p:nvPr>
            <p:ph type="title"/>
          </p:nvPr>
        </p:nvSpPr>
        <p:spPr>
          <a:xfrm>
            <a:off x="838200" y="171321"/>
            <a:ext cx="10515600" cy="726828"/>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3" name="Google Shape;113;p16"/>
          <p:cNvSpPr txBox="1"/>
          <p:nvPr>
            <p:ph idx="1" type="body"/>
          </p:nvPr>
        </p:nvSpPr>
        <p:spPr>
          <a:xfrm>
            <a:off x="838200" y="1380879"/>
            <a:ext cx="10515600" cy="4796084"/>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 name="Google Shape;11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5" name="Google Shape;11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6" name="Google Shape;11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17" name="Google Shape;117;p16"/>
          <p:cNvSpPr/>
          <p:nvPr/>
        </p:nvSpPr>
        <p:spPr>
          <a:xfrm>
            <a:off x="8685213" y="6645275"/>
            <a:ext cx="3506787" cy="212725"/>
          </a:xfrm>
          <a:prstGeom prst="rect">
            <a:avLst/>
          </a:prstGeom>
          <a:solidFill>
            <a:srgbClr val="21B3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Arial"/>
              <a:ea typeface="Arial"/>
              <a:cs typeface="Arial"/>
              <a:sym typeface="Arial"/>
            </a:endParaRPr>
          </a:p>
        </p:txBody>
      </p:sp>
      <p:sp>
        <p:nvSpPr>
          <p:cNvPr id="118" name="Google Shape;118;p16"/>
          <p:cNvSpPr/>
          <p:nvPr/>
        </p:nvSpPr>
        <p:spPr>
          <a:xfrm>
            <a:off x="-7644" y="6645275"/>
            <a:ext cx="8710613" cy="212725"/>
          </a:xfrm>
          <a:prstGeom prst="rect">
            <a:avLst/>
          </a:prstGeom>
          <a:solidFill>
            <a:srgbClr val="0079A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      © Creating Impact Training &amp; Development</a:t>
            </a:r>
            <a:endParaRPr b="0" i="0" sz="1400" u="none" cap="none" strike="noStrike">
              <a:solidFill>
                <a:srgbClr val="000000"/>
              </a:solidFill>
              <a:latin typeface="Arial"/>
              <a:ea typeface="Arial"/>
              <a:cs typeface="Arial"/>
              <a:sym typeface="Arial"/>
            </a:endParaRPr>
          </a:p>
        </p:txBody>
      </p:sp>
      <p:pic>
        <p:nvPicPr>
          <p:cNvPr id="119" name="Google Shape;119;p16"/>
          <p:cNvPicPr preferRelativeResize="0"/>
          <p:nvPr/>
        </p:nvPicPr>
        <p:blipFill rotWithShape="1">
          <a:blip r:embed="rId1">
            <a:alphaModFix/>
          </a:blip>
          <a:srcRect b="0" l="0" r="0" t="0"/>
          <a:stretch/>
        </p:blipFill>
        <p:spPr>
          <a:xfrm>
            <a:off x="10419410" y="17756"/>
            <a:ext cx="1763712" cy="115411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20.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2.jpg"/><Relationship Id="rId4" Type="http://schemas.openxmlformats.org/officeDocument/2006/relationships/image" Target="../media/image25.jpg"/><Relationship Id="rId9" Type="http://schemas.openxmlformats.org/officeDocument/2006/relationships/image" Target="../media/image20.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21.png"/><Relationship Id="rId8"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14.jpg"/><Relationship Id="rId5" Type="http://schemas.openxmlformats.org/officeDocument/2006/relationships/image" Target="../media/image5.jpg"/><Relationship Id="rId6" Type="http://schemas.openxmlformats.org/officeDocument/2006/relationships/image" Target="../media/image9.jpg"/><Relationship Id="rId7" Type="http://schemas.openxmlformats.org/officeDocument/2006/relationships/image" Target="../media/image1.jpg"/><Relationship Id="rId8"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8"/>
          <p:cNvSpPr txBox="1"/>
          <p:nvPr/>
        </p:nvSpPr>
        <p:spPr>
          <a:xfrm>
            <a:off x="1843315" y="5892565"/>
            <a:ext cx="9144000" cy="68251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Leading Teams  Effectively</a:t>
            </a:r>
            <a:endParaRPr b="0" i="0" sz="1400" u="none" cap="none" strike="noStrike">
              <a:solidFill>
                <a:srgbClr val="000000"/>
              </a:solidFill>
              <a:latin typeface="Arial"/>
              <a:ea typeface="Arial"/>
              <a:cs typeface="Arial"/>
              <a:sym typeface="Arial"/>
            </a:endParaRPr>
          </a:p>
        </p:txBody>
      </p:sp>
      <p:pic>
        <p:nvPicPr>
          <p:cNvPr descr="Photo businessman portrait poses confidently with diverse coworkers in busy meeting room in motion blurred background multicultural team works together for business success concord" id="195" name="Google Shape;195;p28"/>
          <p:cNvPicPr preferRelativeResize="0"/>
          <p:nvPr/>
        </p:nvPicPr>
        <p:blipFill rotWithShape="1">
          <a:blip r:embed="rId3">
            <a:alphaModFix/>
          </a:blip>
          <a:srcRect b="0" l="0" r="0" t="0"/>
          <a:stretch/>
        </p:blipFill>
        <p:spPr>
          <a:xfrm>
            <a:off x="-1" y="0"/>
            <a:ext cx="12192001" cy="5552294"/>
          </a:xfrm>
          <a:prstGeom prst="rect">
            <a:avLst/>
          </a:prstGeom>
          <a:noFill/>
          <a:ln>
            <a:noFill/>
          </a:ln>
        </p:spPr>
      </p:pic>
      <p:pic>
        <p:nvPicPr>
          <p:cNvPr id="196" name="Google Shape;196;p28"/>
          <p:cNvPicPr preferRelativeResize="0"/>
          <p:nvPr/>
        </p:nvPicPr>
        <p:blipFill rotWithShape="1">
          <a:blip r:embed="rId4">
            <a:alphaModFix/>
          </a:blip>
          <a:srcRect b="0" l="0" r="0" t="0"/>
          <a:stretch/>
        </p:blipFill>
        <p:spPr>
          <a:xfrm>
            <a:off x="152177" y="5598350"/>
            <a:ext cx="1001700" cy="976725"/>
          </a:xfrm>
          <a:prstGeom prst="rect">
            <a:avLst/>
          </a:prstGeom>
          <a:noFill/>
          <a:ln>
            <a:noFill/>
          </a:ln>
        </p:spPr>
      </p:pic>
      <p:pic>
        <p:nvPicPr>
          <p:cNvPr id="197" name="Google Shape;197;p28"/>
          <p:cNvPicPr preferRelativeResize="0"/>
          <p:nvPr/>
        </p:nvPicPr>
        <p:blipFill rotWithShape="1">
          <a:blip r:embed="rId5">
            <a:alphaModFix/>
          </a:blip>
          <a:srcRect b="0" l="0" r="0" t="0"/>
          <a:stretch/>
        </p:blipFill>
        <p:spPr>
          <a:xfrm>
            <a:off x="10987315" y="5781896"/>
            <a:ext cx="826878" cy="72825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7"/>
          <p:cNvSpPr txBox="1"/>
          <p:nvPr>
            <p:ph type="title"/>
          </p:nvPr>
        </p:nvSpPr>
        <p:spPr>
          <a:xfrm>
            <a:off x="1008017" y="266459"/>
            <a:ext cx="10932879" cy="577969"/>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chemeClr val="dk1"/>
              </a:buClr>
              <a:buSzPts val="4000"/>
              <a:buFont typeface="Arial"/>
              <a:buNone/>
            </a:pPr>
            <a:r>
              <a:rPr lang="en-US"/>
              <a:t>1.</a:t>
            </a:r>
            <a:r>
              <a:rPr lang="en-US" sz="4000"/>
              <a:t> Define the Outcome/ </a:t>
            </a:r>
            <a:r>
              <a:rPr b="1" lang="en-US" sz="4400">
                <a:solidFill>
                  <a:srgbClr val="7030A0"/>
                </a:solidFill>
              </a:rPr>
              <a:t>Results</a:t>
            </a:r>
            <a:endParaRPr/>
          </a:p>
        </p:txBody>
      </p:sp>
      <p:sp>
        <p:nvSpPr>
          <p:cNvPr id="286" name="Google Shape;286;p37"/>
          <p:cNvSpPr txBox="1"/>
          <p:nvPr>
            <p:ph idx="1" type="body"/>
          </p:nvPr>
        </p:nvSpPr>
        <p:spPr>
          <a:xfrm>
            <a:off x="629560" y="1036242"/>
            <a:ext cx="5336525" cy="5555299"/>
          </a:xfrm>
          <a:prstGeom prst="rect">
            <a:avLst/>
          </a:prstGeom>
          <a:noFill/>
          <a:ln>
            <a:noFill/>
          </a:ln>
        </p:spPr>
        <p:txBody>
          <a:bodyPr anchorCtr="0" anchor="t" bIns="45700" lIns="0" spcFirstLastPara="1" rIns="91425" wrap="square" tIns="45700">
            <a:normAutofit/>
          </a:bodyPr>
          <a:lstStyle/>
          <a:p>
            <a:pPr indent="-28575" lvl="0" marL="180975" rtl="0" algn="l">
              <a:lnSpc>
                <a:spcPct val="90000"/>
              </a:lnSpc>
              <a:spcBef>
                <a:spcPts val="0"/>
              </a:spcBef>
              <a:spcAft>
                <a:spcPts val="0"/>
              </a:spcAft>
              <a:buClr>
                <a:schemeClr val="dk1"/>
              </a:buClr>
              <a:buSzPts val="2400"/>
              <a:buNone/>
            </a:pPr>
            <a:r>
              <a:t/>
            </a:r>
            <a:endParaRPr/>
          </a:p>
          <a:p>
            <a:pPr indent="-180975" lvl="0" marL="180975" rtl="0" algn="l">
              <a:lnSpc>
                <a:spcPct val="90000"/>
              </a:lnSpc>
              <a:spcBef>
                <a:spcPts val="1000"/>
              </a:spcBef>
              <a:spcAft>
                <a:spcPts val="0"/>
              </a:spcAft>
              <a:buClr>
                <a:schemeClr val="dk1"/>
              </a:buClr>
              <a:buSzPts val="2400"/>
              <a:buChar char="•"/>
            </a:pPr>
            <a:r>
              <a:rPr lang="en-US"/>
              <a:t>Objectives</a:t>
            </a:r>
            <a:endParaRPr/>
          </a:p>
          <a:p>
            <a:pPr indent="-28575" lvl="0" marL="180975" rtl="0" algn="l">
              <a:lnSpc>
                <a:spcPct val="90000"/>
              </a:lnSpc>
              <a:spcBef>
                <a:spcPts val="1000"/>
              </a:spcBef>
              <a:spcAft>
                <a:spcPts val="0"/>
              </a:spcAft>
              <a:buClr>
                <a:schemeClr val="dk1"/>
              </a:buClr>
              <a:buSzPts val="2400"/>
              <a:buNone/>
            </a:pPr>
            <a:r>
              <a:t/>
            </a:r>
            <a:endParaRPr/>
          </a:p>
          <a:p>
            <a:pPr indent="-180975" lvl="0" marL="180975" rtl="0" algn="l">
              <a:lnSpc>
                <a:spcPct val="90000"/>
              </a:lnSpc>
              <a:spcBef>
                <a:spcPts val="1000"/>
              </a:spcBef>
              <a:spcAft>
                <a:spcPts val="0"/>
              </a:spcAft>
              <a:buClr>
                <a:schemeClr val="dk1"/>
              </a:buClr>
              <a:buSzPts val="2400"/>
              <a:buChar char="•"/>
            </a:pPr>
            <a:r>
              <a:rPr lang="en-US"/>
              <a:t>Deliverables</a:t>
            </a:r>
            <a:endParaRPr/>
          </a:p>
          <a:p>
            <a:pPr indent="-28575" lvl="0" marL="180975" rtl="0" algn="l">
              <a:lnSpc>
                <a:spcPct val="90000"/>
              </a:lnSpc>
              <a:spcBef>
                <a:spcPts val="1000"/>
              </a:spcBef>
              <a:spcAft>
                <a:spcPts val="0"/>
              </a:spcAft>
              <a:buClr>
                <a:schemeClr val="dk1"/>
              </a:buClr>
              <a:buSzPts val="2400"/>
              <a:buNone/>
            </a:pPr>
            <a:r>
              <a:t/>
            </a:r>
            <a:endParaRPr/>
          </a:p>
          <a:p>
            <a:pPr indent="-180975" lvl="0" marL="180975" rtl="0" algn="l">
              <a:lnSpc>
                <a:spcPct val="90000"/>
              </a:lnSpc>
              <a:spcBef>
                <a:spcPts val="1000"/>
              </a:spcBef>
              <a:spcAft>
                <a:spcPts val="0"/>
              </a:spcAft>
              <a:buClr>
                <a:schemeClr val="dk1"/>
              </a:buClr>
              <a:buSzPts val="2400"/>
              <a:buChar char="•"/>
            </a:pPr>
            <a:r>
              <a:rPr lang="en-US"/>
              <a:t>Timelines</a:t>
            </a:r>
            <a:endParaRPr/>
          </a:p>
          <a:p>
            <a:pPr indent="-28575" lvl="0" marL="180975" rtl="0" algn="l">
              <a:lnSpc>
                <a:spcPct val="90000"/>
              </a:lnSpc>
              <a:spcBef>
                <a:spcPts val="1000"/>
              </a:spcBef>
              <a:spcAft>
                <a:spcPts val="0"/>
              </a:spcAft>
              <a:buClr>
                <a:schemeClr val="dk1"/>
              </a:buClr>
              <a:buSzPts val="2400"/>
              <a:buNone/>
            </a:pPr>
            <a:r>
              <a:t/>
            </a:r>
            <a:endParaRPr/>
          </a:p>
          <a:p>
            <a:pPr indent="-180975" lvl="0" marL="180975" rtl="0" algn="l">
              <a:lnSpc>
                <a:spcPct val="90000"/>
              </a:lnSpc>
              <a:spcBef>
                <a:spcPts val="1000"/>
              </a:spcBef>
              <a:spcAft>
                <a:spcPts val="0"/>
              </a:spcAft>
              <a:buClr>
                <a:schemeClr val="dk1"/>
              </a:buClr>
              <a:buSzPts val="2400"/>
              <a:buChar char="•"/>
            </a:pPr>
            <a:r>
              <a:rPr lang="en-US"/>
              <a:t>Resources</a:t>
            </a:r>
            <a:endParaRPr/>
          </a:p>
          <a:p>
            <a:pPr indent="-28575" lvl="0" marL="180975" rtl="0" algn="l">
              <a:lnSpc>
                <a:spcPct val="90000"/>
              </a:lnSpc>
              <a:spcBef>
                <a:spcPts val="1000"/>
              </a:spcBef>
              <a:spcAft>
                <a:spcPts val="0"/>
              </a:spcAft>
              <a:buClr>
                <a:schemeClr val="dk1"/>
              </a:buClr>
              <a:buSzPts val="2400"/>
              <a:buNone/>
            </a:pPr>
            <a:r>
              <a:t/>
            </a:r>
            <a:endParaRPr/>
          </a:p>
          <a:p>
            <a:pPr indent="-180975" lvl="0" marL="180975" rtl="0" algn="l">
              <a:lnSpc>
                <a:spcPct val="90000"/>
              </a:lnSpc>
              <a:spcBef>
                <a:spcPts val="1000"/>
              </a:spcBef>
              <a:spcAft>
                <a:spcPts val="0"/>
              </a:spcAft>
              <a:buClr>
                <a:schemeClr val="dk1"/>
              </a:buClr>
              <a:buSzPts val="2400"/>
              <a:buChar char="•"/>
            </a:pPr>
            <a:r>
              <a:rPr lang="en-US"/>
              <a:t>Communication</a:t>
            </a:r>
            <a:endParaRPr/>
          </a:p>
          <a:p>
            <a:pPr indent="-28575" lvl="0" marL="180975" rtl="0" algn="l">
              <a:lnSpc>
                <a:spcPct val="90000"/>
              </a:lnSpc>
              <a:spcBef>
                <a:spcPts val="1000"/>
              </a:spcBef>
              <a:spcAft>
                <a:spcPts val="0"/>
              </a:spcAft>
              <a:buClr>
                <a:schemeClr val="dk1"/>
              </a:buClr>
              <a:buSzPts val="2400"/>
              <a:buNone/>
            </a:pPr>
            <a:r>
              <a:t/>
            </a:r>
            <a:endParaRPr/>
          </a:p>
          <a:p>
            <a:pPr indent="-28575" lvl="0" marL="180975" rtl="0" algn="l">
              <a:lnSpc>
                <a:spcPct val="90000"/>
              </a:lnSpc>
              <a:spcBef>
                <a:spcPts val="1000"/>
              </a:spcBef>
              <a:spcAft>
                <a:spcPts val="0"/>
              </a:spcAft>
              <a:buClr>
                <a:schemeClr val="dk1"/>
              </a:buClr>
              <a:buSzPts val="2400"/>
              <a:buNone/>
            </a:pPr>
            <a:r>
              <a:t/>
            </a:r>
            <a:endParaRPr/>
          </a:p>
        </p:txBody>
      </p:sp>
      <p:pic>
        <p:nvPicPr>
          <p:cNvPr id="287" name="Google Shape;287;p37"/>
          <p:cNvPicPr preferRelativeResize="0"/>
          <p:nvPr/>
        </p:nvPicPr>
        <p:blipFill rotWithShape="1">
          <a:blip r:embed="rId3">
            <a:alphaModFix/>
          </a:blip>
          <a:srcRect b="0" l="0" r="0" t="0"/>
          <a:stretch/>
        </p:blipFill>
        <p:spPr>
          <a:xfrm>
            <a:off x="4312693" y="1037229"/>
            <a:ext cx="7879307" cy="557104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8"/>
          <p:cNvSpPr txBox="1"/>
          <p:nvPr>
            <p:ph type="title"/>
          </p:nvPr>
        </p:nvSpPr>
        <p:spPr>
          <a:xfrm>
            <a:off x="868099" y="249723"/>
            <a:ext cx="10932879" cy="577969"/>
          </a:xfrm>
          <a:prstGeom prst="rect">
            <a:avLst/>
          </a:prstGeom>
          <a:noFill/>
          <a:ln>
            <a:noFill/>
          </a:ln>
        </p:spPr>
        <p:txBody>
          <a:bodyPr anchorCtr="0" anchor="ctr" bIns="45700" lIns="0" spcFirstLastPara="1" rIns="90000" wrap="square" tIns="45700">
            <a:noAutofit/>
          </a:bodyPr>
          <a:lstStyle/>
          <a:p>
            <a:pPr indent="0" lvl="0" marL="0" rtl="0" algn="l">
              <a:lnSpc>
                <a:spcPct val="90000"/>
              </a:lnSpc>
              <a:spcBef>
                <a:spcPts val="0"/>
              </a:spcBef>
              <a:spcAft>
                <a:spcPts val="0"/>
              </a:spcAft>
              <a:buClr>
                <a:schemeClr val="dk1"/>
              </a:buClr>
              <a:buSzPts val="4000"/>
              <a:buFont typeface="Arial"/>
              <a:buNone/>
            </a:pPr>
            <a:r>
              <a:rPr lang="en-US"/>
              <a:t>4.</a:t>
            </a:r>
            <a:r>
              <a:rPr lang="en-US" sz="4000"/>
              <a:t> Build an </a:t>
            </a:r>
            <a:r>
              <a:rPr b="1" lang="en-US" sz="4400">
                <a:solidFill>
                  <a:srgbClr val="01559E"/>
                </a:solidFill>
              </a:rPr>
              <a:t>Action</a:t>
            </a:r>
            <a:r>
              <a:rPr lang="en-US" sz="4000">
                <a:solidFill>
                  <a:srgbClr val="01559E"/>
                </a:solidFill>
              </a:rPr>
              <a:t> </a:t>
            </a:r>
            <a:r>
              <a:rPr lang="en-US" sz="4000"/>
              <a:t>Plan</a:t>
            </a:r>
            <a:endParaRPr/>
          </a:p>
        </p:txBody>
      </p:sp>
      <p:sp>
        <p:nvSpPr>
          <p:cNvPr id="294" name="Google Shape;294;p38"/>
          <p:cNvSpPr txBox="1"/>
          <p:nvPr>
            <p:ph idx="1" type="body"/>
          </p:nvPr>
        </p:nvSpPr>
        <p:spPr>
          <a:xfrm>
            <a:off x="0" y="1009934"/>
            <a:ext cx="4756330" cy="5598343"/>
          </a:xfrm>
          <a:prstGeom prst="rect">
            <a:avLst/>
          </a:prstGeom>
          <a:solidFill>
            <a:srgbClr val="343A45"/>
          </a:solidFill>
          <a:ln>
            <a:noFill/>
          </a:ln>
        </p:spPr>
        <p:txBody>
          <a:bodyPr anchorCtr="0" anchor="ctr" bIns="45700" lIns="180000" spcFirstLastPara="1" rIns="91425" wrap="square" tIns="45700">
            <a:normAutofit/>
          </a:bodyPr>
          <a:lstStyle/>
          <a:p>
            <a:pPr indent="-180975" lvl="1" marL="628650" rtl="0" algn="l">
              <a:lnSpc>
                <a:spcPct val="120000"/>
              </a:lnSpc>
              <a:spcBef>
                <a:spcPts val="0"/>
              </a:spcBef>
              <a:spcAft>
                <a:spcPts val="0"/>
              </a:spcAft>
              <a:buClr>
                <a:schemeClr val="lt1"/>
              </a:buClr>
              <a:buSzPts val="2400"/>
              <a:buChar char="•"/>
            </a:pPr>
            <a:r>
              <a:rPr lang="en-US">
                <a:solidFill>
                  <a:schemeClr val="lt1"/>
                </a:solidFill>
                <a:latin typeface="Arial"/>
                <a:ea typeface="Arial"/>
                <a:cs typeface="Arial"/>
                <a:sym typeface="Arial"/>
              </a:rPr>
              <a:t>TimeLine</a:t>
            </a:r>
            <a:endParaRPr>
              <a:latin typeface="Arial"/>
              <a:ea typeface="Arial"/>
              <a:cs typeface="Arial"/>
              <a:sym typeface="Arial"/>
            </a:endParaRPr>
          </a:p>
          <a:p>
            <a:pPr indent="-28575" lvl="1" marL="628650" rtl="0" algn="l">
              <a:lnSpc>
                <a:spcPct val="120000"/>
              </a:lnSpc>
              <a:spcBef>
                <a:spcPts val="500"/>
              </a:spcBef>
              <a:spcAft>
                <a:spcPts val="0"/>
              </a:spcAft>
              <a:buClr>
                <a:schemeClr val="dk1"/>
              </a:buClr>
              <a:buSzPts val="2400"/>
              <a:buNone/>
            </a:pPr>
            <a:r>
              <a:t/>
            </a:r>
            <a:endParaRPr>
              <a:solidFill>
                <a:schemeClr val="lt1"/>
              </a:solidFill>
              <a:latin typeface="Arial"/>
              <a:ea typeface="Arial"/>
              <a:cs typeface="Arial"/>
              <a:sym typeface="Arial"/>
            </a:endParaRPr>
          </a:p>
          <a:p>
            <a:pPr indent="-180975" lvl="1" marL="628650" rtl="0" algn="l">
              <a:lnSpc>
                <a:spcPct val="120000"/>
              </a:lnSpc>
              <a:spcBef>
                <a:spcPts val="500"/>
              </a:spcBef>
              <a:spcAft>
                <a:spcPts val="0"/>
              </a:spcAft>
              <a:buClr>
                <a:schemeClr val="lt1"/>
              </a:buClr>
              <a:buSzPts val="2400"/>
              <a:buChar char="•"/>
            </a:pPr>
            <a:r>
              <a:rPr lang="en-US">
                <a:solidFill>
                  <a:schemeClr val="lt1"/>
                </a:solidFill>
                <a:latin typeface="Arial"/>
                <a:ea typeface="Arial"/>
                <a:cs typeface="Arial"/>
                <a:sym typeface="Arial"/>
              </a:rPr>
              <a:t>Milestones</a:t>
            </a:r>
            <a:endParaRPr>
              <a:latin typeface="Arial"/>
              <a:ea typeface="Arial"/>
              <a:cs typeface="Arial"/>
              <a:sym typeface="Arial"/>
            </a:endParaRPr>
          </a:p>
          <a:p>
            <a:pPr indent="-28575" lvl="1" marL="628650" rtl="0" algn="l">
              <a:lnSpc>
                <a:spcPct val="120000"/>
              </a:lnSpc>
              <a:spcBef>
                <a:spcPts val="500"/>
              </a:spcBef>
              <a:spcAft>
                <a:spcPts val="0"/>
              </a:spcAft>
              <a:buClr>
                <a:schemeClr val="dk1"/>
              </a:buClr>
              <a:buSzPts val="2400"/>
              <a:buNone/>
            </a:pPr>
            <a:r>
              <a:t/>
            </a:r>
            <a:endParaRPr>
              <a:solidFill>
                <a:schemeClr val="lt1"/>
              </a:solidFill>
              <a:latin typeface="Arial"/>
              <a:ea typeface="Arial"/>
              <a:cs typeface="Arial"/>
              <a:sym typeface="Arial"/>
            </a:endParaRPr>
          </a:p>
          <a:p>
            <a:pPr indent="-180975" lvl="1" marL="628650" rtl="0" algn="l">
              <a:lnSpc>
                <a:spcPct val="120000"/>
              </a:lnSpc>
              <a:spcBef>
                <a:spcPts val="500"/>
              </a:spcBef>
              <a:spcAft>
                <a:spcPts val="0"/>
              </a:spcAft>
              <a:buClr>
                <a:schemeClr val="lt1"/>
              </a:buClr>
              <a:buSzPts val="2400"/>
              <a:buChar char="•"/>
            </a:pPr>
            <a:r>
              <a:rPr lang="en-US">
                <a:solidFill>
                  <a:schemeClr val="lt1"/>
                </a:solidFill>
                <a:latin typeface="Arial"/>
                <a:ea typeface="Arial"/>
                <a:cs typeface="Arial"/>
                <a:sym typeface="Arial"/>
              </a:rPr>
              <a:t>Resources</a:t>
            </a:r>
            <a:endParaRPr>
              <a:latin typeface="Arial"/>
              <a:ea typeface="Arial"/>
              <a:cs typeface="Arial"/>
              <a:sym typeface="Arial"/>
            </a:endParaRPr>
          </a:p>
          <a:p>
            <a:pPr indent="-28575" lvl="1" marL="628650" rtl="0" algn="l">
              <a:lnSpc>
                <a:spcPct val="120000"/>
              </a:lnSpc>
              <a:spcBef>
                <a:spcPts val="500"/>
              </a:spcBef>
              <a:spcAft>
                <a:spcPts val="0"/>
              </a:spcAft>
              <a:buClr>
                <a:schemeClr val="dk1"/>
              </a:buClr>
              <a:buSzPts val="2400"/>
              <a:buNone/>
            </a:pPr>
            <a:r>
              <a:t/>
            </a:r>
            <a:endParaRPr>
              <a:solidFill>
                <a:schemeClr val="lt1"/>
              </a:solidFill>
              <a:latin typeface="Arial"/>
              <a:ea typeface="Arial"/>
              <a:cs typeface="Arial"/>
              <a:sym typeface="Arial"/>
            </a:endParaRPr>
          </a:p>
          <a:p>
            <a:pPr indent="-180975" lvl="1" marL="628650" rtl="0" algn="l">
              <a:lnSpc>
                <a:spcPct val="120000"/>
              </a:lnSpc>
              <a:spcBef>
                <a:spcPts val="500"/>
              </a:spcBef>
              <a:spcAft>
                <a:spcPts val="0"/>
              </a:spcAft>
              <a:buClr>
                <a:schemeClr val="lt1"/>
              </a:buClr>
              <a:buSzPts val="2400"/>
              <a:buChar char="•"/>
            </a:pPr>
            <a:r>
              <a:rPr lang="en-US">
                <a:solidFill>
                  <a:schemeClr val="lt1"/>
                </a:solidFill>
                <a:latin typeface="Arial"/>
                <a:ea typeface="Arial"/>
                <a:cs typeface="Arial"/>
                <a:sym typeface="Arial"/>
              </a:rPr>
              <a:t>Communication</a:t>
            </a:r>
            <a:endParaRPr>
              <a:latin typeface="Arial"/>
              <a:ea typeface="Arial"/>
              <a:cs typeface="Arial"/>
              <a:sym typeface="Arial"/>
            </a:endParaRPr>
          </a:p>
        </p:txBody>
      </p:sp>
      <p:pic>
        <p:nvPicPr>
          <p:cNvPr id="295" name="Google Shape;295;p38"/>
          <p:cNvPicPr preferRelativeResize="0"/>
          <p:nvPr/>
        </p:nvPicPr>
        <p:blipFill rotWithShape="1">
          <a:blip r:embed="rId3">
            <a:alphaModFix/>
          </a:blip>
          <a:srcRect b="0" l="0" r="0" t="0"/>
          <a:stretch/>
        </p:blipFill>
        <p:spPr>
          <a:xfrm>
            <a:off x="4756330" y="1009934"/>
            <a:ext cx="7435670" cy="559834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9"/>
          <p:cNvSpPr txBox="1"/>
          <p:nvPr/>
        </p:nvSpPr>
        <p:spPr>
          <a:xfrm>
            <a:off x="5569073" y="4078384"/>
            <a:ext cx="5560828" cy="843685"/>
          </a:xfrm>
          <a:prstGeom prst="rect">
            <a:avLst/>
          </a:prstGeom>
          <a:noFill/>
          <a:ln>
            <a:noFill/>
          </a:ln>
        </p:spPr>
        <p:txBody>
          <a:bodyPr anchorCtr="0" anchor="ctr" bIns="45700" lIns="0" spcFirstLastPara="1" rIns="91425" wrap="square" tIns="45700">
            <a:noAutofit/>
          </a:bodyPr>
          <a:lstStyle/>
          <a:p>
            <a:pPr indent="0" lvl="0" marL="0" marR="0" rtl="0" algn="ctr">
              <a:lnSpc>
                <a:spcPct val="90000"/>
              </a:lnSpc>
              <a:spcBef>
                <a:spcPts val="0"/>
              </a:spcBef>
              <a:spcAft>
                <a:spcPts val="0"/>
              </a:spcAft>
              <a:buClr>
                <a:srgbClr val="FF0000"/>
              </a:buClr>
              <a:buSzPts val="4400"/>
              <a:buFont typeface="Teko"/>
              <a:buNone/>
            </a:pPr>
            <a:r>
              <a:rPr b="1" i="0" lang="en-US" sz="4400" u="none" cap="none" strike="noStrike">
                <a:solidFill>
                  <a:srgbClr val="FF0000"/>
                </a:solidFill>
                <a:latin typeface="Teko"/>
                <a:ea typeface="Teko"/>
                <a:cs typeface="Teko"/>
                <a:sym typeface="Teko"/>
              </a:rPr>
              <a:t>Thanks </a:t>
            </a:r>
            <a:r>
              <a:rPr b="1" i="0" lang="en-US" sz="4400" u="none" cap="none" strike="noStrike">
                <a:solidFill>
                  <a:srgbClr val="1AC9FF"/>
                </a:solidFill>
                <a:latin typeface="Teko"/>
                <a:ea typeface="Teko"/>
                <a:cs typeface="Teko"/>
                <a:sym typeface="Teko"/>
              </a:rPr>
              <a:t>for</a:t>
            </a:r>
            <a:r>
              <a:rPr b="1" i="0" lang="en-US" sz="4400" u="none" cap="none" strike="noStrike">
                <a:solidFill>
                  <a:srgbClr val="7A01FF"/>
                </a:solidFill>
                <a:latin typeface="Teko"/>
                <a:ea typeface="Teko"/>
                <a:cs typeface="Teko"/>
                <a:sym typeface="Teko"/>
              </a:rPr>
              <a:t> Participation</a:t>
            </a:r>
            <a:endParaRPr b="1" i="0" sz="4400" u="none" cap="none" strike="noStrike">
              <a:solidFill>
                <a:srgbClr val="FF59F9"/>
              </a:solidFill>
              <a:latin typeface="Teko"/>
              <a:ea typeface="Teko"/>
              <a:cs typeface="Teko"/>
              <a:sym typeface="Teko"/>
            </a:endParaRPr>
          </a:p>
        </p:txBody>
      </p:sp>
      <p:pic>
        <p:nvPicPr>
          <p:cNvPr id="301" name="Google Shape;301;p39"/>
          <p:cNvPicPr preferRelativeResize="0"/>
          <p:nvPr/>
        </p:nvPicPr>
        <p:blipFill rotWithShape="1">
          <a:blip r:embed="rId3">
            <a:alphaModFix/>
          </a:blip>
          <a:srcRect b="0" l="15871" r="16445" t="0"/>
          <a:stretch/>
        </p:blipFill>
        <p:spPr>
          <a:xfrm>
            <a:off x="0" y="0"/>
            <a:ext cx="5023032" cy="6604152"/>
          </a:xfrm>
          <a:prstGeom prst="rect">
            <a:avLst/>
          </a:prstGeom>
          <a:noFill/>
          <a:ln>
            <a:noFill/>
          </a:ln>
        </p:spPr>
      </p:pic>
      <p:pic>
        <p:nvPicPr>
          <p:cNvPr id="302" name="Google Shape;302;p39"/>
          <p:cNvPicPr preferRelativeResize="0"/>
          <p:nvPr/>
        </p:nvPicPr>
        <p:blipFill rotWithShape="1">
          <a:blip r:embed="rId4">
            <a:alphaModFix/>
          </a:blip>
          <a:srcRect b="12362" l="0" r="0" t="12363"/>
          <a:stretch/>
        </p:blipFill>
        <p:spPr>
          <a:xfrm>
            <a:off x="5392366" y="783163"/>
            <a:ext cx="5914242" cy="2967905"/>
          </a:xfrm>
          <a:prstGeom prst="rect">
            <a:avLst/>
          </a:prstGeom>
          <a:noFill/>
          <a:ln>
            <a:noFill/>
          </a:ln>
        </p:spPr>
      </p:pic>
      <p:pic>
        <p:nvPicPr>
          <p:cNvPr id="303" name="Google Shape;303;p39"/>
          <p:cNvPicPr preferRelativeResize="0"/>
          <p:nvPr/>
        </p:nvPicPr>
        <p:blipFill rotWithShape="1">
          <a:blip r:embed="rId5">
            <a:alphaModFix/>
          </a:blip>
          <a:srcRect b="0" l="0" r="0" t="0"/>
          <a:stretch/>
        </p:blipFill>
        <p:spPr>
          <a:xfrm>
            <a:off x="5371948" y="5284015"/>
            <a:ext cx="507687" cy="507687"/>
          </a:xfrm>
          <a:prstGeom prst="rect">
            <a:avLst/>
          </a:prstGeom>
          <a:noFill/>
          <a:ln>
            <a:noFill/>
          </a:ln>
        </p:spPr>
      </p:pic>
      <p:pic>
        <p:nvPicPr>
          <p:cNvPr id="304" name="Google Shape;304;p39"/>
          <p:cNvPicPr preferRelativeResize="0"/>
          <p:nvPr/>
        </p:nvPicPr>
        <p:blipFill rotWithShape="1">
          <a:blip r:embed="rId6">
            <a:alphaModFix/>
          </a:blip>
          <a:srcRect b="0" l="0" r="0" t="0"/>
          <a:stretch/>
        </p:blipFill>
        <p:spPr>
          <a:xfrm>
            <a:off x="8011081" y="5239358"/>
            <a:ext cx="552344" cy="552344"/>
          </a:xfrm>
          <a:prstGeom prst="rect">
            <a:avLst/>
          </a:prstGeom>
          <a:noFill/>
          <a:ln>
            <a:noFill/>
          </a:ln>
        </p:spPr>
      </p:pic>
      <p:pic>
        <p:nvPicPr>
          <p:cNvPr id="305" name="Google Shape;305;p39"/>
          <p:cNvPicPr preferRelativeResize="0"/>
          <p:nvPr/>
        </p:nvPicPr>
        <p:blipFill rotWithShape="1">
          <a:blip r:embed="rId7">
            <a:alphaModFix/>
          </a:blip>
          <a:srcRect b="0" l="0" r="0" t="0"/>
          <a:stretch/>
        </p:blipFill>
        <p:spPr>
          <a:xfrm>
            <a:off x="10748659" y="5190677"/>
            <a:ext cx="649705" cy="649705"/>
          </a:xfrm>
          <a:prstGeom prst="rect">
            <a:avLst/>
          </a:prstGeom>
          <a:noFill/>
          <a:ln>
            <a:noFill/>
          </a:ln>
        </p:spPr>
      </p:pic>
      <p:sp>
        <p:nvSpPr>
          <p:cNvPr id="306" name="Google Shape;306;p39"/>
          <p:cNvSpPr txBox="1"/>
          <p:nvPr/>
        </p:nvSpPr>
        <p:spPr>
          <a:xfrm>
            <a:off x="6879136" y="5790481"/>
            <a:ext cx="2649177" cy="3185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Hello@freelancetrainings.com</a:t>
            </a:r>
            <a:endParaRPr b="0" i="0" sz="1400" u="none" cap="none" strike="noStrike">
              <a:solidFill>
                <a:srgbClr val="000000"/>
              </a:solidFill>
              <a:latin typeface="Arial"/>
              <a:ea typeface="Arial"/>
              <a:cs typeface="Arial"/>
              <a:sym typeface="Arial"/>
            </a:endParaRPr>
          </a:p>
        </p:txBody>
      </p:sp>
      <p:sp>
        <p:nvSpPr>
          <p:cNvPr id="307" name="Google Shape;307;p39"/>
          <p:cNvSpPr txBox="1"/>
          <p:nvPr/>
        </p:nvSpPr>
        <p:spPr>
          <a:xfrm>
            <a:off x="5015849" y="5791703"/>
            <a:ext cx="1514371" cy="3185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98752-08472</a:t>
            </a:r>
            <a:endParaRPr b="0" i="0" sz="1400" u="none" cap="none" strike="noStrike">
              <a:solidFill>
                <a:srgbClr val="000000"/>
              </a:solidFill>
              <a:latin typeface="Arial"/>
              <a:ea typeface="Arial"/>
              <a:cs typeface="Arial"/>
              <a:sym typeface="Arial"/>
            </a:endParaRPr>
          </a:p>
        </p:txBody>
      </p:sp>
      <p:sp>
        <p:nvSpPr>
          <p:cNvPr id="308" name="Google Shape;308;p39"/>
          <p:cNvSpPr txBox="1"/>
          <p:nvPr/>
        </p:nvSpPr>
        <p:spPr>
          <a:xfrm>
            <a:off x="9695370" y="5790482"/>
            <a:ext cx="2479371" cy="30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www.freelancetrainings.com</a:t>
            </a:r>
            <a:endParaRPr b="0" i="0" sz="1400" u="none" cap="none" strike="noStrike">
              <a:solidFill>
                <a:srgbClr val="000000"/>
              </a:solidFill>
              <a:latin typeface="Arial"/>
              <a:ea typeface="Arial"/>
              <a:cs typeface="Arial"/>
              <a:sym typeface="Arial"/>
            </a:endParaRPr>
          </a:p>
        </p:txBody>
      </p:sp>
      <p:pic>
        <p:nvPicPr>
          <p:cNvPr id="309" name="Google Shape;309;p39"/>
          <p:cNvPicPr preferRelativeResize="0"/>
          <p:nvPr/>
        </p:nvPicPr>
        <p:blipFill rotWithShape="1">
          <a:blip r:embed="rId8">
            <a:alphaModFix/>
          </a:blip>
          <a:srcRect b="0" l="0" r="0" t="0"/>
          <a:stretch/>
        </p:blipFill>
        <p:spPr>
          <a:xfrm>
            <a:off x="5850769" y="6255611"/>
            <a:ext cx="315227" cy="315227"/>
          </a:xfrm>
          <a:prstGeom prst="rect">
            <a:avLst/>
          </a:prstGeom>
          <a:noFill/>
          <a:ln>
            <a:noFill/>
          </a:ln>
        </p:spPr>
      </p:pic>
      <p:sp>
        <p:nvSpPr>
          <p:cNvPr id="310" name="Google Shape;310;p39"/>
          <p:cNvSpPr txBox="1"/>
          <p:nvPr/>
        </p:nvSpPr>
        <p:spPr>
          <a:xfrm>
            <a:off x="6094876" y="6255611"/>
            <a:ext cx="6235237"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406, Titanium City Centre Mall, Anand Nagar, Satellite, Ahmedabad-380015</a:t>
            </a:r>
            <a:endParaRPr b="0" i="0" sz="1400" u="none" cap="none" strike="noStrike">
              <a:solidFill>
                <a:srgbClr val="000000"/>
              </a:solidFill>
              <a:latin typeface="Arial"/>
              <a:ea typeface="Arial"/>
              <a:cs typeface="Arial"/>
              <a:sym typeface="Arial"/>
            </a:endParaRPr>
          </a:p>
        </p:txBody>
      </p:sp>
      <p:pic>
        <p:nvPicPr>
          <p:cNvPr id="311" name="Google Shape;311;p39"/>
          <p:cNvPicPr preferRelativeResize="0"/>
          <p:nvPr/>
        </p:nvPicPr>
        <p:blipFill rotWithShape="1">
          <a:blip r:embed="rId9">
            <a:alphaModFix/>
          </a:blip>
          <a:srcRect b="0" l="0" r="0" t="0"/>
          <a:stretch/>
        </p:blipFill>
        <p:spPr>
          <a:xfrm>
            <a:off x="5122588" y="44031"/>
            <a:ext cx="728181" cy="84368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80"/>
                                        <p:tgtEl>
                                          <p:spTgt spid="300"/>
                                        </p:tgtEl>
                                      </p:cBhvr>
                                    </p:animEffect>
                                  </p:childTnLst>
                                </p:cTn>
                              </p:par>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9"/>
          <p:cNvSpPr txBox="1"/>
          <p:nvPr>
            <p:ph type="title"/>
          </p:nvPr>
        </p:nvSpPr>
        <p:spPr>
          <a:xfrm>
            <a:off x="994955" y="225728"/>
            <a:ext cx="10932879" cy="577969"/>
          </a:xfrm>
          <a:prstGeom prst="rect">
            <a:avLst/>
          </a:prstGeom>
          <a:noFill/>
          <a:ln>
            <a:noFill/>
          </a:ln>
        </p:spPr>
        <p:txBody>
          <a:bodyPr anchorCtr="0" anchor="ctr" bIns="45700" lIns="0" spcFirstLastPara="1" rIns="91425" wrap="square" tIns="45700">
            <a:noAutofit/>
          </a:bodyPr>
          <a:lstStyle/>
          <a:p>
            <a:pPr indent="0" lvl="0" marL="0" rtl="0" algn="ctr">
              <a:lnSpc>
                <a:spcPct val="90000"/>
              </a:lnSpc>
              <a:spcBef>
                <a:spcPts val="0"/>
              </a:spcBef>
              <a:spcAft>
                <a:spcPts val="0"/>
              </a:spcAft>
              <a:buClr>
                <a:schemeClr val="dk1"/>
              </a:buClr>
              <a:buSzPts val="4000"/>
              <a:buFont typeface="Arial"/>
              <a:buNone/>
            </a:pPr>
            <a:r>
              <a:rPr lang="en-US"/>
              <a:t>Workshop </a:t>
            </a:r>
            <a:r>
              <a:rPr lang="en-US">
                <a:solidFill>
                  <a:srgbClr val="01559E"/>
                </a:solidFill>
              </a:rPr>
              <a:t>Agenda </a:t>
            </a:r>
            <a:endParaRPr/>
          </a:p>
        </p:txBody>
      </p:sp>
      <p:grpSp>
        <p:nvGrpSpPr>
          <p:cNvPr id="204" name="Google Shape;204;p29"/>
          <p:cNvGrpSpPr/>
          <p:nvPr/>
        </p:nvGrpSpPr>
        <p:grpSpPr>
          <a:xfrm>
            <a:off x="1279365" y="3907099"/>
            <a:ext cx="2341424" cy="2445571"/>
            <a:chOff x="4924576" y="1207099"/>
            <a:chExt cx="2341424" cy="2445571"/>
          </a:xfrm>
        </p:grpSpPr>
        <p:sp>
          <p:nvSpPr>
            <p:cNvPr id="205" name="Google Shape;205;p29"/>
            <p:cNvSpPr/>
            <p:nvPr/>
          </p:nvSpPr>
          <p:spPr>
            <a:xfrm>
              <a:off x="4926000" y="1207099"/>
              <a:ext cx="2340000" cy="1800000"/>
            </a:xfrm>
            <a:prstGeom prst="rect">
              <a:avLst/>
            </a:prstGeom>
            <a:blipFill rotWithShape="1">
              <a:blip r:embed="rId3">
                <a:alphaModFix/>
              </a:blip>
              <a:stretch>
                <a:fillRect b="0" l="-4611" r="-4607" t="0"/>
              </a:stretch>
            </a:blipFill>
            <a:ln cap="flat" cmpd="sng" w="12700">
              <a:solidFill>
                <a:srgbClr val="E0B59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6" name="Google Shape;206;p29"/>
            <p:cNvSpPr/>
            <p:nvPr/>
          </p:nvSpPr>
          <p:spPr>
            <a:xfrm>
              <a:off x="4924576" y="3004670"/>
              <a:ext cx="2340000" cy="648000"/>
            </a:xfrm>
            <a:prstGeom prst="rect">
              <a:avLst/>
            </a:prstGeom>
            <a:solidFill>
              <a:srgbClr val="E0B592"/>
            </a:solidFill>
            <a:ln cap="flat" cmpd="sng" w="12700">
              <a:solidFill>
                <a:srgbClr val="E0B592"/>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Coaching &amp; Growing your Team</a:t>
              </a:r>
              <a:endParaRPr b="0" i="0" sz="1400" u="none" cap="none" strike="noStrike">
                <a:solidFill>
                  <a:srgbClr val="000000"/>
                </a:solidFill>
                <a:latin typeface="Arial"/>
                <a:ea typeface="Arial"/>
                <a:cs typeface="Arial"/>
                <a:sym typeface="Arial"/>
              </a:endParaRPr>
            </a:p>
          </p:txBody>
        </p:sp>
      </p:grpSp>
      <p:grpSp>
        <p:nvGrpSpPr>
          <p:cNvPr id="207" name="Google Shape;207;p29"/>
          <p:cNvGrpSpPr/>
          <p:nvPr/>
        </p:nvGrpSpPr>
        <p:grpSpPr>
          <a:xfrm>
            <a:off x="8569119" y="1211051"/>
            <a:ext cx="2340000" cy="2448000"/>
            <a:chOff x="1282881" y="3904670"/>
            <a:chExt cx="2340000" cy="2448000"/>
          </a:xfrm>
        </p:grpSpPr>
        <p:sp>
          <p:nvSpPr>
            <p:cNvPr id="208" name="Google Shape;208;p29"/>
            <p:cNvSpPr/>
            <p:nvPr/>
          </p:nvSpPr>
          <p:spPr>
            <a:xfrm>
              <a:off x="1282881" y="3904670"/>
              <a:ext cx="2340000" cy="1800000"/>
            </a:xfrm>
            <a:prstGeom prst="rect">
              <a:avLst/>
            </a:prstGeom>
            <a:blipFill rotWithShape="1">
              <a:blip r:embed="rId4">
                <a:alphaModFix/>
              </a:blip>
              <a:stretch>
                <a:fillRect b="0" l="-2302" r="-63826" t="0"/>
              </a:stretch>
            </a:blipFill>
            <a:ln cap="flat" cmpd="sng" w="12700">
              <a:solidFill>
                <a:srgbClr val="A9948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9" name="Google Shape;209;p29"/>
            <p:cNvSpPr/>
            <p:nvPr/>
          </p:nvSpPr>
          <p:spPr>
            <a:xfrm>
              <a:off x="1282881" y="5704670"/>
              <a:ext cx="2340000" cy="648000"/>
            </a:xfrm>
            <a:prstGeom prst="rect">
              <a:avLst/>
            </a:prstGeom>
            <a:solidFill>
              <a:srgbClr val="A99485"/>
            </a:solidFill>
            <a:ln cap="flat" cmpd="sng" w="12700">
              <a:solidFill>
                <a:srgbClr val="A99485"/>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Motivating &amp; Appreciating Team</a:t>
              </a:r>
              <a:endParaRPr b="0" i="0" sz="1400" u="none" cap="none" strike="noStrike">
                <a:solidFill>
                  <a:srgbClr val="000000"/>
                </a:solidFill>
                <a:latin typeface="Arial"/>
                <a:ea typeface="Arial"/>
                <a:cs typeface="Arial"/>
                <a:sym typeface="Arial"/>
              </a:endParaRPr>
            </a:p>
          </p:txBody>
        </p:sp>
      </p:grpSp>
      <p:grpSp>
        <p:nvGrpSpPr>
          <p:cNvPr id="210" name="Google Shape;210;p29"/>
          <p:cNvGrpSpPr/>
          <p:nvPr/>
        </p:nvGrpSpPr>
        <p:grpSpPr>
          <a:xfrm>
            <a:off x="4923530" y="1207099"/>
            <a:ext cx="2340000" cy="2451952"/>
            <a:chOff x="4924576" y="3900718"/>
            <a:chExt cx="2340000" cy="2451952"/>
          </a:xfrm>
        </p:grpSpPr>
        <p:sp>
          <p:nvSpPr>
            <p:cNvPr id="211" name="Google Shape;211;p29"/>
            <p:cNvSpPr/>
            <p:nvPr/>
          </p:nvSpPr>
          <p:spPr>
            <a:xfrm>
              <a:off x="4924576" y="3900718"/>
              <a:ext cx="2340000" cy="1800000"/>
            </a:xfrm>
            <a:prstGeom prst="rect">
              <a:avLst/>
            </a:prstGeom>
            <a:blipFill rotWithShape="1">
              <a:blip r:embed="rId5">
                <a:alphaModFix/>
              </a:blip>
              <a:stretch>
                <a:fillRect b="-32989" l="-10761" r="-10759" t="-8993"/>
              </a:stretch>
            </a:blipFill>
            <a:ln cap="flat" cmpd="sng" w="12700">
              <a:solidFill>
                <a:srgbClr val="8DA9DB"/>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2" name="Google Shape;212;p29"/>
            <p:cNvSpPr/>
            <p:nvPr/>
          </p:nvSpPr>
          <p:spPr>
            <a:xfrm>
              <a:off x="4924576" y="5704670"/>
              <a:ext cx="2340000" cy="648000"/>
            </a:xfrm>
            <a:prstGeom prst="rect">
              <a:avLst/>
            </a:prstGeom>
            <a:solidFill>
              <a:srgbClr val="8DA9DB"/>
            </a:solidFill>
            <a:ln cap="flat" cmpd="sng" w="12700">
              <a:solidFill>
                <a:srgbClr val="8DA9DB"/>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Goal Settings</a:t>
              </a:r>
              <a:endParaRPr b="0" i="0" sz="1400" u="none" cap="none" strike="noStrike">
                <a:solidFill>
                  <a:srgbClr val="000000"/>
                </a:solidFill>
                <a:latin typeface="Arial"/>
                <a:ea typeface="Arial"/>
                <a:cs typeface="Arial"/>
                <a:sym typeface="Arial"/>
              </a:endParaRPr>
            </a:p>
          </p:txBody>
        </p:sp>
      </p:grpSp>
      <p:grpSp>
        <p:nvGrpSpPr>
          <p:cNvPr id="213" name="Google Shape;213;p29"/>
          <p:cNvGrpSpPr/>
          <p:nvPr/>
        </p:nvGrpSpPr>
        <p:grpSpPr>
          <a:xfrm>
            <a:off x="8572637" y="3904670"/>
            <a:ext cx="2340000" cy="2448000"/>
            <a:chOff x="8569119" y="3904670"/>
            <a:chExt cx="2340000" cy="2448000"/>
          </a:xfrm>
        </p:grpSpPr>
        <p:sp>
          <p:nvSpPr>
            <p:cNvPr id="214" name="Google Shape;214;p29"/>
            <p:cNvSpPr/>
            <p:nvPr/>
          </p:nvSpPr>
          <p:spPr>
            <a:xfrm>
              <a:off x="8569119" y="3904670"/>
              <a:ext cx="2340000" cy="1800000"/>
            </a:xfrm>
            <a:prstGeom prst="rect">
              <a:avLst/>
            </a:prstGeom>
            <a:blipFill rotWithShape="1">
              <a:blip r:embed="rId6">
                <a:alphaModFix/>
              </a:blip>
              <a:stretch>
                <a:fillRect b="0" l="0" r="0" t="0"/>
              </a:stretch>
            </a:blipFill>
            <a:ln cap="flat" cmpd="sng" w="12700">
              <a:solidFill>
                <a:srgbClr val="4ADCD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5" name="Google Shape;215;p29"/>
            <p:cNvSpPr/>
            <p:nvPr/>
          </p:nvSpPr>
          <p:spPr>
            <a:xfrm>
              <a:off x="8569119" y="5704670"/>
              <a:ext cx="2340000" cy="648000"/>
            </a:xfrm>
            <a:prstGeom prst="rect">
              <a:avLst/>
            </a:prstGeom>
            <a:solidFill>
              <a:srgbClr val="4ADCD2"/>
            </a:solidFill>
            <a:ln cap="flat" cmpd="sng" w="12700">
              <a:solidFill>
                <a:srgbClr val="4ADCD2"/>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Delegation</a:t>
              </a:r>
              <a:endParaRPr b="0" i="0" sz="1400" u="none" cap="none" strike="noStrike">
                <a:solidFill>
                  <a:srgbClr val="000000"/>
                </a:solidFill>
                <a:latin typeface="Arial"/>
                <a:ea typeface="Arial"/>
                <a:cs typeface="Arial"/>
                <a:sym typeface="Arial"/>
              </a:endParaRPr>
            </a:p>
          </p:txBody>
        </p:sp>
      </p:grpSp>
      <p:grpSp>
        <p:nvGrpSpPr>
          <p:cNvPr id="216" name="Google Shape;216;p29"/>
          <p:cNvGrpSpPr/>
          <p:nvPr/>
        </p:nvGrpSpPr>
        <p:grpSpPr>
          <a:xfrm>
            <a:off x="1279365" y="1207099"/>
            <a:ext cx="2340000" cy="2458564"/>
            <a:chOff x="1282881" y="1188812"/>
            <a:chExt cx="2340000" cy="2458564"/>
          </a:xfrm>
        </p:grpSpPr>
        <p:sp>
          <p:nvSpPr>
            <p:cNvPr id="217" name="Google Shape;217;p29"/>
            <p:cNvSpPr/>
            <p:nvPr/>
          </p:nvSpPr>
          <p:spPr>
            <a:xfrm flipH="1">
              <a:off x="1282881" y="1188812"/>
              <a:ext cx="2340000" cy="1800000"/>
            </a:xfrm>
            <a:prstGeom prst="rect">
              <a:avLst/>
            </a:prstGeom>
            <a:blipFill rotWithShape="1">
              <a:blip r:embed="rId7">
                <a:alphaModFix/>
              </a:blip>
              <a:stretch>
                <a:fillRect b="0" l="0" r="0" t="0"/>
              </a:stretch>
            </a:blipFill>
            <a:ln cap="flat" cmpd="sng" w="12700">
              <a:solidFill>
                <a:srgbClr val="5D6B7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8" name="Google Shape;218;p29"/>
            <p:cNvSpPr/>
            <p:nvPr/>
          </p:nvSpPr>
          <p:spPr>
            <a:xfrm>
              <a:off x="1282881" y="2999376"/>
              <a:ext cx="2340000" cy="648000"/>
            </a:xfrm>
            <a:prstGeom prst="rect">
              <a:avLst/>
            </a:prstGeom>
            <a:solidFill>
              <a:srgbClr val="798A93"/>
            </a:solidFill>
            <a:ln cap="flat" cmpd="sng" w="12700">
              <a:solidFill>
                <a:srgbClr val="5D6B73"/>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Building  Dream Team</a:t>
              </a:r>
              <a:endParaRPr b="0" i="0" sz="1400" u="none" cap="none" strike="noStrike">
                <a:solidFill>
                  <a:srgbClr val="000000"/>
                </a:solidFill>
                <a:latin typeface="Arial"/>
                <a:ea typeface="Arial"/>
                <a:cs typeface="Arial"/>
                <a:sym typeface="Arial"/>
              </a:endParaRPr>
            </a:p>
          </p:txBody>
        </p:sp>
      </p:grpSp>
      <p:grpSp>
        <p:nvGrpSpPr>
          <p:cNvPr id="219" name="Google Shape;219;p29"/>
          <p:cNvGrpSpPr/>
          <p:nvPr/>
        </p:nvGrpSpPr>
        <p:grpSpPr>
          <a:xfrm>
            <a:off x="4923530" y="3904670"/>
            <a:ext cx="2340000" cy="2451952"/>
            <a:chOff x="4924576" y="3900718"/>
            <a:chExt cx="2340000" cy="2451952"/>
          </a:xfrm>
        </p:grpSpPr>
        <p:sp>
          <p:nvSpPr>
            <p:cNvPr id="220" name="Google Shape;220;p29"/>
            <p:cNvSpPr/>
            <p:nvPr/>
          </p:nvSpPr>
          <p:spPr>
            <a:xfrm>
              <a:off x="4924576" y="3900718"/>
              <a:ext cx="2340000" cy="1800000"/>
            </a:xfrm>
            <a:prstGeom prst="rect">
              <a:avLst/>
            </a:prstGeom>
            <a:blipFill rotWithShape="1">
              <a:blip r:embed="rId8">
                <a:alphaModFix/>
              </a:blip>
              <a:stretch>
                <a:fillRect b="0" l="-16149" r="-16145" t="0"/>
              </a:stretch>
            </a:blipFill>
            <a:ln cap="flat" cmpd="sng" w="12700">
              <a:solidFill>
                <a:srgbClr val="00B0F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1" name="Google Shape;221;p29"/>
            <p:cNvSpPr/>
            <p:nvPr/>
          </p:nvSpPr>
          <p:spPr>
            <a:xfrm>
              <a:off x="4924576" y="5704670"/>
              <a:ext cx="2340000" cy="648000"/>
            </a:xfrm>
            <a:prstGeom prst="rect">
              <a:avLst/>
            </a:prstGeom>
            <a:solidFill>
              <a:srgbClr val="00B0F0"/>
            </a:solidFill>
            <a:ln cap="flat" cmpd="sng" w="12700">
              <a:solidFill>
                <a:srgbClr val="00B0F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Feedback</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0"/>
          <p:cNvSpPr txBox="1"/>
          <p:nvPr>
            <p:ph type="title"/>
          </p:nvPr>
        </p:nvSpPr>
        <p:spPr>
          <a:xfrm>
            <a:off x="841111" y="243277"/>
            <a:ext cx="10932879" cy="577969"/>
          </a:xfrm>
          <a:prstGeom prst="rect">
            <a:avLst/>
          </a:prstGeom>
          <a:noFill/>
          <a:ln>
            <a:noFill/>
          </a:ln>
        </p:spPr>
        <p:txBody>
          <a:bodyPr anchorCtr="0" anchor="ctr" bIns="45700" lIns="0" spcFirstLastPara="1" rIns="90000" wrap="square" tIns="45700">
            <a:noAutofit/>
          </a:bodyPr>
          <a:lstStyle/>
          <a:p>
            <a:pPr indent="0" lvl="0" marL="0" rtl="0" algn="l">
              <a:lnSpc>
                <a:spcPct val="90000"/>
              </a:lnSpc>
              <a:spcBef>
                <a:spcPts val="0"/>
              </a:spcBef>
              <a:spcAft>
                <a:spcPts val="0"/>
              </a:spcAft>
              <a:buClr>
                <a:srgbClr val="01549F"/>
              </a:buClr>
              <a:buSzPts val="4000"/>
              <a:buFont typeface="Arial"/>
              <a:buNone/>
            </a:pPr>
            <a:r>
              <a:rPr lang="en-US">
                <a:solidFill>
                  <a:srgbClr val="01549F"/>
                </a:solidFill>
              </a:rPr>
              <a:t>Myths</a:t>
            </a:r>
            <a:r>
              <a:rPr lang="en-US"/>
              <a:t> about Teams</a:t>
            </a:r>
            <a:endParaRPr/>
          </a:p>
        </p:txBody>
      </p:sp>
      <p:sp>
        <p:nvSpPr>
          <p:cNvPr id="228" name="Google Shape;228;p30"/>
          <p:cNvSpPr txBox="1"/>
          <p:nvPr>
            <p:ph idx="1" type="body"/>
          </p:nvPr>
        </p:nvSpPr>
        <p:spPr>
          <a:xfrm>
            <a:off x="0" y="1036242"/>
            <a:ext cx="12192000" cy="5064307"/>
          </a:xfrm>
          <a:prstGeom prst="rect">
            <a:avLst/>
          </a:prstGeom>
          <a:noFill/>
          <a:ln>
            <a:noFill/>
          </a:ln>
        </p:spPr>
        <p:txBody>
          <a:bodyPr anchorCtr="0" anchor="ctr" bIns="45700" lIns="180000" spcFirstLastPara="1" rIns="91425" wrap="square" tIns="45700">
            <a:noAutofit/>
          </a:bodyPr>
          <a:lstStyle/>
          <a:p>
            <a:pPr indent="0" lvl="3" marL="1371600" rtl="0" algn="l">
              <a:lnSpc>
                <a:spcPct val="90000"/>
              </a:lnSpc>
              <a:spcBef>
                <a:spcPts val="0"/>
              </a:spcBef>
              <a:spcAft>
                <a:spcPts val="0"/>
              </a:spcAft>
              <a:buClr>
                <a:srgbClr val="C00000"/>
              </a:buClr>
              <a:buSzPts val="2000"/>
              <a:buNone/>
            </a:pPr>
            <a:r>
              <a:rPr lang="en-US">
                <a:solidFill>
                  <a:srgbClr val="C00000"/>
                </a:solidFill>
                <a:latin typeface="Arial"/>
                <a:ea typeface="Arial"/>
                <a:cs typeface="Arial"/>
                <a:sym typeface="Arial"/>
              </a:rPr>
              <a:t>Teams always work well together.</a:t>
            </a:r>
            <a:endParaRPr>
              <a:latin typeface="Arial"/>
              <a:ea typeface="Arial"/>
              <a:cs typeface="Arial"/>
              <a:sym typeface="Arial"/>
            </a:endParaRPr>
          </a:p>
          <a:p>
            <a:pPr indent="0" lvl="3" marL="1371600" rtl="0" algn="l">
              <a:lnSpc>
                <a:spcPct val="90000"/>
              </a:lnSpc>
              <a:spcBef>
                <a:spcPts val="2000"/>
              </a:spcBef>
              <a:spcAft>
                <a:spcPts val="0"/>
              </a:spcAft>
              <a:buClr>
                <a:srgbClr val="008000"/>
              </a:buClr>
              <a:buSzPts val="2000"/>
              <a:buNone/>
            </a:pPr>
            <a:r>
              <a:rPr lang="en-US">
                <a:solidFill>
                  <a:srgbClr val="008000"/>
                </a:solidFill>
                <a:latin typeface="Arial"/>
                <a:ea typeface="Arial"/>
                <a:cs typeface="Arial"/>
                <a:sym typeface="Arial"/>
              </a:rPr>
              <a:t>While teamwork can be highly effective, not all teams work well together. Poor communication, conflicting personalities, and differing work styles can all hinder team success.</a:t>
            </a:r>
            <a:endParaRPr>
              <a:latin typeface="Arial"/>
              <a:ea typeface="Arial"/>
              <a:cs typeface="Arial"/>
              <a:sym typeface="Arial"/>
            </a:endParaRPr>
          </a:p>
          <a:p>
            <a:pPr indent="0" lvl="3" marL="1371600" rtl="0" algn="l">
              <a:lnSpc>
                <a:spcPct val="90000"/>
              </a:lnSpc>
              <a:spcBef>
                <a:spcPts val="2000"/>
              </a:spcBef>
              <a:spcAft>
                <a:spcPts val="0"/>
              </a:spcAft>
              <a:buClr>
                <a:schemeClr val="dk1"/>
              </a:buClr>
              <a:buSzPts val="2000"/>
              <a:buNone/>
            </a:pPr>
            <a:r>
              <a:t/>
            </a:r>
            <a:endParaRPr>
              <a:latin typeface="Arial"/>
              <a:ea typeface="Arial"/>
              <a:cs typeface="Arial"/>
              <a:sym typeface="Arial"/>
            </a:endParaRPr>
          </a:p>
          <a:p>
            <a:pPr indent="0" lvl="3" marL="1371600" rtl="0" algn="l">
              <a:lnSpc>
                <a:spcPct val="90000"/>
              </a:lnSpc>
              <a:spcBef>
                <a:spcPts val="2000"/>
              </a:spcBef>
              <a:spcAft>
                <a:spcPts val="0"/>
              </a:spcAft>
              <a:buClr>
                <a:srgbClr val="C00000"/>
              </a:buClr>
              <a:buSzPts val="2000"/>
              <a:buNone/>
            </a:pPr>
            <a:r>
              <a:rPr lang="en-US">
                <a:solidFill>
                  <a:srgbClr val="C00000"/>
                </a:solidFill>
                <a:latin typeface="Arial"/>
                <a:ea typeface="Arial"/>
                <a:cs typeface="Arial"/>
                <a:sym typeface="Arial"/>
              </a:rPr>
              <a:t>The most successful teams are those with the most talented individuals</a:t>
            </a:r>
            <a:endParaRPr>
              <a:latin typeface="Arial"/>
              <a:ea typeface="Arial"/>
              <a:cs typeface="Arial"/>
              <a:sym typeface="Arial"/>
            </a:endParaRPr>
          </a:p>
          <a:p>
            <a:pPr indent="0" lvl="3" marL="1371600" rtl="0" algn="l">
              <a:lnSpc>
                <a:spcPct val="90000"/>
              </a:lnSpc>
              <a:spcBef>
                <a:spcPts val="2000"/>
              </a:spcBef>
              <a:spcAft>
                <a:spcPts val="0"/>
              </a:spcAft>
              <a:buClr>
                <a:srgbClr val="008000"/>
              </a:buClr>
              <a:buSzPts val="2000"/>
              <a:buNone/>
            </a:pPr>
            <a:r>
              <a:rPr lang="en-US">
                <a:solidFill>
                  <a:srgbClr val="008000"/>
                </a:solidFill>
                <a:latin typeface="Arial"/>
                <a:ea typeface="Arial"/>
                <a:cs typeface="Arial"/>
                <a:sym typeface="Arial"/>
              </a:rPr>
              <a:t>While individual talent is important, it is not the only factor that contributes to team success. Collaboration, communication, and trust are also essential for a team to achieve its goals.</a:t>
            </a:r>
            <a:endParaRPr>
              <a:latin typeface="Arial"/>
              <a:ea typeface="Arial"/>
              <a:cs typeface="Arial"/>
              <a:sym typeface="Arial"/>
            </a:endParaRPr>
          </a:p>
          <a:p>
            <a:pPr indent="0" lvl="3" marL="1371600" rtl="0" algn="l">
              <a:lnSpc>
                <a:spcPct val="90000"/>
              </a:lnSpc>
              <a:spcBef>
                <a:spcPts val="2000"/>
              </a:spcBef>
              <a:spcAft>
                <a:spcPts val="0"/>
              </a:spcAft>
              <a:buClr>
                <a:schemeClr val="dk1"/>
              </a:buClr>
              <a:buSzPts val="2000"/>
              <a:buNone/>
            </a:pPr>
            <a:r>
              <a:t/>
            </a:r>
            <a:endParaRPr>
              <a:latin typeface="Arial"/>
              <a:ea typeface="Arial"/>
              <a:cs typeface="Arial"/>
              <a:sym typeface="Arial"/>
            </a:endParaRPr>
          </a:p>
          <a:p>
            <a:pPr indent="0" lvl="3" marL="1371600" rtl="0" algn="l">
              <a:lnSpc>
                <a:spcPct val="90000"/>
              </a:lnSpc>
              <a:spcBef>
                <a:spcPts val="2000"/>
              </a:spcBef>
              <a:spcAft>
                <a:spcPts val="0"/>
              </a:spcAft>
              <a:buClr>
                <a:srgbClr val="C00000"/>
              </a:buClr>
              <a:buSzPts val="2000"/>
              <a:buNone/>
            </a:pPr>
            <a:r>
              <a:rPr lang="en-US">
                <a:solidFill>
                  <a:srgbClr val="C00000"/>
                </a:solidFill>
                <a:latin typeface="Arial"/>
                <a:ea typeface="Arial"/>
                <a:cs typeface="Arial"/>
                <a:sym typeface="Arial"/>
              </a:rPr>
              <a:t>Teams should always strive for consensus.</a:t>
            </a:r>
            <a:endParaRPr>
              <a:latin typeface="Arial"/>
              <a:ea typeface="Arial"/>
              <a:cs typeface="Arial"/>
              <a:sym typeface="Arial"/>
            </a:endParaRPr>
          </a:p>
          <a:p>
            <a:pPr indent="0" lvl="3" marL="1371600" rtl="0" algn="l">
              <a:lnSpc>
                <a:spcPct val="90000"/>
              </a:lnSpc>
              <a:spcBef>
                <a:spcPts val="2000"/>
              </a:spcBef>
              <a:spcAft>
                <a:spcPts val="0"/>
              </a:spcAft>
              <a:buClr>
                <a:srgbClr val="008000"/>
              </a:buClr>
              <a:buSzPts val="2000"/>
              <a:buNone/>
            </a:pPr>
            <a:r>
              <a:rPr lang="en-US">
                <a:solidFill>
                  <a:srgbClr val="008000"/>
                </a:solidFill>
                <a:latin typeface="Arial"/>
                <a:ea typeface="Arial"/>
                <a:cs typeface="Arial"/>
                <a:sym typeface="Arial"/>
              </a:rPr>
              <a:t>While consensus can be valuable, it is not always necessary or feasible. Sometimes, making a decision quickly is more important than reaching a consensus.</a:t>
            </a:r>
            <a:endParaRPr>
              <a:solidFill>
                <a:srgbClr val="008000"/>
              </a:solidFill>
              <a:latin typeface="Arial"/>
              <a:ea typeface="Arial"/>
              <a:cs typeface="Arial"/>
              <a:sym typeface="Arial"/>
            </a:endParaRPr>
          </a:p>
        </p:txBody>
      </p:sp>
      <p:pic>
        <p:nvPicPr>
          <p:cNvPr id="229" name="Google Shape;229;p30"/>
          <p:cNvPicPr preferRelativeResize="0"/>
          <p:nvPr/>
        </p:nvPicPr>
        <p:blipFill rotWithShape="1">
          <a:blip r:embed="rId3">
            <a:alphaModFix/>
          </a:blip>
          <a:srcRect b="23592" l="16536" r="16831" t="21492"/>
          <a:stretch/>
        </p:blipFill>
        <p:spPr>
          <a:xfrm>
            <a:off x="136480" y="1008946"/>
            <a:ext cx="1409263" cy="1379412"/>
          </a:xfrm>
          <a:prstGeom prst="rect">
            <a:avLst/>
          </a:prstGeom>
          <a:noFill/>
          <a:ln>
            <a:noFill/>
          </a:ln>
        </p:spPr>
      </p:pic>
      <p:pic>
        <p:nvPicPr>
          <p:cNvPr id="230" name="Google Shape;230;p30"/>
          <p:cNvPicPr preferRelativeResize="0"/>
          <p:nvPr/>
        </p:nvPicPr>
        <p:blipFill rotWithShape="1">
          <a:blip r:embed="rId3">
            <a:alphaModFix/>
          </a:blip>
          <a:srcRect b="23592" l="16536" r="16831" t="21492"/>
          <a:stretch/>
        </p:blipFill>
        <p:spPr>
          <a:xfrm>
            <a:off x="136480" y="2851393"/>
            <a:ext cx="1409263" cy="1379412"/>
          </a:xfrm>
          <a:prstGeom prst="rect">
            <a:avLst/>
          </a:prstGeom>
          <a:noFill/>
          <a:ln>
            <a:noFill/>
          </a:ln>
        </p:spPr>
      </p:pic>
      <p:pic>
        <p:nvPicPr>
          <p:cNvPr id="231" name="Google Shape;231;p30"/>
          <p:cNvPicPr preferRelativeResize="0"/>
          <p:nvPr/>
        </p:nvPicPr>
        <p:blipFill rotWithShape="1">
          <a:blip r:embed="rId3">
            <a:alphaModFix/>
          </a:blip>
          <a:srcRect b="23592" l="16536" r="16831" t="21492"/>
          <a:stretch/>
        </p:blipFill>
        <p:spPr>
          <a:xfrm>
            <a:off x="136480" y="4707489"/>
            <a:ext cx="1409263" cy="13794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8">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8">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8">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8">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8">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8">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8">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1"/>
          <p:cNvSpPr txBox="1"/>
          <p:nvPr>
            <p:ph type="title"/>
          </p:nvPr>
        </p:nvSpPr>
        <p:spPr>
          <a:xfrm>
            <a:off x="994955" y="225728"/>
            <a:ext cx="10932879" cy="577969"/>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rgbClr val="01549F"/>
              </a:buClr>
              <a:buSzPts val="4000"/>
              <a:buFont typeface="Arial"/>
              <a:buNone/>
            </a:pPr>
            <a:r>
              <a:rPr lang="en-US">
                <a:solidFill>
                  <a:srgbClr val="01549F"/>
                </a:solidFill>
              </a:rPr>
              <a:t>Challenges</a:t>
            </a:r>
            <a:r>
              <a:rPr lang="en-US"/>
              <a:t> in Building Dream Teams</a:t>
            </a:r>
            <a:endParaRPr/>
          </a:p>
        </p:txBody>
      </p:sp>
      <p:sp>
        <p:nvSpPr>
          <p:cNvPr id="238" name="Google Shape;238;p31"/>
          <p:cNvSpPr txBox="1"/>
          <p:nvPr>
            <p:ph idx="1" type="body"/>
          </p:nvPr>
        </p:nvSpPr>
        <p:spPr>
          <a:xfrm>
            <a:off x="0" y="1051872"/>
            <a:ext cx="6096000" cy="5570052"/>
          </a:xfrm>
          <a:prstGeom prst="rect">
            <a:avLst/>
          </a:prstGeom>
          <a:solidFill>
            <a:srgbClr val="ACB9C1"/>
          </a:solidFill>
          <a:ln>
            <a:noFill/>
          </a:ln>
        </p:spPr>
        <p:txBody>
          <a:bodyPr anchorCtr="0" anchor="ctr" bIns="45700" lIns="0" spcFirstLastPara="1" rIns="91425" wrap="square" tIns="45700">
            <a:normAutofit/>
          </a:bodyPr>
          <a:lstStyle/>
          <a:p>
            <a:pPr indent="-266700" lvl="0" marL="895350" rtl="0" algn="l">
              <a:lnSpc>
                <a:spcPct val="90000"/>
              </a:lnSpc>
              <a:spcBef>
                <a:spcPts val="0"/>
              </a:spcBef>
              <a:spcAft>
                <a:spcPts val="0"/>
              </a:spcAft>
              <a:buClr>
                <a:schemeClr val="dk1"/>
              </a:buClr>
              <a:buSzPts val="2400"/>
              <a:buChar char="•"/>
            </a:pPr>
            <a:r>
              <a:rPr lang="en-US"/>
              <a:t>Communication</a:t>
            </a:r>
            <a:endParaRPr/>
          </a:p>
          <a:p>
            <a:pPr indent="-266700" lvl="0" marL="895350" rtl="0" algn="l">
              <a:lnSpc>
                <a:spcPct val="90000"/>
              </a:lnSpc>
              <a:spcBef>
                <a:spcPts val="4200"/>
              </a:spcBef>
              <a:spcAft>
                <a:spcPts val="0"/>
              </a:spcAft>
              <a:buClr>
                <a:schemeClr val="dk1"/>
              </a:buClr>
              <a:buSzPts val="2400"/>
              <a:buChar char="•"/>
            </a:pPr>
            <a:r>
              <a:rPr lang="en-US"/>
              <a:t>Trust</a:t>
            </a:r>
            <a:endParaRPr/>
          </a:p>
          <a:p>
            <a:pPr indent="-266700" lvl="0" marL="895350" rtl="0" algn="l">
              <a:lnSpc>
                <a:spcPct val="90000"/>
              </a:lnSpc>
              <a:spcBef>
                <a:spcPts val="4200"/>
              </a:spcBef>
              <a:spcAft>
                <a:spcPts val="0"/>
              </a:spcAft>
              <a:buClr>
                <a:schemeClr val="dk1"/>
              </a:buClr>
              <a:buSzPts val="2400"/>
              <a:buChar char="•"/>
            </a:pPr>
            <a:r>
              <a:rPr lang="en-US"/>
              <a:t>Conflict</a:t>
            </a:r>
            <a:endParaRPr/>
          </a:p>
          <a:p>
            <a:pPr indent="-266700" lvl="0" marL="895350" rtl="0" algn="l">
              <a:lnSpc>
                <a:spcPct val="90000"/>
              </a:lnSpc>
              <a:spcBef>
                <a:spcPts val="4200"/>
              </a:spcBef>
              <a:spcAft>
                <a:spcPts val="0"/>
              </a:spcAft>
              <a:buClr>
                <a:schemeClr val="dk1"/>
              </a:buClr>
              <a:buSzPts val="2400"/>
              <a:buChar char="•"/>
            </a:pPr>
            <a:r>
              <a:rPr lang="en-US"/>
              <a:t>Diversity</a:t>
            </a:r>
            <a:endParaRPr/>
          </a:p>
          <a:p>
            <a:pPr indent="-266700" lvl="0" marL="895350" rtl="0" algn="l">
              <a:lnSpc>
                <a:spcPct val="90000"/>
              </a:lnSpc>
              <a:spcBef>
                <a:spcPts val="4200"/>
              </a:spcBef>
              <a:spcAft>
                <a:spcPts val="0"/>
              </a:spcAft>
              <a:buClr>
                <a:schemeClr val="dk1"/>
              </a:buClr>
              <a:buSzPts val="2400"/>
              <a:buChar char="•"/>
            </a:pPr>
            <a:r>
              <a:rPr lang="en-US"/>
              <a:t>Goals</a:t>
            </a:r>
            <a:endParaRPr/>
          </a:p>
          <a:p>
            <a:pPr indent="-266700" lvl="0" marL="895350" rtl="0" algn="l">
              <a:lnSpc>
                <a:spcPct val="90000"/>
              </a:lnSpc>
              <a:spcBef>
                <a:spcPts val="4200"/>
              </a:spcBef>
              <a:spcAft>
                <a:spcPts val="0"/>
              </a:spcAft>
              <a:buClr>
                <a:schemeClr val="dk1"/>
              </a:buClr>
              <a:buSzPts val="2400"/>
              <a:buChar char="•"/>
            </a:pPr>
            <a:r>
              <a:rPr lang="en-US"/>
              <a:t>Leadership</a:t>
            </a:r>
            <a:endParaRPr/>
          </a:p>
        </p:txBody>
      </p:sp>
      <p:pic>
        <p:nvPicPr>
          <p:cNvPr id="239" name="Google Shape;239;p31"/>
          <p:cNvPicPr preferRelativeResize="0"/>
          <p:nvPr>
            <p:ph idx="2" type="body"/>
          </p:nvPr>
        </p:nvPicPr>
        <p:blipFill rotWithShape="1">
          <a:blip r:embed="rId3">
            <a:alphaModFix/>
          </a:blip>
          <a:srcRect b="0" l="0" r="0" t="10762"/>
          <a:stretch/>
        </p:blipFill>
        <p:spPr>
          <a:xfrm>
            <a:off x="6096000" y="1051872"/>
            <a:ext cx="6096000" cy="557053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32"/>
          <p:cNvPicPr preferRelativeResize="0"/>
          <p:nvPr/>
        </p:nvPicPr>
        <p:blipFill rotWithShape="1">
          <a:blip r:embed="rId3">
            <a:alphaModFix/>
          </a:blip>
          <a:srcRect b="106" l="0" r="0" t="3316"/>
          <a:stretch/>
        </p:blipFill>
        <p:spPr>
          <a:xfrm>
            <a:off x="0" y="0"/>
            <a:ext cx="12192000" cy="6649186"/>
          </a:xfrm>
          <a:prstGeom prst="rect">
            <a:avLst/>
          </a:prstGeom>
          <a:noFill/>
          <a:ln>
            <a:noFill/>
          </a:ln>
        </p:spPr>
      </p:pic>
      <p:sp>
        <p:nvSpPr>
          <p:cNvPr id="246" name="Google Shape;246;p32"/>
          <p:cNvSpPr txBox="1"/>
          <p:nvPr>
            <p:ph type="title"/>
          </p:nvPr>
        </p:nvSpPr>
        <p:spPr>
          <a:xfrm>
            <a:off x="838200" y="0"/>
            <a:ext cx="10515600" cy="744279"/>
          </a:xfrm>
          <a:prstGeom prst="rect">
            <a:avLst/>
          </a:prstGeom>
          <a:noFill/>
          <a:ln>
            <a:noFill/>
          </a:ln>
        </p:spPr>
        <p:txBody>
          <a:bodyPr anchorCtr="0" anchor="ctr" bIns="45700" lIns="0" spcFirstLastPara="1" rIns="91425" wrap="square" tIns="45700">
            <a:normAutofit/>
          </a:bodyPr>
          <a:lstStyle/>
          <a:p>
            <a:pPr indent="0" lvl="0" marL="0" rtl="0" algn="ctr">
              <a:lnSpc>
                <a:spcPct val="90000"/>
              </a:lnSpc>
              <a:spcBef>
                <a:spcPts val="0"/>
              </a:spcBef>
              <a:spcAft>
                <a:spcPts val="0"/>
              </a:spcAft>
              <a:buClr>
                <a:schemeClr val="dk1"/>
              </a:buClr>
              <a:buSzPts val="4000"/>
              <a:buFont typeface="Arial"/>
              <a:buNone/>
            </a:pPr>
            <a:r>
              <a:rPr b="1" lang="en-US" sz="4000"/>
              <a:t>What is a </a:t>
            </a:r>
            <a:r>
              <a:rPr b="1" lang="en-US" sz="4000">
                <a:solidFill>
                  <a:srgbClr val="004E96"/>
                </a:solidFill>
              </a:rPr>
              <a:t>Goal?</a:t>
            </a:r>
            <a:endParaRPr/>
          </a:p>
        </p:txBody>
      </p:sp>
      <p:sp>
        <p:nvSpPr>
          <p:cNvPr id="247" name="Google Shape;247;p32"/>
          <p:cNvSpPr txBox="1"/>
          <p:nvPr>
            <p:ph idx="1" type="body"/>
          </p:nvPr>
        </p:nvSpPr>
        <p:spPr>
          <a:xfrm>
            <a:off x="0" y="556441"/>
            <a:ext cx="7930208" cy="1733082"/>
          </a:xfrm>
          <a:prstGeom prst="rect">
            <a:avLst/>
          </a:prstGeom>
          <a:noFill/>
          <a:ln>
            <a:noFill/>
          </a:ln>
        </p:spPr>
        <p:txBody>
          <a:bodyPr anchorCtr="0" anchor="t" bIns="45700" lIns="0" spcFirstLastPara="1" rIns="91425" wrap="square" tIns="45700">
            <a:noAutofit/>
          </a:bodyPr>
          <a:lstStyle/>
          <a:p>
            <a:pPr indent="0" lvl="0" marL="0" rtl="0" algn="l">
              <a:lnSpc>
                <a:spcPct val="150000"/>
              </a:lnSpc>
              <a:spcBef>
                <a:spcPts val="0"/>
              </a:spcBef>
              <a:spcAft>
                <a:spcPts val="0"/>
              </a:spcAft>
              <a:buClr>
                <a:srgbClr val="595959"/>
              </a:buClr>
              <a:buSzPts val="2400"/>
              <a:buNone/>
            </a:pPr>
            <a:r>
              <a:rPr b="0" i="0" lang="en-US" sz="2400">
                <a:solidFill>
                  <a:srgbClr val="595959"/>
                </a:solidFill>
              </a:rPr>
              <a:t>A goal is a specific and </a:t>
            </a:r>
            <a:r>
              <a:rPr b="1" i="0" lang="en-US" sz="2400"/>
              <a:t>measurable objective</a:t>
            </a:r>
            <a:r>
              <a:rPr b="1" i="0" lang="en-US" sz="2400">
                <a:solidFill>
                  <a:srgbClr val="595959"/>
                </a:solidFill>
              </a:rPr>
              <a:t> </a:t>
            </a:r>
            <a:r>
              <a:rPr i="0" lang="en-US" sz="2400">
                <a:solidFill>
                  <a:srgbClr val="595959"/>
                </a:solidFill>
              </a:rPr>
              <a:t>or target that an individual </a:t>
            </a:r>
            <a:r>
              <a:rPr b="0" i="0" lang="en-US" sz="2400">
                <a:solidFill>
                  <a:srgbClr val="595959"/>
                </a:solidFill>
              </a:rPr>
              <a:t>, department or organization aims to </a:t>
            </a:r>
            <a:r>
              <a:rPr b="1" i="0" lang="en-US" sz="2400"/>
              <a:t>achieve within a set period of time. </a:t>
            </a:r>
            <a:endParaRPr b="1"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3"/>
          <p:cNvSpPr txBox="1"/>
          <p:nvPr>
            <p:ph type="title"/>
          </p:nvPr>
        </p:nvSpPr>
        <p:spPr>
          <a:xfrm>
            <a:off x="994955" y="225728"/>
            <a:ext cx="10932879" cy="577969"/>
          </a:xfrm>
          <a:prstGeom prst="rect">
            <a:avLst/>
          </a:prstGeom>
          <a:noFill/>
          <a:ln>
            <a:noFill/>
          </a:ln>
        </p:spPr>
        <p:txBody>
          <a:bodyPr anchorCtr="0" anchor="ctr" bIns="45700" lIns="0" spcFirstLastPara="1" rIns="91425" wrap="square" tIns="45700">
            <a:noAutofit/>
          </a:bodyPr>
          <a:lstStyle/>
          <a:p>
            <a:pPr indent="0" lvl="0" marL="0" rtl="0" algn="ctr">
              <a:lnSpc>
                <a:spcPct val="90000"/>
              </a:lnSpc>
              <a:spcBef>
                <a:spcPts val="0"/>
              </a:spcBef>
              <a:spcAft>
                <a:spcPts val="0"/>
              </a:spcAft>
              <a:buClr>
                <a:srgbClr val="01549F"/>
              </a:buClr>
              <a:buSzPts val="4000"/>
              <a:buFont typeface="Arial"/>
              <a:buNone/>
            </a:pPr>
            <a:r>
              <a:rPr lang="en-US">
                <a:solidFill>
                  <a:srgbClr val="01549F"/>
                </a:solidFill>
              </a:rPr>
              <a:t>Team Motivation </a:t>
            </a:r>
            <a:r>
              <a:rPr lang="en-US"/>
              <a:t>&amp; Appreciation- Importance</a:t>
            </a:r>
            <a:endParaRPr/>
          </a:p>
        </p:txBody>
      </p:sp>
      <p:pic>
        <p:nvPicPr>
          <p:cNvPr id="254" name="Google Shape;254;p33"/>
          <p:cNvPicPr preferRelativeResize="0"/>
          <p:nvPr>
            <p:ph idx="1" type="body"/>
          </p:nvPr>
        </p:nvPicPr>
        <p:blipFill rotWithShape="1">
          <a:blip r:embed="rId3">
            <a:alphaModFix/>
          </a:blip>
          <a:srcRect b="0" l="4253" r="6419" t="0"/>
          <a:stretch/>
        </p:blipFill>
        <p:spPr>
          <a:xfrm>
            <a:off x="0" y="1038224"/>
            <a:ext cx="6096000" cy="5570052"/>
          </a:xfrm>
          <a:prstGeom prst="rect">
            <a:avLst/>
          </a:prstGeom>
          <a:noFill/>
          <a:ln>
            <a:noFill/>
          </a:ln>
        </p:spPr>
      </p:pic>
      <p:sp>
        <p:nvSpPr>
          <p:cNvPr id="255" name="Google Shape;255;p33"/>
          <p:cNvSpPr txBox="1"/>
          <p:nvPr>
            <p:ph idx="2" type="body"/>
          </p:nvPr>
        </p:nvSpPr>
        <p:spPr>
          <a:xfrm>
            <a:off x="6096000" y="1038224"/>
            <a:ext cx="6096000" cy="5570052"/>
          </a:xfrm>
          <a:prstGeom prst="rect">
            <a:avLst/>
          </a:prstGeom>
          <a:solidFill>
            <a:srgbClr val="F5F7F5"/>
          </a:solidFill>
          <a:ln>
            <a:noFill/>
          </a:ln>
        </p:spPr>
        <p:txBody>
          <a:bodyPr anchorCtr="0" anchor="ctr" bIns="45700" lIns="0" spcFirstLastPara="1" rIns="91425" wrap="square" tIns="288000">
            <a:normAutofit/>
          </a:bodyPr>
          <a:lstStyle/>
          <a:p>
            <a:pPr indent="-260350" lvl="0" marL="355600" rtl="0" algn="l">
              <a:lnSpc>
                <a:spcPct val="90000"/>
              </a:lnSpc>
              <a:spcBef>
                <a:spcPts val="0"/>
              </a:spcBef>
              <a:spcAft>
                <a:spcPts val="0"/>
              </a:spcAft>
              <a:buClr>
                <a:schemeClr val="dk1"/>
              </a:buClr>
              <a:buSzPts val="2400"/>
              <a:buChar char="•"/>
            </a:pPr>
            <a:r>
              <a:rPr lang="en-US"/>
              <a:t>Reinforces behavior</a:t>
            </a:r>
            <a:endParaRPr/>
          </a:p>
          <a:p>
            <a:pPr indent="-107950" lvl="0" marL="355600" rtl="0" algn="l">
              <a:lnSpc>
                <a:spcPct val="90000"/>
              </a:lnSpc>
              <a:spcBef>
                <a:spcPts val="1800"/>
              </a:spcBef>
              <a:spcAft>
                <a:spcPts val="0"/>
              </a:spcAft>
              <a:buClr>
                <a:schemeClr val="dk1"/>
              </a:buClr>
              <a:buSzPts val="2400"/>
              <a:buNone/>
            </a:pPr>
            <a:r>
              <a:t/>
            </a:r>
            <a:endParaRPr/>
          </a:p>
          <a:p>
            <a:pPr indent="-260350" lvl="0" marL="355600" rtl="0" algn="l">
              <a:lnSpc>
                <a:spcPct val="90000"/>
              </a:lnSpc>
              <a:spcBef>
                <a:spcPts val="1800"/>
              </a:spcBef>
              <a:spcAft>
                <a:spcPts val="0"/>
              </a:spcAft>
              <a:buClr>
                <a:schemeClr val="dk1"/>
              </a:buClr>
              <a:buSzPts val="2400"/>
              <a:buChar char="•"/>
            </a:pPr>
            <a:r>
              <a:rPr lang="en-US"/>
              <a:t>Makes the person valued and acknowledged</a:t>
            </a:r>
            <a:endParaRPr/>
          </a:p>
          <a:p>
            <a:pPr indent="-107950" lvl="0" marL="355600" rtl="0" algn="l">
              <a:lnSpc>
                <a:spcPct val="90000"/>
              </a:lnSpc>
              <a:spcBef>
                <a:spcPts val="1800"/>
              </a:spcBef>
              <a:spcAft>
                <a:spcPts val="0"/>
              </a:spcAft>
              <a:buClr>
                <a:schemeClr val="dk1"/>
              </a:buClr>
              <a:buSzPts val="2400"/>
              <a:buNone/>
            </a:pPr>
            <a:r>
              <a:t/>
            </a:r>
            <a:endParaRPr/>
          </a:p>
          <a:p>
            <a:pPr indent="-260350" lvl="0" marL="355600" rtl="0" algn="l">
              <a:lnSpc>
                <a:spcPct val="90000"/>
              </a:lnSpc>
              <a:spcBef>
                <a:spcPts val="1800"/>
              </a:spcBef>
              <a:spcAft>
                <a:spcPts val="0"/>
              </a:spcAft>
              <a:buClr>
                <a:schemeClr val="dk1"/>
              </a:buClr>
              <a:buSzPts val="2400"/>
              <a:buChar char="•"/>
            </a:pPr>
            <a:r>
              <a:rPr lang="en-US"/>
              <a:t>Motivates others to replicate behavior and performance</a:t>
            </a:r>
            <a:endParaRPr/>
          </a:p>
          <a:p>
            <a:pPr indent="-107950" lvl="0" marL="355600" rtl="0" algn="l">
              <a:lnSpc>
                <a:spcPct val="90000"/>
              </a:lnSpc>
              <a:spcBef>
                <a:spcPts val="1800"/>
              </a:spcBef>
              <a:spcAft>
                <a:spcPts val="0"/>
              </a:spcAft>
              <a:buClr>
                <a:schemeClr val="dk1"/>
              </a:buClr>
              <a:buSzPts val="2400"/>
              <a:buNone/>
            </a:pPr>
            <a:r>
              <a:t/>
            </a:r>
            <a:endParaRPr/>
          </a:p>
          <a:p>
            <a:pPr indent="-260350" lvl="0" marL="355600" rtl="0" algn="l">
              <a:lnSpc>
                <a:spcPct val="90000"/>
              </a:lnSpc>
              <a:spcBef>
                <a:spcPts val="1800"/>
              </a:spcBef>
              <a:spcAft>
                <a:spcPts val="0"/>
              </a:spcAft>
              <a:buClr>
                <a:schemeClr val="dk1"/>
              </a:buClr>
              <a:buSzPts val="2400"/>
              <a:buChar char="•"/>
            </a:pPr>
            <a:r>
              <a:rPr lang="en-US"/>
              <a:t>Creates a culture of observing goodness and expressing it</a:t>
            </a:r>
            <a:endParaRPr/>
          </a:p>
          <a:p>
            <a:pPr indent="-28575" lvl="0" marL="266700" rtl="0" algn="l">
              <a:lnSpc>
                <a:spcPct val="90000"/>
              </a:lnSpc>
              <a:spcBef>
                <a:spcPts val="2800"/>
              </a:spcBef>
              <a:spcAft>
                <a:spcPts val="0"/>
              </a:spcAft>
              <a:buClr>
                <a:schemeClr val="dk1"/>
              </a:buClr>
              <a:buSzPts val="24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34"/>
          <p:cNvPicPr preferRelativeResize="0"/>
          <p:nvPr/>
        </p:nvPicPr>
        <p:blipFill rotWithShape="1">
          <a:blip r:embed="rId3">
            <a:alphaModFix/>
          </a:blip>
          <a:srcRect b="0" l="0" r="34564" t="24375"/>
          <a:stretch/>
        </p:blipFill>
        <p:spPr>
          <a:xfrm>
            <a:off x="6493565" y="1009737"/>
            <a:ext cx="5698435" cy="4993498"/>
          </a:xfrm>
          <a:prstGeom prst="rect">
            <a:avLst/>
          </a:prstGeom>
          <a:noFill/>
          <a:ln>
            <a:noFill/>
          </a:ln>
        </p:spPr>
      </p:pic>
      <p:sp>
        <p:nvSpPr>
          <p:cNvPr id="262" name="Google Shape;262;p34"/>
          <p:cNvSpPr txBox="1"/>
          <p:nvPr/>
        </p:nvSpPr>
        <p:spPr>
          <a:xfrm>
            <a:off x="0" y="1009737"/>
            <a:ext cx="6493565" cy="4993498"/>
          </a:xfrm>
          <a:prstGeom prst="rect">
            <a:avLst/>
          </a:prstGeom>
          <a:solidFill>
            <a:srgbClr val="E1EEF7"/>
          </a:solidFill>
          <a:ln>
            <a:noFill/>
          </a:ln>
        </p:spPr>
        <p:txBody>
          <a:bodyPr anchorCtr="0" anchor="ctr" bIns="45700" lIns="91425" spcFirstLastPara="1" rIns="91425" wrap="square" tIns="45700">
            <a:noAutofit/>
          </a:bodyPr>
          <a:lstStyle/>
          <a:p>
            <a:pPr indent="0" lvl="1"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Coaching is a </a:t>
            </a:r>
            <a:r>
              <a:rPr b="1" i="0" lang="en-US" sz="2400" u="none" cap="none" strike="noStrike">
                <a:solidFill>
                  <a:schemeClr val="dk1"/>
                </a:solidFill>
                <a:latin typeface="Arial"/>
                <a:ea typeface="Arial"/>
                <a:cs typeface="Arial"/>
                <a:sym typeface="Arial"/>
              </a:rPr>
              <a:t>mutually-agreed process </a:t>
            </a:r>
            <a:r>
              <a:rPr b="0" i="0" lang="en-US" sz="2400" u="none" cap="none" strike="noStrike">
                <a:solidFill>
                  <a:schemeClr val="dk1"/>
                </a:solidFill>
                <a:latin typeface="Arial"/>
                <a:ea typeface="Arial"/>
                <a:cs typeface="Arial"/>
                <a:sym typeface="Arial"/>
              </a:rPr>
              <a:t>where a person is </a:t>
            </a:r>
            <a:r>
              <a:rPr b="1" i="0" lang="en-US" sz="2400" u="none" cap="none" strike="noStrike">
                <a:solidFill>
                  <a:schemeClr val="dk1"/>
                </a:solidFill>
                <a:latin typeface="Arial"/>
                <a:ea typeface="Arial"/>
                <a:cs typeface="Arial"/>
                <a:sym typeface="Arial"/>
              </a:rPr>
              <a:t>supported and guided</a:t>
            </a:r>
            <a:r>
              <a:rPr b="0" i="0" lang="en-US" sz="2400" u="none" cap="none" strike="noStrike">
                <a:solidFill>
                  <a:schemeClr val="dk1"/>
                </a:solidFill>
                <a:latin typeface="Arial"/>
                <a:ea typeface="Arial"/>
                <a:cs typeface="Arial"/>
                <a:sym typeface="Arial"/>
              </a:rPr>
              <a:t> to </a:t>
            </a:r>
            <a:r>
              <a:rPr b="1" i="0" lang="en-US" sz="2400" u="none" cap="none" strike="noStrike">
                <a:solidFill>
                  <a:schemeClr val="dk1"/>
                </a:solidFill>
                <a:latin typeface="Arial"/>
                <a:ea typeface="Arial"/>
                <a:cs typeface="Arial"/>
                <a:sym typeface="Arial"/>
              </a:rPr>
              <a:t>reach their goals, develop their skills, and optimize their potential.</a:t>
            </a:r>
            <a:endParaRPr b="0" i="0" sz="1400" u="none" cap="none" strike="noStrike">
              <a:solidFill>
                <a:srgbClr val="000000"/>
              </a:solidFill>
              <a:latin typeface="Arial"/>
              <a:ea typeface="Arial"/>
              <a:cs typeface="Arial"/>
              <a:sym typeface="Arial"/>
            </a:endParaRPr>
          </a:p>
        </p:txBody>
      </p:sp>
      <p:sp>
        <p:nvSpPr>
          <p:cNvPr id="263" name="Google Shape;263;p34"/>
          <p:cNvSpPr txBox="1"/>
          <p:nvPr>
            <p:ph type="title"/>
          </p:nvPr>
        </p:nvSpPr>
        <p:spPr>
          <a:xfrm>
            <a:off x="815090" y="276796"/>
            <a:ext cx="10932879" cy="577969"/>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chemeClr val="dk1"/>
              </a:buClr>
              <a:buSzPts val="4000"/>
              <a:buFont typeface="Arial"/>
              <a:buNone/>
            </a:pPr>
            <a:r>
              <a:rPr lang="en-US"/>
              <a:t>What is </a:t>
            </a:r>
            <a:r>
              <a:rPr lang="en-US">
                <a:solidFill>
                  <a:srgbClr val="01549F"/>
                </a:solidFill>
              </a:rPr>
              <a:t>Coaching?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35"/>
          <p:cNvPicPr preferRelativeResize="0"/>
          <p:nvPr/>
        </p:nvPicPr>
        <p:blipFill rotWithShape="1">
          <a:blip r:embed="rId3">
            <a:alphaModFix/>
          </a:blip>
          <a:srcRect b="6549" l="4756" r="5334" t="7084"/>
          <a:stretch/>
        </p:blipFill>
        <p:spPr>
          <a:xfrm>
            <a:off x="7110664" y="1228807"/>
            <a:ext cx="4932948" cy="4740442"/>
          </a:xfrm>
          <a:prstGeom prst="rect">
            <a:avLst/>
          </a:prstGeom>
          <a:noFill/>
          <a:ln>
            <a:noFill/>
          </a:ln>
        </p:spPr>
      </p:pic>
      <p:sp>
        <p:nvSpPr>
          <p:cNvPr id="270" name="Google Shape;270;p35"/>
          <p:cNvSpPr txBox="1"/>
          <p:nvPr>
            <p:ph type="title"/>
          </p:nvPr>
        </p:nvSpPr>
        <p:spPr>
          <a:xfrm>
            <a:off x="994955" y="225728"/>
            <a:ext cx="10932879" cy="577969"/>
          </a:xfrm>
          <a:prstGeom prst="rect">
            <a:avLst/>
          </a:prstGeom>
          <a:noFill/>
          <a:ln>
            <a:noFill/>
          </a:ln>
        </p:spPr>
        <p:txBody>
          <a:bodyPr anchorCtr="0" anchor="ctr" bIns="45700" lIns="0"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lang="en-US" sz="4400"/>
              <a:t>What is </a:t>
            </a:r>
            <a:r>
              <a:rPr lang="en-US" sz="4400">
                <a:solidFill>
                  <a:srgbClr val="01549F"/>
                </a:solidFill>
              </a:rPr>
              <a:t>Feedback?</a:t>
            </a:r>
            <a:endParaRPr/>
          </a:p>
        </p:txBody>
      </p:sp>
      <p:sp>
        <p:nvSpPr>
          <p:cNvPr id="271" name="Google Shape;271;p35"/>
          <p:cNvSpPr txBox="1"/>
          <p:nvPr>
            <p:ph idx="4294967295" type="body"/>
          </p:nvPr>
        </p:nvSpPr>
        <p:spPr>
          <a:xfrm>
            <a:off x="-1" y="2060574"/>
            <a:ext cx="6472989" cy="3076909"/>
          </a:xfrm>
          <a:prstGeom prst="rect">
            <a:avLst/>
          </a:prstGeom>
          <a:noFill/>
          <a:ln>
            <a:noFill/>
          </a:ln>
        </p:spPr>
        <p:txBody>
          <a:bodyPr anchorCtr="0" anchor="t" bIns="45700" lIns="0" spcFirstLastPara="1" rIns="91425" wrap="square" tIns="45700">
            <a:noAutofit/>
          </a:bodyPr>
          <a:lstStyle/>
          <a:p>
            <a:pPr indent="0" lvl="1" marL="625475" rtl="0" algn="l">
              <a:lnSpc>
                <a:spcPct val="150000"/>
              </a:lnSpc>
              <a:spcBef>
                <a:spcPts val="0"/>
              </a:spcBef>
              <a:spcAft>
                <a:spcPts val="0"/>
              </a:spcAft>
              <a:buClr>
                <a:schemeClr val="dk1"/>
              </a:buClr>
              <a:buSzPts val="2200"/>
              <a:buNone/>
            </a:pPr>
            <a:r>
              <a:rPr b="1" lang="en-US">
                <a:latin typeface="Arial"/>
                <a:ea typeface="Arial"/>
                <a:cs typeface="Arial"/>
                <a:sym typeface="Arial"/>
              </a:rPr>
              <a:t>Feedback is Information</a:t>
            </a:r>
            <a:r>
              <a:rPr lang="en-US">
                <a:latin typeface="Arial"/>
                <a:ea typeface="Arial"/>
                <a:cs typeface="Arial"/>
                <a:sym typeface="Arial"/>
              </a:rPr>
              <a:t> that we provide fellow employees about their </a:t>
            </a:r>
            <a:r>
              <a:rPr b="1" lang="en-US">
                <a:latin typeface="Arial"/>
                <a:ea typeface="Arial"/>
                <a:cs typeface="Arial"/>
                <a:sym typeface="Arial"/>
              </a:rPr>
              <a:t>task performance</a:t>
            </a:r>
            <a:r>
              <a:rPr lang="en-US">
                <a:latin typeface="Arial"/>
                <a:ea typeface="Arial"/>
                <a:cs typeface="Arial"/>
                <a:sym typeface="Arial"/>
              </a:rPr>
              <a:t> and their work related </a:t>
            </a:r>
            <a:r>
              <a:rPr b="1" lang="en-US">
                <a:latin typeface="Arial"/>
                <a:ea typeface="Arial"/>
                <a:cs typeface="Arial"/>
                <a:sym typeface="Arial"/>
              </a:rPr>
              <a:t>behaviour</a:t>
            </a:r>
            <a:r>
              <a:rPr lang="en-US">
                <a:latin typeface="Arial"/>
                <a:ea typeface="Arial"/>
                <a:cs typeface="Arial"/>
                <a:sym typeface="Arial"/>
              </a:rPr>
              <a:t> in order to help them develop the same to meet goals.</a:t>
            </a:r>
            <a:endParaRPr>
              <a:latin typeface="Arial"/>
              <a:ea typeface="Arial"/>
              <a:cs typeface="Arial"/>
              <a:sym typeface="Arial"/>
            </a:endParaRPr>
          </a:p>
          <a:p>
            <a:pPr indent="-180975" lvl="0" marL="180975" rtl="0" algn="l">
              <a:lnSpc>
                <a:spcPct val="90000"/>
              </a:lnSpc>
              <a:spcBef>
                <a:spcPts val="1000"/>
              </a:spcBef>
              <a:spcAft>
                <a:spcPts val="0"/>
              </a:spcAft>
              <a:buClr>
                <a:schemeClr val="dk1"/>
              </a:buClr>
              <a:buSzPts val="2400"/>
              <a:buFont typeface="Arial"/>
              <a:buNone/>
            </a:pPr>
            <a:r>
              <a:t/>
            </a:r>
            <a:endParaRPr>
              <a:latin typeface="Arial"/>
              <a:ea typeface="Arial"/>
              <a:cs typeface="Arial"/>
              <a:sym typeface="Arial"/>
            </a:endParaRPr>
          </a:p>
          <a:p>
            <a:pPr indent="-180975" lvl="0" marL="180975" rtl="0" algn="l">
              <a:lnSpc>
                <a:spcPct val="90000"/>
              </a:lnSpc>
              <a:spcBef>
                <a:spcPts val="1000"/>
              </a:spcBef>
              <a:spcAft>
                <a:spcPts val="0"/>
              </a:spcAft>
              <a:buClr>
                <a:schemeClr val="dk1"/>
              </a:buClr>
              <a:buSzPts val="2400"/>
              <a:buFont typeface="Arial"/>
              <a:buNone/>
            </a:pPr>
            <a:r>
              <a:rPr lang="en-US">
                <a:latin typeface="Arial"/>
                <a:ea typeface="Arial"/>
                <a:cs typeface="Arial"/>
                <a:sym typeface="Arial"/>
              </a:rPr>
              <a:t> </a:t>
            </a:r>
            <a:endParaRPr>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6"/>
          <p:cNvSpPr txBox="1"/>
          <p:nvPr>
            <p:ph type="title"/>
          </p:nvPr>
        </p:nvSpPr>
        <p:spPr>
          <a:xfrm>
            <a:off x="1175657" y="153059"/>
            <a:ext cx="9836332" cy="69240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Arial"/>
              <a:buNone/>
            </a:pPr>
            <a:r>
              <a:rPr b="1" lang="en-US"/>
              <a:t>Delegating the </a:t>
            </a:r>
            <a:r>
              <a:rPr b="1" lang="en-US">
                <a:solidFill>
                  <a:srgbClr val="01559E"/>
                </a:solidFill>
              </a:rPr>
              <a:t>right way</a:t>
            </a:r>
            <a:endParaRPr/>
          </a:p>
        </p:txBody>
      </p:sp>
      <p:pic>
        <p:nvPicPr>
          <p:cNvPr id="278" name="Google Shape;278;p36"/>
          <p:cNvPicPr preferRelativeResize="0"/>
          <p:nvPr>
            <p:ph idx="1" type="body"/>
          </p:nvPr>
        </p:nvPicPr>
        <p:blipFill rotWithShape="1">
          <a:blip r:embed="rId3">
            <a:alphaModFix/>
          </a:blip>
          <a:srcRect b="0" l="31418" r="0" t="0"/>
          <a:stretch/>
        </p:blipFill>
        <p:spPr>
          <a:xfrm>
            <a:off x="6095998" y="1037734"/>
            <a:ext cx="6096002" cy="4966751"/>
          </a:xfrm>
          <a:prstGeom prst="rect">
            <a:avLst/>
          </a:prstGeom>
          <a:noFill/>
          <a:ln>
            <a:noFill/>
          </a:ln>
        </p:spPr>
      </p:pic>
      <p:sp>
        <p:nvSpPr>
          <p:cNvPr id="279" name="Google Shape;279;p36"/>
          <p:cNvSpPr txBox="1"/>
          <p:nvPr/>
        </p:nvSpPr>
        <p:spPr>
          <a:xfrm>
            <a:off x="-1" y="1037737"/>
            <a:ext cx="6095999" cy="4966750"/>
          </a:xfrm>
          <a:prstGeom prst="rect">
            <a:avLst/>
          </a:prstGeom>
          <a:solidFill>
            <a:srgbClr val="2D2C2E"/>
          </a:solidFill>
          <a:ln>
            <a:noFill/>
          </a:ln>
        </p:spPr>
        <p:txBody>
          <a:bodyPr anchorCtr="0" anchor="ctr" bIns="45700" lIns="91425" spcFirstLastPara="1" rIns="216000" wrap="square" tIns="45700">
            <a:noAutofit/>
          </a:bodyPr>
          <a:lstStyle/>
          <a:p>
            <a:pPr indent="0" lvl="1" marL="549275" marR="0" rtl="0" algn="l">
              <a:lnSpc>
                <a:spcPct val="150000"/>
              </a:lnSpc>
              <a:spcBef>
                <a:spcPts val="0"/>
              </a:spcBef>
              <a:spcAft>
                <a:spcPts val="0"/>
              </a:spcAft>
              <a:buClr>
                <a:srgbClr val="000000"/>
              </a:buClr>
              <a:buSzPts val="2600"/>
              <a:buFont typeface="Arial"/>
              <a:buNone/>
            </a:pPr>
            <a:r>
              <a:rPr b="0" i="0" lang="en-US" sz="2600" u="none" cap="none" strike="noStrike">
                <a:solidFill>
                  <a:srgbClr val="A8FC83"/>
                </a:solidFill>
                <a:latin typeface="Arial"/>
                <a:ea typeface="Arial"/>
                <a:cs typeface="Arial"/>
                <a:sym typeface="Arial"/>
              </a:rPr>
              <a:t>The process of </a:t>
            </a:r>
            <a:r>
              <a:rPr b="1" i="0" lang="en-US" sz="2600" u="none" cap="none" strike="noStrike">
                <a:solidFill>
                  <a:srgbClr val="FD795A"/>
                </a:solidFill>
                <a:latin typeface="Arial"/>
                <a:ea typeface="Arial"/>
                <a:cs typeface="Arial"/>
                <a:sym typeface="Arial"/>
              </a:rPr>
              <a:t>assigning tasks, responsibilities, and authority to another person</a:t>
            </a:r>
            <a:r>
              <a:rPr b="0" i="0" lang="en-US" sz="2600" u="none" cap="none" strike="noStrike">
                <a:solidFill>
                  <a:srgbClr val="A8FC83"/>
                </a:solidFill>
                <a:latin typeface="Arial"/>
                <a:ea typeface="Arial"/>
                <a:cs typeface="Arial"/>
                <a:sym typeface="Arial"/>
              </a:rPr>
              <a:t>, usually a team member, to complete a </a:t>
            </a:r>
            <a:r>
              <a:rPr b="1" i="0" lang="en-US" sz="2600" u="none" cap="none" strike="noStrike">
                <a:solidFill>
                  <a:srgbClr val="FD795A"/>
                </a:solidFill>
                <a:latin typeface="Arial"/>
                <a:ea typeface="Arial"/>
                <a:cs typeface="Arial"/>
                <a:sym typeface="Arial"/>
              </a:rPr>
              <a:t>specific task or activity in a schedule time.</a:t>
            </a:r>
            <a:endParaRPr b="1" i="0" sz="2600" u="none" cap="none" strike="noStrike">
              <a:solidFill>
                <a:srgbClr val="FD795A"/>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Master Title &amp; Content Slide-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