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8"/>
  </p:notesMasterIdLst>
  <p:sldIdLst>
    <p:sldId id="3527" r:id="rId3"/>
    <p:sldId id="3774" r:id="rId4"/>
    <p:sldId id="3775" r:id="rId5"/>
    <p:sldId id="3803" r:id="rId6"/>
    <p:sldId id="638" r:id="rId7"/>
    <p:sldId id="556" r:id="rId8"/>
    <p:sldId id="389" r:id="rId9"/>
    <p:sldId id="701" r:id="rId10"/>
    <p:sldId id="653" r:id="rId11"/>
    <p:sldId id="3624" r:id="rId12"/>
    <p:sldId id="602" r:id="rId13"/>
    <p:sldId id="432" r:id="rId14"/>
    <p:sldId id="334" r:id="rId15"/>
    <p:sldId id="3815" r:id="rId16"/>
    <p:sldId id="380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dharth Bhandari" initials="SB" lastIdx="73" clrIdx="0">
    <p:extLst>
      <p:ext uri="{19B8F6BF-5375-455C-9EA6-DF929625EA0E}">
        <p15:presenceInfo xmlns:p15="http://schemas.microsoft.com/office/powerpoint/2012/main" userId="408c4fe377057d52" providerId="Windows Live"/>
      </p:ext>
    </p:extLst>
  </p:cmAuthor>
  <p:cmAuthor id="2" name="Dhrupad Sankar Hazra" initials="DSH" lastIdx="3" clrIdx="1">
    <p:extLst>
      <p:ext uri="{19B8F6BF-5375-455C-9EA6-DF929625EA0E}">
        <p15:presenceInfo xmlns:p15="http://schemas.microsoft.com/office/powerpoint/2012/main" userId="6f6b56eeaa0d3520" providerId="Windows Live"/>
      </p:ext>
    </p:extLst>
  </p:cmAuthor>
  <p:cmAuthor id="3" name="Mohammad Armaan" initials="MA" lastIdx="17" clrIdx="2">
    <p:extLst>
      <p:ext uri="{19B8F6BF-5375-455C-9EA6-DF929625EA0E}">
        <p15:presenceInfo xmlns:p15="http://schemas.microsoft.com/office/powerpoint/2012/main" userId="31aef47c891f50ed" providerId="Windows Live"/>
      </p:ext>
    </p:extLst>
  </p:cmAuthor>
  <p:cmAuthor id="4" name="Mohammad" initials="M" lastIdx="13" clrIdx="3">
    <p:extLst>
      <p:ext uri="{19B8F6BF-5375-455C-9EA6-DF929625EA0E}">
        <p15:presenceInfo xmlns:p15="http://schemas.microsoft.com/office/powerpoint/2012/main" userId="315c467f4dbd61d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1559E"/>
    <a:srgbClr val="E9EAEC"/>
    <a:srgbClr val="892CC1"/>
    <a:srgbClr val="FD8E01"/>
    <a:srgbClr val="F1F2F6"/>
    <a:srgbClr val="6C1998"/>
    <a:srgbClr val="F8B054"/>
    <a:srgbClr val="F59405"/>
    <a:srgbClr val="0A9F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09" autoAdjust="0"/>
    <p:restoredTop sz="74083" autoAdjust="0"/>
  </p:normalViewPr>
  <p:slideViewPr>
    <p:cSldViewPr snapToGrid="0">
      <p:cViewPr varScale="1">
        <p:scale>
          <a:sx n="63" d="100"/>
          <a:sy n="63" d="100"/>
        </p:scale>
        <p:origin x="45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595FE0-3781-438D-ABEB-6E2C543B7C6B}" type="doc">
      <dgm:prSet loTypeId="urn:microsoft.com/office/officeart/2005/8/layout/pList1" loCatId="list" qsTypeId="urn:microsoft.com/office/officeart/2005/8/quickstyle/simple1" qsCatId="simple" csTypeId="urn:microsoft.com/office/officeart/2005/8/colors/colorful4" csCatId="colorful" phldr="1"/>
      <dgm:spPr/>
      <dgm:t>
        <a:bodyPr/>
        <a:lstStyle/>
        <a:p>
          <a:endParaRPr lang="en-US"/>
        </a:p>
      </dgm:t>
    </dgm:pt>
    <dgm:pt modelId="{3B81DD19-E945-4558-8B15-689AA34DAB87}">
      <dgm:prSet phldrT="[Text]" custT="1"/>
      <dgm:spPr/>
      <dgm:t>
        <a:bodyPr tIns="468000"/>
        <a:lstStyle/>
        <a:p>
          <a:pPr>
            <a:spcAft>
              <a:spcPts val="600"/>
            </a:spcAft>
          </a:pPr>
          <a:r>
            <a:rPr lang="en-US" sz="2800" b="1" dirty="0">
              <a:latin typeface="Swis721 Cn BT" panose="020B0506020202030204" pitchFamily="34" charset="0"/>
            </a:rPr>
            <a:t>Content</a:t>
          </a:r>
        </a:p>
      </dgm:t>
    </dgm:pt>
    <dgm:pt modelId="{4FCC0F1A-B4A8-4177-A6BE-AD3B79FE86D5}" type="parTrans" cxnId="{C2841EF8-BE21-4FAF-B00E-832A9E89BF83}">
      <dgm:prSet/>
      <dgm:spPr/>
      <dgm:t>
        <a:bodyPr/>
        <a:lstStyle/>
        <a:p>
          <a:endParaRPr lang="en-US"/>
        </a:p>
      </dgm:t>
    </dgm:pt>
    <dgm:pt modelId="{26FEC579-D70F-4E9B-94CC-FDE87C152028}" type="sibTrans" cxnId="{C2841EF8-BE21-4FAF-B00E-832A9E89BF83}">
      <dgm:prSet/>
      <dgm:spPr/>
      <dgm:t>
        <a:bodyPr/>
        <a:lstStyle/>
        <a:p>
          <a:endParaRPr lang="en-US"/>
        </a:p>
      </dgm:t>
    </dgm:pt>
    <dgm:pt modelId="{588D5C77-CEE4-426C-B10C-F225947A03DE}">
      <dgm:prSet phldrT="[Text]" custT="1"/>
      <dgm:spPr/>
      <dgm:t>
        <a:bodyPr tIns="468000"/>
        <a:lstStyle/>
        <a:p>
          <a:pPr>
            <a:spcAft>
              <a:spcPts val="600"/>
            </a:spcAft>
          </a:pPr>
          <a:r>
            <a:rPr lang="en-US" sz="2800" b="1" dirty="0">
              <a:latin typeface="Swis721 Cn BT" panose="020B0506020202030204" pitchFamily="34" charset="0"/>
            </a:rPr>
            <a:t>Design</a:t>
          </a:r>
        </a:p>
      </dgm:t>
    </dgm:pt>
    <dgm:pt modelId="{0F6DAEEC-9564-499A-8C83-9AD7035F331F}" type="parTrans" cxnId="{13B6CFDD-8BAE-447C-AADE-B9E2034BA553}">
      <dgm:prSet/>
      <dgm:spPr/>
      <dgm:t>
        <a:bodyPr/>
        <a:lstStyle/>
        <a:p>
          <a:endParaRPr lang="en-US"/>
        </a:p>
      </dgm:t>
    </dgm:pt>
    <dgm:pt modelId="{7EEA6F84-B15A-43FD-B2AE-4BA23D8088D8}" type="sibTrans" cxnId="{13B6CFDD-8BAE-447C-AADE-B9E2034BA553}">
      <dgm:prSet/>
      <dgm:spPr/>
      <dgm:t>
        <a:bodyPr/>
        <a:lstStyle/>
        <a:p>
          <a:endParaRPr lang="en-US"/>
        </a:p>
      </dgm:t>
    </dgm:pt>
    <dgm:pt modelId="{D4DDC8D1-2CBF-4171-AFD8-7403DFB4CB6A}">
      <dgm:prSet phldrT="[Text]" custT="1"/>
      <dgm:spPr/>
      <dgm:t>
        <a:bodyPr tIns="468000"/>
        <a:lstStyle/>
        <a:p>
          <a:pPr>
            <a:spcAft>
              <a:spcPts val="600"/>
            </a:spcAft>
          </a:pPr>
          <a:r>
            <a:rPr lang="en-US" sz="2800" b="1" dirty="0">
              <a:latin typeface="Swis721 Cn BT" panose="020B0506020202030204" pitchFamily="34" charset="0"/>
            </a:rPr>
            <a:t>Delivery</a:t>
          </a:r>
        </a:p>
      </dgm:t>
    </dgm:pt>
    <dgm:pt modelId="{A9499B50-2528-43A2-9AB9-FEB5EA93CD1B}" type="parTrans" cxnId="{9856C961-660D-40A8-B59D-19F80D768AE1}">
      <dgm:prSet/>
      <dgm:spPr/>
      <dgm:t>
        <a:bodyPr/>
        <a:lstStyle/>
        <a:p>
          <a:endParaRPr lang="en-US"/>
        </a:p>
      </dgm:t>
    </dgm:pt>
    <dgm:pt modelId="{81D4CA70-6106-40EF-8E3D-450715A26863}" type="sibTrans" cxnId="{9856C961-660D-40A8-B59D-19F80D768AE1}">
      <dgm:prSet/>
      <dgm:spPr/>
      <dgm:t>
        <a:bodyPr/>
        <a:lstStyle/>
        <a:p>
          <a:endParaRPr lang="en-US"/>
        </a:p>
      </dgm:t>
    </dgm:pt>
    <dgm:pt modelId="{12CECC3C-0DFF-438E-B8F5-7C21B0490B0B}" type="pres">
      <dgm:prSet presAssocID="{8E595FE0-3781-438D-ABEB-6E2C543B7C6B}" presName="Name0" presStyleCnt="0">
        <dgm:presLayoutVars>
          <dgm:dir/>
          <dgm:resizeHandles val="exact"/>
        </dgm:presLayoutVars>
      </dgm:prSet>
      <dgm:spPr/>
    </dgm:pt>
    <dgm:pt modelId="{B811FC7A-ADC3-4AEB-8A02-ADBEBFBC810E}" type="pres">
      <dgm:prSet presAssocID="{3B81DD19-E945-4558-8B15-689AA34DAB87}" presName="compNode" presStyleCnt="0"/>
      <dgm:spPr/>
    </dgm:pt>
    <dgm:pt modelId="{4A20880F-5C20-4ACC-BCCB-2EA1F6F7C912}" type="pres">
      <dgm:prSet presAssocID="{3B81DD19-E945-4558-8B15-689AA34DAB87}" presName="pictRect" presStyleLbl="node1" presStyleIdx="0" presStyleCnt="3" custScaleX="109365" custScaleY="14226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770" r="-46230"/>
          </a:stretch>
        </a:blipFill>
      </dgm:spPr>
    </dgm:pt>
    <dgm:pt modelId="{4F95A13D-FD02-4EBF-8D67-9EBDA20C4E27}" type="pres">
      <dgm:prSet presAssocID="{3B81DD19-E945-4558-8B15-689AA34DAB87}" presName="textRect" presStyleLbl="revTx" presStyleIdx="0" presStyleCnt="3" custLinFactNeighborX="-1067" custLinFactNeighborY="22410">
        <dgm:presLayoutVars>
          <dgm:bulletEnabled val="1"/>
        </dgm:presLayoutVars>
      </dgm:prSet>
      <dgm:spPr/>
    </dgm:pt>
    <dgm:pt modelId="{21D65C7F-E460-4059-A41B-12048D44263E}" type="pres">
      <dgm:prSet presAssocID="{26FEC579-D70F-4E9B-94CC-FDE87C152028}" presName="sibTrans" presStyleLbl="sibTrans2D1" presStyleIdx="0" presStyleCnt="0"/>
      <dgm:spPr/>
    </dgm:pt>
    <dgm:pt modelId="{A1DB1739-7AC2-4519-9EC6-96C359D98DE0}" type="pres">
      <dgm:prSet presAssocID="{588D5C77-CEE4-426C-B10C-F225947A03DE}" presName="compNode" presStyleCnt="0"/>
      <dgm:spPr/>
    </dgm:pt>
    <dgm:pt modelId="{6DBE6A4E-6FA1-404F-B1EF-109E2B897CD8}" type="pres">
      <dgm:prSet presAssocID="{588D5C77-CEE4-426C-B10C-F225947A03DE}" presName="pictRect" presStyleLbl="node1" presStyleIdx="1" presStyleCnt="3" custScaleX="109365" custScaleY="142263"/>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569" t="42" r="-569" b="42"/>
          </a:stretch>
        </a:blipFill>
      </dgm:spPr>
    </dgm:pt>
    <dgm:pt modelId="{B527B039-6093-4BDD-8FA2-4A4323FAFAF4}" type="pres">
      <dgm:prSet presAssocID="{588D5C77-CEE4-426C-B10C-F225947A03DE}" presName="textRect" presStyleLbl="revTx" presStyleIdx="1" presStyleCnt="3" custLinFactNeighborX="-1067" custLinFactNeighborY="22410">
        <dgm:presLayoutVars>
          <dgm:bulletEnabled val="1"/>
        </dgm:presLayoutVars>
      </dgm:prSet>
      <dgm:spPr/>
    </dgm:pt>
    <dgm:pt modelId="{6C7CCFB9-DEA2-4516-8286-53AFA3EF8633}" type="pres">
      <dgm:prSet presAssocID="{7EEA6F84-B15A-43FD-B2AE-4BA23D8088D8}" presName="sibTrans" presStyleLbl="sibTrans2D1" presStyleIdx="0" presStyleCnt="0"/>
      <dgm:spPr/>
    </dgm:pt>
    <dgm:pt modelId="{B1A36DC6-2EE9-45B1-849D-52FF9786CA62}" type="pres">
      <dgm:prSet presAssocID="{D4DDC8D1-2CBF-4171-AFD8-7403DFB4CB6A}" presName="compNode" presStyleCnt="0"/>
      <dgm:spPr/>
    </dgm:pt>
    <dgm:pt modelId="{F45D1330-0EE8-4780-865D-DBF07A6A49C0}" type="pres">
      <dgm:prSet presAssocID="{D4DDC8D1-2CBF-4171-AFD8-7403DFB4CB6A}" presName="pictRect" presStyleLbl="node1" presStyleIdx="2" presStyleCnt="3" custScaleX="109365" custScaleY="14226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dgm:spPr>
    </dgm:pt>
    <dgm:pt modelId="{A816F210-544D-4AE0-BA35-57B42D835A5C}" type="pres">
      <dgm:prSet presAssocID="{D4DDC8D1-2CBF-4171-AFD8-7403DFB4CB6A}" presName="textRect" presStyleLbl="revTx" presStyleIdx="2" presStyleCnt="3" custLinFactNeighborX="-1067" custLinFactNeighborY="22410">
        <dgm:presLayoutVars>
          <dgm:bulletEnabled val="1"/>
        </dgm:presLayoutVars>
      </dgm:prSet>
      <dgm:spPr/>
    </dgm:pt>
  </dgm:ptLst>
  <dgm:cxnLst>
    <dgm:cxn modelId="{378D1E28-FA1A-4719-92A6-8D4DD31E16D3}" type="presOf" srcId="{7EEA6F84-B15A-43FD-B2AE-4BA23D8088D8}" destId="{6C7CCFB9-DEA2-4516-8286-53AFA3EF8633}" srcOrd="0" destOrd="0" presId="urn:microsoft.com/office/officeart/2005/8/layout/pList1"/>
    <dgm:cxn modelId="{D0A1E82C-AD54-46D7-834B-AD82FB48EE3B}" type="presOf" srcId="{588D5C77-CEE4-426C-B10C-F225947A03DE}" destId="{B527B039-6093-4BDD-8FA2-4A4323FAFAF4}" srcOrd="0" destOrd="0" presId="urn:microsoft.com/office/officeart/2005/8/layout/pList1"/>
    <dgm:cxn modelId="{9856C961-660D-40A8-B59D-19F80D768AE1}" srcId="{8E595FE0-3781-438D-ABEB-6E2C543B7C6B}" destId="{D4DDC8D1-2CBF-4171-AFD8-7403DFB4CB6A}" srcOrd="2" destOrd="0" parTransId="{A9499B50-2528-43A2-9AB9-FEB5EA93CD1B}" sibTransId="{81D4CA70-6106-40EF-8E3D-450715A26863}"/>
    <dgm:cxn modelId="{A4AA4E42-B4B3-42F9-BE73-6F8891F059DA}" type="presOf" srcId="{D4DDC8D1-2CBF-4171-AFD8-7403DFB4CB6A}" destId="{A816F210-544D-4AE0-BA35-57B42D835A5C}" srcOrd="0" destOrd="0" presId="urn:microsoft.com/office/officeart/2005/8/layout/pList1"/>
    <dgm:cxn modelId="{6E6D2549-500B-4BBC-9A16-0C150F5E3C8C}" type="presOf" srcId="{26FEC579-D70F-4E9B-94CC-FDE87C152028}" destId="{21D65C7F-E460-4059-A41B-12048D44263E}" srcOrd="0" destOrd="0" presId="urn:microsoft.com/office/officeart/2005/8/layout/pList1"/>
    <dgm:cxn modelId="{13B6CFDD-8BAE-447C-AADE-B9E2034BA553}" srcId="{8E595FE0-3781-438D-ABEB-6E2C543B7C6B}" destId="{588D5C77-CEE4-426C-B10C-F225947A03DE}" srcOrd="1" destOrd="0" parTransId="{0F6DAEEC-9564-499A-8C83-9AD7035F331F}" sibTransId="{7EEA6F84-B15A-43FD-B2AE-4BA23D8088D8}"/>
    <dgm:cxn modelId="{C2841EF8-BE21-4FAF-B00E-832A9E89BF83}" srcId="{8E595FE0-3781-438D-ABEB-6E2C543B7C6B}" destId="{3B81DD19-E945-4558-8B15-689AA34DAB87}" srcOrd="0" destOrd="0" parTransId="{4FCC0F1A-B4A8-4177-A6BE-AD3B79FE86D5}" sibTransId="{26FEC579-D70F-4E9B-94CC-FDE87C152028}"/>
    <dgm:cxn modelId="{A7C3DEFD-AF8B-4A4F-B6E3-AB9C4F289614}" type="presOf" srcId="{3B81DD19-E945-4558-8B15-689AA34DAB87}" destId="{4F95A13D-FD02-4EBF-8D67-9EBDA20C4E27}" srcOrd="0" destOrd="0" presId="urn:microsoft.com/office/officeart/2005/8/layout/pList1"/>
    <dgm:cxn modelId="{8990BCFF-D506-42D1-9987-1CC17F2071D3}" type="presOf" srcId="{8E595FE0-3781-438D-ABEB-6E2C543B7C6B}" destId="{12CECC3C-0DFF-438E-B8F5-7C21B0490B0B}" srcOrd="0" destOrd="0" presId="urn:microsoft.com/office/officeart/2005/8/layout/pList1"/>
    <dgm:cxn modelId="{FFFA645C-0C60-4CF7-AAA7-7B81AFBC3E56}" type="presParOf" srcId="{12CECC3C-0DFF-438E-B8F5-7C21B0490B0B}" destId="{B811FC7A-ADC3-4AEB-8A02-ADBEBFBC810E}" srcOrd="0" destOrd="0" presId="urn:microsoft.com/office/officeart/2005/8/layout/pList1"/>
    <dgm:cxn modelId="{A1207896-40E9-4F39-9F8E-2125B27EABEA}" type="presParOf" srcId="{B811FC7A-ADC3-4AEB-8A02-ADBEBFBC810E}" destId="{4A20880F-5C20-4ACC-BCCB-2EA1F6F7C912}" srcOrd="0" destOrd="0" presId="urn:microsoft.com/office/officeart/2005/8/layout/pList1"/>
    <dgm:cxn modelId="{38E11B9D-F0AD-41AE-9EC6-3044FB6C0C8C}" type="presParOf" srcId="{B811FC7A-ADC3-4AEB-8A02-ADBEBFBC810E}" destId="{4F95A13D-FD02-4EBF-8D67-9EBDA20C4E27}" srcOrd="1" destOrd="0" presId="urn:microsoft.com/office/officeart/2005/8/layout/pList1"/>
    <dgm:cxn modelId="{C8A52DD7-9348-445C-86A7-2417FDD6BF2E}" type="presParOf" srcId="{12CECC3C-0DFF-438E-B8F5-7C21B0490B0B}" destId="{21D65C7F-E460-4059-A41B-12048D44263E}" srcOrd="1" destOrd="0" presId="urn:microsoft.com/office/officeart/2005/8/layout/pList1"/>
    <dgm:cxn modelId="{72B542A7-9176-4829-ADA8-12DCDD0856CA}" type="presParOf" srcId="{12CECC3C-0DFF-438E-B8F5-7C21B0490B0B}" destId="{A1DB1739-7AC2-4519-9EC6-96C359D98DE0}" srcOrd="2" destOrd="0" presId="urn:microsoft.com/office/officeart/2005/8/layout/pList1"/>
    <dgm:cxn modelId="{13075A18-6A66-49A9-8784-789F11BBB35D}" type="presParOf" srcId="{A1DB1739-7AC2-4519-9EC6-96C359D98DE0}" destId="{6DBE6A4E-6FA1-404F-B1EF-109E2B897CD8}" srcOrd="0" destOrd="0" presId="urn:microsoft.com/office/officeart/2005/8/layout/pList1"/>
    <dgm:cxn modelId="{DC6B969A-7176-4DAD-A1E5-D5FE9C4DC00E}" type="presParOf" srcId="{A1DB1739-7AC2-4519-9EC6-96C359D98DE0}" destId="{B527B039-6093-4BDD-8FA2-4A4323FAFAF4}" srcOrd="1" destOrd="0" presId="urn:microsoft.com/office/officeart/2005/8/layout/pList1"/>
    <dgm:cxn modelId="{43CEB131-93EB-4C0B-BC3A-1A6FC82A03F7}" type="presParOf" srcId="{12CECC3C-0DFF-438E-B8F5-7C21B0490B0B}" destId="{6C7CCFB9-DEA2-4516-8286-53AFA3EF8633}" srcOrd="3" destOrd="0" presId="urn:microsoft.com/office/officeart/2005/8/layout/pList1"/>
    <dgm:cxn modelId="{7501FE83-1AE9-46C7-BFF6-0A3D2D1AEFC3}" type="presParOf" srcId="{12CECC3C-0DFF-438E-B8F5-7C21B0490B0B}" destId="{B1A36DC6-2EE9-45B1-849D-52FF9786CA62}" srcOrd="4" destOrd="0" presId="urn:microsoft.com/office/officeart/2005/8/layout/pList1"/>
    <dgm:cxn modelId="{CDAEFAC1-0E22-4A25-8E65-10FCC9B89E61}" type="presParOf" srcId="{B1A36DC6-2EE9-45B1-849D-52FF9786CA62}" destId="{F45D1330-0EE8-4780-865D-DBF07A6A49C0}" srcOrd="0" destOrd="0" presId="urn:microsoft.com/office/officeart/2005/8/layout/pList1"/>
    <dgm:cxn modelId="{B6881712-E7E0-4CB6-8767-FE2569BAAB43}" type="presParOf" srcId="{B1A36DC6-2EE9-45B1-849D-52FF9786CA62}" destId="{A816F210-544D-4AE0-BA35-57B42D835A5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3EE79A-48A1-41DB-8F99-B4CEB1B866B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n-IN"/>
        </a:p>
      </dgm:t>
    </dgm:pt>
    <dgm:pt modelId="{17B3BBC2-25ED-4C22-B2BF-39BBEAB8F5F8}">
      <dgm:prSet phldrT="[Text]" custT="1"/>
      <dgm:spPr>
        <a:noFill/>
        <a:ln w="28575">
          <a:solidFill>
            <a:srgbClr val="FFC000"/>
          </a:solidFill>
        </a:ln>
        <a:effectLst>
          <a:outerShdw blurRad="50800" dist="38100" dir="5400000" algn="t" rotWithShape="0">
            <a:prstClr val="black">
              <a:alpha val="40000"/>
            </a:prstClr>
          </a:outerShdw>
        </a:effectLst>
      </dgm:spPr>
      <dgm:t>
        <a:bodyPr/>
        <a:lstStyle/>
        <a:p>
          <a:pPr>
            <a:lnSpc>
              <a:spcPct val="100000"/>
            </a:lnSpc>
            <a:spcAft>
              <a:spcPts val="1200"/>
            </a:spcAft>
          </a:pPr>
          <a:r>
            <a:rPr lang="en-IN" sz="1400" b="1" dirty="0">
              <a:solidFill>
                <a:schemeClr val="tx1"/>
              </a:solidFill>
              <a:effectLst/>
              <a:latin typeface="+mn-lt"/>
            </a:rPr>
            <a:t>Body Language</a:t>
          </a:r>
        </a:p>
      </dgm:t>
    </dgm:pt>
    <dgm:pt modelId="{DCBD65D3-E290-4120-BC94-7F46AB32386A}" type="parTrans" cxnId="{748AC97E-0916-4A2E-A1D9-15F081E9A8A0}">
      <dgm:prSet/>
      <dgm:spPr/>
      <dgm:t>
        <a:bodyPr/>
        <a:lstStyle/>
        <a:p>
          <a:endParaRPr lang="en-IN" sz="1600">
            <a:solidFill>
              <a:schemeClr val="tx1"/>
            </a:solidFill>
            <a:effectLst/>
          </a:endParaRPr>
        </a:p>
      </dgm:t>
    </dgm:pt>
    <dgm:pt modelId="{E24CF624-D265-438F-8A1B-80D176315F3C}" type="sibTrans" cxnId="{748AC97E-0916-4A2E-A1D9-15F081E9A8A0}">
      <dgm:prSet/>
      <dgm:spPr>
        <a:ln w="19050">
          <a:solidFill>
            <a:srgbClr val="FFC000"/>
          </a:solidFill>
        </a:ln>
        <a:effectLst>
          <a:outerShdw blurRad="50800" dist="38100" dir="8100000" algn="tr" rotWithShape="0">
            <a:prstClr val="black">
              <a:alpha val="40000"/>
            </a:prstClr>
          </a:outerShdw>
        </a:effectLst>
      </dgm:spPr>
      <dgm:t>
        <a:bodyPr/>
        <a:lstStyle/>
        <a:p>
          <a:endParaRPr lang="en-IN" sz="1600">
            <a:solidFill>
              <a:schemeClr val="tx1"/>
            </a:solidFill>
            <a:effectLst/>
          </a:endParaRPr>
        </a:p>
      </dgm:t>
    </dgm:pt>
    <dgm:pt modelId="{A549A6AF-C1A3-4945-BBB5-34A0D243BBAE}">
      <dgm:prSet phldrT="[Text]" custT="1"/>
      <dgm:spPr>
        <a:noFill/>
        <a:ln w="28575">
          <a:solidFill>
            <a:srgbClr val="B2F514"/>
          </a:solidFill>
        </a:ln>
        <a:effectLst>
          <a:outerShdw blurRad="50800" dist="38100" dir="5400000" algn="t" rotWithShape="0">
            <a:prstClr val="black">
              <a:alpha val="40000"/>
            </a:prstClr>
          </a:outerShdw>
        </a:effectLst>
      </dgm:spPr>
      <dgm:t>
        <a:bodyPr/>
        <a:lstStyle/>
        <a:p>
          <a:pPr>
            <a:lnSpc>
              <a:spcPct val="100000"/>
            </a:lnSpc>
            <a:spcAft>
              <a:spcPts val="1200"/>
            </a:spcAft>
          </a:pPr>
          <a:r>
            <a:rPr lang="en-IN" sz="1400" b="1" dirty="0">
              <a:solidFill>
                <a:schemeClr val="tx1"/>
              </a:solidFill>
              <a:effectLst/>
              <a:latin typeface="+mn-lt"/>
            </a:rPr>
            <a:t>Voice</a:t>
          </a:r>
        </a:p>
      </dgm:t>
    </dgm:pt>
    <dgm:pt modelId="{043C636D-9DBB-4264-89B9-3F63277E4A8D}" type="parTrans" cxnId="{F6EE23DC-00F9-4978-A56F-9631E6F8A31F}">
      <dgm:prSet/>
      <dgm:spPr/>
      <dgm:t>
        <a:bodyPr/>
        <a:lstStyle/>
        <a:p>
          <a:endParaRPr lang="en-IN" sz="1600">
            <a:solidFill>
              <a:schemeClr val="tx1"/>
            </a:solidFill>
            <a:effectLst/>
          </a:endParaRPr>
        </a:p>
      </dgm:t>
    </dgm:pt>
    <dgm:pt modelId="{950364B0-1395-44D8-B695-E3EAD5F9E160}" type="sibTrans" cxnId="{F6EE23DC-00F9-4978-A56F-9631E6F8A31F}">
      <dgm:prSet/>
      <dgm:spPr>
        <a:ln w="19050">
          <a:solidFill>
            <a:srgbClr val="B2F514"/>
          </a:solidFill>
        </a:ln>
        <a:effectLst>
          <a:outerShdw blurRad="50800" dist="38100" algn="l" rotWithShape="0">
            <a:prstClr val="black">
              <a:alpha val="40000"/>
            </a:prstClr>
          </a:outerShdw>
        </a:effectLst>
      </dgm:spPr>
      <dgm:t>
        <a:bodyPr/>
        <a:lstStyle/>
        <a:p>
          <a:endParaRPr lang="en-IN" sz="1600">
            <a:solidFill>
              <a:schemeClr val="tx1"/>
            </a:solidFill>
            <a:effectLst/>
          </a:endParaRPr>
        </a:p>
      </dgm:t>
    </dgm:pt>
    <dgm:pt modelId="{AD56DD3B-9613-4EE4-B1A1-9DACF18A771F}">
      <dgm:prSet phldrT="[Text]" custT="1"/>
      <dgm:spPr>
        <a:noFill/>
        <a:ln w="28575">
          <a:solidFill>
            <a:srgbClr val="46EC27"/>
          </a:solidFill>
        </a:ln>
        <a:effectLst>
          <a:outerShdw blurRad="50800" dist="38100" dir="5400000" algn="t" rotWithShape="0">
            <a:prstClr val="black">
              <a:alpha val="40000"/>
            </a:prstClr>
          </a:outerShdw>
        </a:effectLst>
      </dgm:spPr>
      <dgm:t>
        <a:bodyPr/>
        <a:lstStyle/>
        <a:p>
          <a:pPr>
            <a:lnSpc>
              <a:spcPct val="100000"/>
            </a:lnSpc>
            <a:spcAft>
              <a:spcPts val="1200"/>
            </a:spcAft>
          </a:pPr>
          <a:r>
            <a:rPr lang="en-IN" sz="1400" b="1" dirty="0">
              <a:solidFill>
                <a:schemeClr val="tx1"/>
              </a:solidFill>
              <a:effectLst/>
              <a:latin typeface="+mn-lt"/>
            </a:rPr>
            <a:t>Confidence</a:t>
          </a:r>
        </a:p>
      </dgm:t>
    </dgm:pt>
    <dgm:pt modelId="{D824EC48-F6FE-4CE1-BF3F-372FB8CA411F}" type="parTrans" cxnId="{28CA70C6-199C-419E-9E7A-9FA485F318A7}">
      <dgm:prSet/>
      <dgm:spPr/>
      <dgm:t>
        <a:bodyPr/>
        <a:lstStyle/>
        <a:p>
          <a:endParaRPr lang="en-IN" sz="1600">
            <a:solidFill>
              <a:schemeClr val="tx1"/>
            </a:solidFill>
            <a:effectLst/>
          </a:endParaRPr>
        </a:p>
      </dgm:t>
    </dgm:pt>
    <dgm:pt modelId="{ECD1AFA1-EFC6-4245-9C0E-18251896B7F5}" type="sibTrans" cxnId="{28CA70C6-199C-419E-9E7A-9FA485F318A7}">
      <dgm:prSet/>
      <dgm:spPr>
        <a:ln w="19050">
          <a:solidFill>
            <a:srgbClr val="46EC27"/>
          </a:solidFill>
        </a:ln>
        <a:effectLst>
          <a:outerShdw blurRad="50800" dist="38100" dir="2700000" algn="tl" rotWithShape="0">
            <a:prstClr val="black">
              <a:alpha val="40000"/>
            </a:prstClr>
          </a:outerShdw>
        </a:effectLst>
      </dgm:spPr>
      <dgm:t>
        <a:bodyPr/>
        <a:lstStyle/>
        <a:p>
          <a:endParaRPr lang="en-IN" sz="1600">
            <a:solidFill>
              <a:schemeClr val="tx1"/>
            </a:solidFill>
            <a:effectLst/>
          </a:endParaRPr>
        </a:p>
      </dgm:t>
    </dgm:pt>
    <dgm:pt modelId="{EF673A0A-848C-4942-B4BC-B0B7DCAD45AE}">
      <dgm:prSet phldrT="[Text]" custT="1"/>
      <dgm:spPr>
        <a:noFill/>
        <a:ln w="28575">
          <a:solidFill>
            <a:srgbClr val="39E37B"/>
          </a:solidFill>
        </a:ln>
        <a:effectLst>
          <a:outerShdw blurRad="50800" dist="38100" dir="5400000" algn="t" rotWithShape="0">
            <a:prstClr val="black">
              <a:alpha val="40000"/>
            </a:prstClr>
          </a:outerShdw>
        </a:effectLst>
      </dgm:spPr>
      <dgm:t>
        <a:bodyPr/>
        <a:lstStyle/>
        <a:p>
          <a:pPr>
            <a:lnSpc>
              <a:spcPct val="100000"/>
            </a:lnSpc>
            <a:spcAft>
              <a:spcPts val="1200"/>
            </a:spcAft>
          </a:pPr>
          <a:r>
            <a:rPr lang="en-IN" sz="1400" b="1" dirty="0">
              <a:solidFill>
                <a:schemeClr val="tx1"/>
              </a:solidFill>
              <a:effectLst/>
              <a:latin typeface="+mn-lt"/>
            </a:rPr>
            <a:t>Preparation</a:t>
          </a:r>
        </a:p>
      </dgm:t>
    </dgm:pt>
    <dgm:pt modelId="{0A6E15CC-1882-44A7-81AE-A4DEBA1131F2}" type="parTrans" cxnId="{C23840BF-22B7-4DFE-A863-D2878A8FCCC7}">
      <dgm:prSet/>
      <dgm:spPr/>
      <dgm:t>
        <a:bodyPr/>
        <a:lstStyle/>
        <a:p>
          <a:endParaRPr lang="en-IN" sz="1600">
            <a:solidFill>
              <a:schemeClr val="tx1"/>
            </a:solidFill>
            <a:effectLst/>
          </a:endParaRPr>
        </a:p>
      </dgm:t>
    </dgm:pt>
    <dgm:pt modelId="{6F472E1B-56BF-4F6B-BEC6-8CD865918B76}" type="sibTrans" cxnId="{C23840BF-22B7-4DFE-A863-D2878A8FCCC7}">
      <dgm:prSet/>
      <dgm:spPr>
        <a:ln w="19050">
          <a:solidFill>
            <a:srgbClr val="39E37B"/>
          </a:solidFill>
        </a:ln>
        <a:effectLst>
          <a:outerShdw blurRad="50800" dist="38100" dir="8100000" algn="tr" rotWithShape="0">
            <a:prstClr val="black">
              <a:alpha val="40000"/>
            </a:prstClr>
          </a:outerShdw>
        </a:effectLst>
      </dgm:spPr>
      <dgm:t>
        <a:bodyPr/>
        <a:lstStyle/>
        <a:p>
          <a:endParaRPr lang="en-IN" sz="1600">
            <a:solidFill>
              <a:schemeClr val="tx1"/>
            </a:solidFill>
            <a:effectLst/>
          </a:endParaRPr>
        </a:p>
      </dgm:t>
    </dgm:pt>
    <dgm:pt modelId="{26C7CF6A-8873-4B62-8BFA-056BC97A2D4C}">
      <dgm:prSet phldrT="[Text]" custT="1"/>
      <dgm:spPr>
        <a:noFill/>
        <a:ln w="28575">
          <a:solidFill>
            <a:srgbClr val="4ADCD2"/>
          </a:solidFill>
        </a:ln>
        <a:effectLst>
          <a:outerShdw blurRad="50800" dist="38100" dir="5400000" algn="t" rotWithShape="0">
            <a:prstClr val="black">
              <a:alpha val="40000"/>
            </a:prstClr>
          </a:outerShdw>
        </a:effectLst>
      </dgm:spPr>
      <dgm:t>
        <a:bodyPr/>
        <a:lstStyle/>
        <a:p>
          <a:pPr>
            <a:lnSpc>
              <a:spcPct val="100000"/>
            </a:lnSpc>
            <a:spcAft>
              <a:spcPts val="1200"/>
            </a:spcAft>
          </a:pPr>
          <a:r>
            <a:rPr lang="en-IN" sz="1400" b="1" dirty="0">
              <a:solidFill>
                <a:schemeClr val="tx1"/>
              </a:solidFill>
              <a:effectLst/>
              <a:latin typeface="+mn-lt"/>
            </a:rPr>
            <a:t>Engaging Audience</a:t>
          </a:r>
        </a:p>
      </dgm:t>
    </dgm:pt>
    <dgm:pt modelId="{B031E34F-FDCB-4D19-B2DA-3DC942F53F44}" type="parTrans" cxnId="{21462494-5FB9-4DA7-BD5A-89723652C516}">
      <dgm:prSet/>
      <dgm:spPr/>
      <dgm:t>
        <a:bodyPr/>
        <a:lstStyle/>
        <a:p>
          <a:endParaRPr lang="en-IN" sz="1600">
            <a:solidFill>
              <a:schemeClr val="tx1"/>
            </a:solidFill>
            <a:effectLst/>
          </a:endParaRPr>
        </a:p>
      </dgm:t>
    </dgm:pt>
    <dgm:pt modelId="{F9FCC918-6053-498A-8736-D43E6976B0D7}" type="sibTrans" cxnId="{21462494-5FB9-4DA7-BD5A-89723652C516}">
      <dgm:prSet/>
      <dgm:spPr>
        <a:ln w="19050">
          <a:solidFill>
            <a:srgbClr val="4ADCD2"/>
          </a:solidFill>
        </a:ln>
        <a:effectLst>
          <a:outerShdw blurRad="50800" dist="38100" algn="l" rotWithShape="0">
            <a:prstClr val="black">
              <a:alpha val="40000"/>
            </a:prstClr>
          </a:outerShdw>
        </a:effectLst>
      </dgm:spPr>
      <dgm:t>
        <a:bodyPr/>
        <a:lstStyle/>
        <a:p>
          <a:endParaRPr lang="en-IN" sz="1600">
            <a:solidFill>
              <a:schemeClr val="tx1"/>
            </a:solidFill>
            <a:effectLst/>
          </a:endParaRPr>
        </a:p>
      </dgm:t>
    </dgm:pt>
    <dgm:pt modelId="{A29F54C5-8658-4354-8EBE-7C57ABC8FC4B}">
      <dgm:prSet phldrT="[Text]" custT="1"/>
      <dgm:spPr>
        <a:noFill/>
        <a:ln w="28575">
          <a:solidFill>
            <a:srgbClr val="5B9BD5"/>
          </a:solidFill>
        </a:ln>
        <a:effectLst>
          <a:outerShdw blurRad="50800" dist="38100" dir="5400000" algn="t" rotWithShape="0">
            <a:prstClr val="black">
              <a:alpha val="40000"/>
            </a:prstClr>
          </a:outerShdw>
        </a:effectLst>
      </dgm:spPr>
      <dgm:t>
        <a:bodyPr/>
        <a:lstStyle/>
        <a:p>
          <a:pPr>
            <a:lnSpc>
              <a:spcPct val="100000"/>
            </a:lnSpc>
            <a:spcAft>
              <a:spcPts val="1200"/>
            </a:spcAft>
          </a:pPr>
          <a:r>
            <a:rPr lang="en-IN" sz="1400" b="1" dirty="0">
              <a:solidFill>
                <a:schemeClr val="tx1"/>
              </a:solidFill>
              <a:effectLst/>
              <a:latin typeface="+mn-lt"/>
            </a:rPr>
            <a:t>Managing Difficult Audience</a:t>
          </a:r>
        </a:p>
      </dgm:t>
    </dgm:pt>
    <dgm:pt modelId="{9B6FB60C-9217-4B42-8092-825A3D0A6A11}" type="parTrans" cxnId="{AB1D9248-1C2E-44A1-BF2E-8C42432D893A}">
      <dgm:prSet/>
      <dgm:spPr/>
      <dgm:t>
        <a:bodyPr/>
        <a:lstStyle/>
        <a:p>
          <a:endParaRPr lang="en-IN" sz="1600">
            <a:solidFill>
              <a:schemeClr val="tx1"/>
            </a:solidFill>
            <a:effectLst/>
          </a:endParaRPr>
        </a:p>
      </dgm:t>
    </dgm:pt>
    <dgm:pt modelId="{8A3DED73-566A-4BEF-938C-148A8E6F2A38}" type="sibTrans" cxnId="{AB1D9248-1C2E-44A1-BF2E-8C42432D893A}">
      <dgm:prSet/>
      <dgm:spPr>
        <a:ln w="19050">
          <a:solidFill>
            <a:srgbClr val="639FD7"/>
          </a:solidFill>
        </a:ln>
        <a:effectLst>
          <a:outerShdw blurRad="50800" dist="38100" dir="5400000" algn="t" rotWithShape="0">
            <a:prstClr val="black">
              <a:alpha val="40000"/>
            </a:prstClr>
          </a:outerShdw>
        </a:effectLst>
      </dgm:spPr>
      <dgm:t>
        <a:bodyPr/>
        <a:lstStyle/>
        <a:p>
          <a:endParaRPr lang="en-IN" sz="1600">
            <a:solidFill>
              <a:schemeClr val="tx1"/>
            </a:solidFill>
            <a:effectLst/>
          </a:endParaRPr>
        </a:p>
      </dgm:t>
    </dgm:pt>
    <dgm:pt modelId="{0551B21B-25C4-4B0C-A8EE-EA102184F1B0}" type="pres">
      <dgm:prSet presAssocID="{1B3EE79A-48A1-41DB-8F99-B4CEB1B866B7}" presName="cycle" presStyleCnt="0">
        <dgm:presLayoutVars>
          <dgm:dir/>
          <dgm:resizeHandles val="exact"/>
        </dgm:presLayoutVars>
      </dgm:prSet>
      <dgm:spPr/>
    </dgm:pt>
    <dgm:pt modelId="{DC83D674-6977-4262-BB2A-D2DD6B9D7E83}" type="pres">
      <dgm:prSet presAssocID="{17B3BBC2-25ED-4C22-B2BF-39BBEAB8F5F8}" presName="node" presStyleLbl="node1" presStyleIdx="0" presStyleCnt="6">
        <dgm:presLayoutVars>
          <dgm:bulletEnabled val="1"/>
        </dgm:presLayoutVars>
      </dgm:prSet>
      <dgm:spPr/>
    </dgm:pt>
    <dgm:pt modelId="{98614CFC-4BAD-4463-8A4A-46A411B93618}" type="pres">
      <dgm:prSet presAssocID="{17B3BBC2-25ED-4C22-B2BF-39BBEAB8F5F8}" presName="spNode" presStyleCnt="0"/>
      <dgm:spPr/>
    </dgm:pt>
    <dgm:pt modelId="{D20DE032-B7C5-4CA8-95FC-45340BF1F467}" type="pres">
      <dgm:prSet presAssocID="{E24CF624-D265-438F-8A1B-80D176315F3C}" presName="sibTrans" presStyleLbl="sibTrans1D1" presStyleIdx="0" presStyleCnt="6"/>
      <dgm:spPr/>
    </dgm:pt>
    <dgm:pt modelId="{5D39460F-487B-43F9-866D-15F199582E8E}" type="pres">
      <dgm:prSet presAssocID="{A549A6AF-C1A3-4945-BBB5-34A0D243BBAE}" presName="node" presStyleLbl="node1" presStyleIdx="1" presStyleCnt="6">
        <dgm:presLayoutVars>
          <dgm:bulletEnabled val="1"/>
        </dgm:presLayoutVars>
      </dgm:prSet>
      <dgm:spPr/>
    </dgm:pt>
    <dgm:pt modelId="{155E85AB-62A6-42E2-B45E-66779F6C42E5}" type="pres">
      <dgm:prSet presAssocID="{A549A6AF-C1A3-4945-BBB5-34A0D243BBAE}" presName="spNode" presStyleCnt="0"/>
      <dgm:spPr/>
    </dgm:pt>
    <dgm:pt modelId="{DF7BD9F0-45C0-4D26-A80E-63D5651EC35B}" type="pres">
      <dgm:prSet presAssocID="{950364B0-1395-44D8-B695-E3EAD5F9E160}" presName="sibTrans" presStyleLbl="sibTrans1D1" presStyleIdx="1" presStyleCnt="6"/>
      <dgm:spPr/>
    </dgm:pt>
    <dgm:pt modelId="{30527D5A-EB14-4622-9C05-80659679A295}" type="pres">
      <dgm:prSet presAssocID="{AD56DD3B-9613-4EE4-B1A1-9DACF18A771F}" presName="node" presStyleLbl="node1" presStyleIdx="2" presStyleCnt="6">
        <dgm:presLayoutVars>
          <dgm:bulletEnabled val="1"/>
        </dgm:presLayoutVars>
      </dgm:prSet>
      <dgm:spPr/>
    </dgm:pt>
    <dgm:pt modelId="{B7EF55C1-4B5E-43EC-9834-2842ABACA3D9}" type="pres">
      <dgm:prSet presAssocID="{AD56DD3B-9613-4EE4-B1A1-9DACF18A771F}" presName="spNode" presStyleCnt="0"/>
      <dgm:spPr/>
    </dgm:pt>
    <dgm:pt modelId="{0DC82860-8FC9-46F2-873A-3F73588DF2E9}" type="pres">
      <dgm:prSet presAssocID="{ECD1AFA1-EFC6-4245-9C0E-18251896B7F5}" presName="sibTrans" presStyleLbl="sibTrans1D1" presStyleIdx="2" presStyleCnt="6"/>
      <dgm:spPr/>
    </dgm:pt>
    <dgm:pt modelId="{D6F2564F-CA8C-4924-A8DA-55F6B128B21F}" type="pres">
      <dgm:prSet presAssocID="{EF673A0A-848C-4942-B4BC-B0B7DCAD45AE}" presName="node" presStyleLbl="node1" presStyleIdx="3" presStyleCnt="6">
        <dgm:presLayoutVars>
          <dgm:bulletEnabled val="1"/>
        </dgm:presLayoutVars>
      </dgm:prSet>
      <dgm:spPr/>
    </dgm:pt>
    <dgm:pt modelId="{9D1DAC1C-39CB-40D4-A2B1-FCB1CF662960}" type="pres">
      <dgm:prSet presAssocID="{EF673A0A-848C-4942-B4BC-B0B7DCAD45AE}" presName="spNode" presStyleCnt="0"/>
      <dgm:spPr/>
    </dgm:pt>
    <dgm:pt modelId="{A3FBB4A6-D641-4AA9-81D3-FA7A7AA8B322}" type="pres">
      <dgm:prSet presAssocID="{6F472E1B-56BF-4F6B-BEC6-8CD865918B76}" presName="sibTrans" presStyleLbl="sibTrans1D1" presStyleIdx="3" presStyleCnt="6"/>
      <dgm:spPr/>
    </dgm:pt>
    <dgm:pt modelId="{FEE63F3F-CAD5-476F-9287-70800EAD5239}" type="pres">
      <dgm:prSet presAssocID="{26C7CF6A-8873-4B62-8BFA-056BC97A2D4C}" presName="node" presStyleLbl="node1" presStyleIdx="4" presStyleCnt="6">
        <dgm:presLayoutVars>
          <dgm:bulletEnabled val="1"/>
        </dgm:presLayoutVars>
      </dgm:prSet>
      <dgm:spPr/>
    </dgm:pt>
    <dgm:pt modelId="{B4F4F515-638D-4E08-8A90-38A54BAD1848}" type="pres">
      <dgm:prSet presAssocID="{26C7CF6A-8873-4B62-8BFA-056BC97A2D4C}" presName="spNode" presStyleCnt="0"/>
      <dgm:spPr/>
    </dgm:pt>
    <dgm:pt modelId="{49A894FF-00EF-4D48-9245-08D43577DCE2}" type="pres">
      <dgm:prSet presAssocID="{F9FCC918-6053-498A-8736-D43E6976B0D7}" presName="sibTrans" presStyleLbl="sibTrans1D1" presStyleIdx="4" presStyleCnt="6"/>
      <dgm:spPr/>
    </dgm:pt>
    <dgm:pt modelId="{0FF00886-E251-4034-893E-6A4FC70DF939}" type="pres">
      <dgm:prSet presAssocID="{A29F54C5-8658-4354-8EBE-7C57ABC8FC4B}" presName="node" presStyleLbl="node1" presStyleIdx="5" presStyleCnt="6">
        <dgm:presLayoutVars>
          <dgm:bulletEnabled val="1"/>
        </dgm:presLayoutVars>
      </dgm:prSet>
      <dgm:spPr/>
    </dgm:pt>
    <dgm:pt modelId="{FB95E9A7-2AEA-4377-827F-4715A00A6DDA}" type="pres">
      <dgm:prSet presAssocID="{A29F54C5-8658-4354-8EBE-7C57ABC8FC4B}" presName="spNode" presStyleCnt="0"/>
      <dgm:spPr/>
    </dgm:pt>
    <dgm:pt modelId="{01998EAF-A401-40F7-828F-D093510C0A1D}" type="pres">
      <dgm:prSet presAssocID="{8A3DED73-566A-4BEF-938C-148A8E6F2A38}" presName="sibTrans" presStyleLbl="sibTrans1D1" presStyleIdx="5" presStyleCnt="6"/>
      <dgm:spPr/>
    </dgm:pt>
  </dgm:ptLst>
  <dgm:cxnLst>
    <dgm:cxn modelId="{C3437F00-9715-45FC-82DA-8FE87F9CF14A}" type="presOf" srcId="{A29F54C5-8658-4354-8EBE-7C57ABC8FC4B}" destId="{0FF00886-E251-4034-893E-6A4FC70DF939}" srcOrd="0" destOrd="0" presId="urn:microsoft.com/office/officeart/2005/8/layout/cycle5"/>
    <dgm:cxn modelId="{E2B4D001-1DD5-4A4B-93E2-90272C5EC9B3}" type="presOf" srcId="{F9FCC918-6053-498A-8736-D43E6976B0D7}" destId="{49A894FF-00EF-4D48-9245-08D43577DCE2}" srcOrd="0" destOrd="0" presId="urn:microsoft.com/office/officeart/2005/8/layout/cycle5"/>
    <dgm:cxn modelId="{11975F3D-431E-4401-A165-BB93A7D29A97}" type="presOf" srcId="{AD56DD3B-9613-4EE4-B1A1-9DACF18A771F}" destId="{30527D5A-EB14-4622-9C05-80659679A295}" srcOrd="0" destOrd="0" presId="urn:microsoft.com/office/officeart/2005/8/layout/cycle5"/>
    <dgm:cxn modelId="{AB1D9248-1C2E-44A1-BF2E-8C42432D893A}" srcId="{1B3EE79A-48A1-41DB-8F99-B4CEB1B866B7}" destId="{A29F54C5-8658-4354-8EBE-7C57ABC8FC4B}" srcOrd="5" destOrd="0" parTransId="{9B6FB60C-9217-4B42-8092-825A3D0A6A11}" sibTransId="{8A3DED73-566A-4BEF-938C-148A8E6F2A38}"/>
    <dgm:cxn modelId="{54E34F5A-4966-48BF-BE84-95B17F099340}" type="presOf" srcId="{6F472E1B-56BF-4F6B-BEC6-8CD865918B76}" destId="{A3FBB4A6-D641-4AA9-81D3-FA7A7AA8B322}" srcOrd="0" destOrd="0" presId="urn:microsoft.com/office/officeart/2005/8/layout/cycle5"/>
    <dgm:cxn modelId="{748AC97E-0916-4A2E-A1D9-15F081E9A8A0}" srcId="{1B3EE79A-48A1-41DB-8F99-B4CEB1B866B7}" destId="{17B3BBC2-25ED-4C22-B2BF-39BBEAB8F5F8}" srcOrd="0" destOrd="0" parTransId="{DCBD65D3-E290-4120-BC94-7F46AB32386A}" sibTransId="{E24CF624-D265-438F-8A1B-80D176315F3C}"/>
    <dgm:cxn modelId="{9594CD80-4C5C-47F5-8CC5-2BA592C75B4F}" type="presOf" srcId="{EF673A0A-848C-4942-B4BC-B0B7DCAD45AE}" destId="{D6F2564F-CA8C-4924-A8DA-55F6B128B21F}" srcOrd="0" destOrd="0" presId="urn:microsoft.com/office/officeart/2005/8/layout/cycle5"/>
    <dgm:cxn modelId="{21462494-5FB9-4DA7-BD5A-89723652C516}" srcId="{1B3EE79A-48A1-41DB-8F99-B4CEB1B866B7}" destId="{26C7CF6A-8873-4B62-8BFA-056BC97A2D4C}" srcOrd="4" destOrd="0" parTransId="{B031E34F-FDCB-4D19-B2DA-3DC942F53F44}" sibTransId="{F9FCC918-6053-498A-8736-D43E6976B0D7}"/>
    <dgm:cxn modelId="{48226398-76BC-4B41-97B4-ECBB7C210317}" type="presOf" srcId="{8A3DED73-566A-4BEF-938C-148A8E6F2A38}" destId="{01998EAF-A401-40F7-828F-D093510C0A1D}" srcOrd="0" destOrd="0" presId="urn:microsoft.com/office/officeart/2005/8/layout/cycle5"/>
    <dgm:cxn modelId="{A6519BB2-E4CD-4ECB-99E4-94DF4C4B77A4}" type="presOf" srcId="{1B3EE79A-48A1-41DB-8F99-B4CEB1B866B7}" destId="{0551B21B-25C4-4B0C-A8EE-EA102184F1B0}" srcOrd="0" destOrd="0" presId="urn:microsoft.com/office/officeart/2005/8/layout/cycle5"/>
    <dgm:cxn modelId="{C23840BF-22B7-4DFE-A863-D2878A8FCCC7}" srcId="{1B3EE79A-48A1-41DB-8F99-B4CEB1B866B7}" destId="{EF673A0A-848C-4942-B4BC-B0B7DCAD45AE}" srcOrd="3" destOrd="0" parTransId="{0A6E15CC-1882-44A7-81AE-A4DEBA1131F2}" sibTransId="{6F472E1B-56BF-4F6B-BEC6-8CD865918B76}"/>
    <dgm:cxn modelId="{A7238CC5-96F7-4D1F-95CE-38057A6C06CC}" type="presOf" srcId="{ECD1AFA1-EFC6-4245-9C0E-18251896B7F5}" destId="{0DC82860-8FC9-46F2-873A-3F73588DF2E9}" srcOrd="0" destOrd="0" presId="urn:microsoft.com/office/officeart/2005/8/layout/cycle5"/>
    <dgm:cxn modelId="{28CA70C6-199C-419E-9E7A-9FA485F318A7}" srcId="{1B3EE79A-48A1-41DB-8F99-B4CEB1B866B7}" destId="{AD56DD3B-9613-4EE4-B1A1-9DACF18A771F}" srcOrd="2" destOrd="0" parTransId="{D824EC48-F6FE-4CE1-BF3F-372FB8CA411F}" sibTransId="{ECD1AFA1-EFC6-4245-9C0E-18251896B7F5}"/>
    <dgm:cxn modelId="{7316CBCB-A447-4E0D-A090-4C3B1668175C}" type="presOf" srcId="{E24CF624-D265-438F-8A1B-80D176315F3C}" destId="{D20DE032-B7C5-4CA8-95FC-45340BF1F467}" srcOrd="0" destOrd="0" presId="urn:microsoft.com/office/officeart/2005/8/layout/cycle5"/>
    <dgm:cxn modelId="{59918ECD-0FCC-4E1D-92B8-E74172CB5FE2}" type="presOf" srcId="{A549A6AF-C1A3-4945-BBB5-34A0D243BBAE}" destId="{5D39460F-487B-43F9-866D-15F199582E8E}" srcOrd="0" destOrd="0" presId="urn:microsoft.com/office/officeart/2005/8/layout/cycle5"/>
    <dgm:cxn modelId="{D34FBFD6-C5C4-4535-B4B6-245448EA1E17}" type="presOf" srcId="{26C7CF6A-8873-4B62-8BFA-056BC97A2D4C}" destId="{FEE63F3F-CAD5-476F-9287-70800EAD5239}" srcOrd="0" destOrd="0" presId="urn:microsoft.com/office/officeart/2005/8/layout/cycle5"/>
    <dgm:cxn modelId="{F6EE23DC-00F9-4978-A56F-9631E6F8A31F}" srcId="{1B3EE79A-48A1-41DB-8F99-B4CEB1B866B7}" destId="{A549A6AF-C1A3-4945-BBB5-34A0D243BBAE}" srcOrd="1" destOrd="0" parTransId="{043C636D-9DBB-4264-89B9-3F63277E4A8D}" sibTransId="{950364B0-1395-44D8-B695-E3EAD5F9E160}"/>
    <dgm:cxn modelId="{E84FB1E0-BBB1-4AA1-8F97-585561AB7FDD}" type="presOf" srcId="{17B3BBC2-25ED-4C22-B2BF-39BBEAB8F5F8}" destId="{DC83D674-6977-4262-BB2A-D2DD6B9D7E83}" srcOrd="0" destOrd="0" presId="urn:microsoft.com/office/officeart/2005/8/layout/cycle5"/>
    <dgm:cxn modelId="{20A5DAFF-0C3B-4920-8E7A-3DEED6168BA6}" type="presOf" srcId="{950364B0-1395-44D8-B695-E3EAD5F9E160}" destId="{DF7BD9F0-45C0-4D26-A80E-63D5651EC35B}" srcOrd="0" destOrd="0" presId="urn:microsoft.com/office/officeart/2005/8/layout/cycle5"/>
    <dgm:cxn modelId="{2670AC62-B0B6-413D-895E-F1509F276FBF}" type="presParOf" srcId="{0551B21B-25C4-4B0C-A8EE-EA102184F1B0}" destId="{DC83D674-6977-4262-BB2A-D2DD6B9D7E83}" srcOrd="0" destOrd="0" presId="urn:microsoft.com/office/officeart/2005/8/layout/cycle5"/>
    <dgm:cxn modelId="{AE402153-53D7-4374-9F80-8489B8DF9D24}" type="presParOf" srcId="{0551B21B-25C4-4B0C-A8EE-EA102184F1B0}" destId="{98614CFC-4BAD-4463-8A4A-46A411B93618}" srcOrd="1" destOrd="0" presId="urn:microsoft.com/office/officeart/2005/8/layout/cycle5"/>
    <dgm:cxn modelId="{DE5CFC68-0892-41FF-900A-8EE993BBE617}" type="presParOf" srcId="{0551B21B-25C4-4B0C-A8EE-EA102184F1B0}" destId="{D20DE032-B7C5-4CA8-95FC-45340BF1F467}" srcOrd="2" destOrd="0" presId="urn:microsoft.com/office/officeart/2005/8/layout/cycle5"/>
    <dgm:cxn modelId="{F81CA6FB-957B-49B7-99EB-ECD087B57E7E}" type="presParOf" srcId="{0551B21B-25C4-4B0C-A8EE-EA102184F1B0}" destId="{5D39460F-487B-43F9-866D-15F199582E8E}" srcOrd="3" destOrd="0" presId="urn:microsoft.com/office/officeart/2005/8/layout/cycle5"/>
    <dgm:cxn modelId="{1EB6D82E-1DC4-4324-9DB4-97204154261E}" type="presParOf" srcId="{0551B21B-25C4-4B0C-A8EE-EA102184F1B0}" destId="{155E85AB-62A6-42E2-B45E-66779F6C42E5}" srcOrd="4" destOrd="0" presId="urn:microsoft.com/office/officeart/2005/8/layout/cycle5"/>
    <dgm:cxn modelId="{71F51FC6-D95A-4C12-A221-36E9EFCBC51D}" type="presParOf" srcId="{0551B21B-25C4-4B0C-A8EE-EA102184F1B0}" destId="{DF7BD9F0-45C0-4D26-A80E-63D5651EC35B}" srcOrd="5" destOrd="0" presId="urn:microsoft.com/office/officeart/2005/8/layout/cycle5"/>
    <dgm:cxn modelId="{BEF9FF94-F171-479F-BE89-AFF1F0F0762E}" type="presParOf" srcId="{0551B21B-25C4-4B0C-A8EE-EA102184F1B0}" destId="{30527D5A-EB14-4622-9C05-80659679A295}" srcOrd="6" destOrd="0" presId="urn:microsoft.com/office/officeart/2005/8/layout/cycle5"/>
    <dgm:cxn modelId="{6F0B9E43-DEC9-49D9-A007-DD314DFC4DF7}" type="presParOf" srcId="{0551B21B-25C4-4B0C-A8EE-EA102184F1B0}" destId="{B7EF55C1-4B5E-43EC-9834-2842ABACA3D9}" srcOrd="7" destOrd="0" presId="urn:microsoft.com/office/officeart/2005/8/layout/cycle5"/>
    <dgm:cxn modelId="{48C46945-40BF-48B3-A384-063FE8F46F96}" type="presParOf" srcId="{0551B21B-25C4-4B0C-A8EE-EA102184F1B0}" destId="{0DC82860-8FC9-46F2-873A-3F73588DF2E9}" srcOrd="8" destOrd="0" presId="urn:microsoft.com/office/officeart/2005/8/layout/cycle5"/>
    <dgm:cxn modelId="{E4EFA994-BC4E-4A45-A514-DFE48A2DF33B}" type="presParOf" srcId="{0551B21B-25C4-4B0C-A8EE-EA102184F1B0}" destId="{D6F2564F-CA8C-4924-A8DA-55F6B128B21F}" srcOrd="9" destOrd="0" presId="urn:microsoft.com/office/officeart/2005/8/layout/cycle5"/>
    <dgm:cxn modelId="{8DCC2100-11DD-45CE-A685-0F1EA1994D96}" type="presParOf" srcId="{0551B21B-25C4-4B0C-A8EE-EA102184F1B0}" destId="{9D1DAC1C-39CB-40D4-A2B1-FCB1CF662960}" srcOrd="10" destOrd="0" presId="urn:microsoft.com/office/officeart/2005/8/layout/cycle5"/>
    <dgm:cxn modelId="{E7117DEB-609B-4877-8AB9-987BC9FD7171}" type="presParOf" srcId="{0551B21B-25C4-4B0C-A8EE-EA102184F1B0}" destId="{A3FBB4A6-D641-4AA9-81D3-FA7A7AA8B322}" srcOrd="11" destOrd="0" presId="urn:microsoft.com/office/officeart/2005/8/layout/cycle5"/>
    <dgm:cxn modelId="{D006207B-0371-4A4F-BD5F-B8FDE6AAAE90}" type="presParOf" srcId="{0551B21B-25C4-4B0C-A8EE-EA102184F1B0}" destId="{FEE63F3F-CAD5-476F-9287-70800EAD5239}" srcOrd="12" destOrd="0" presId="urn:microsoft.com/office/officeart/2005/8/layout/cycle5"/>
    <dgm:cxn modelId="{7A3C9415-8FD1-4DBA-A318-55D8035A8820}" type="presParOf" srcId="{0551B21B-25C4-4B0C-A8EE-EA102184F1B0}" destId="{B4F4F515-638D-4E08-8A90-38A54BAD1848}" srcOrd="13" destOrd="0" presId="urn:microsoft.com/office/officeart/2005/8/layout/cycle5"/>
    <dgm:cxn modelId="{D0C82528-9FAF-441B-8504-006DB32A7D34}" type="presParOf" srcId="{0551B21B-25C4-4B0C-A8EE-EA102184F1B0}" destId="{49A894FF-00EF-4D48-9245-08D43577DCE2}" srcOrd="14" destOrd="0" presId="urn:microsoft.com/office/officeart/2005/8/layout/cycle5"/>
    <dgm:cxn modelId="{EFEE2C96-2005-4D20-B2E5-F2C2F89470D2}" type="presParOf" srcId="{0551B21B-25C4-4B0C-A8EE-EA102184F1B0}" destId="{0FF00886-E251-4034-893E-6A4FC70DF939}" srcOrd="15" destOrd="0" presId="urn:microsoft.com/office/officeart/2005/8/layout/cycle5"/>
    <dgm:cxn modelId="{E5ED49A3-C7B4-467E-BD19-686C410B26B0}" type="presParOf" srcId="{0551B21B-25C4-4B0C-A8EE-EA102184F1B0}" destId="{FB95E9A7-2AEA-4377-827F-4715A00A6DDA}" srcOrd="16" destOrd="0" presId="urn:microsoft.com/office/officeart/2005/8/layout/cycle5"/>
    <dgm:cxn modelId="{89E3FB2F-CFDD-4E43-9EE3-FCEC65917A74}" type="presParOf" srcId="{0551B21B-25C4-4B0C-A8EE-EA102184F1B0}" destId="{01998EAF-A401-40F7-828F-D093510C0A1D}"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0880F-5C20-4ACC-BCCB-2EA1F6F7C912}">
      <dsp:nvSpPr>
        <dsp:cNvPr id="0" name=""/>
        <dsp:cNvSpPr/>
      </dsp:nvSpPr>
      <dsp:spPr>
        <a:xfrm>
          <a:off x="5346" y="428296"/>
          <a:ext cx="3417074" cy="3062578"/>
        </a:xfrm>
        <a:prstGeom prst="round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770" r="-4623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95A13D-FD02-4EBF-8D67-9EBDA20C4E27}">
      <dsp:nvSpPr>
        <dsp:cNvPr id="0" name=""/>
        <dsp:cNvSpPr/>
      </dsp:nvSpPr>
      <dsp:spPr>
        <a:xfrm>
          <a:off x="118312" y="3295736"/>
          <a:ext cx="3124467" cy="1159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468000" rIns="199136" bIns="0" numCol="1" spcCol="1270" anchor="t" anchorCtr="0">
          <a:noAutofit/>
        </a:bodyPr>
        <a:lstStyle/>
        <a:p>
          <a:pPr marL="0" lvl="0" indent="0" algn="ctr" defTabSz="1244600">
            <a:lnSpc>
              <a:spcPct val="90000"/>
            </a:lnSpc>
            <a:spcBef>
              <a:spcPct val="0"/>
            </a:spcBef>
            <a:spcAft>
              <a:spcPts val="600"/>
            </a:spcAft>
            <a:buNone/>
          </a:pPr>
          <a:r>
            <a:rPr lang="en-US" sz="2800" b="1" kern="1200" dirty="0">
              <a:latin typeface="Swis721 Cn BT" panose="020B0506020202030204" pitchFamily="34" charset="0"/>
            </a:rPr>
            <a:t>Content</a:t>
          </a:r>
        </a:p>
      </dsp:txBody>
      <dsp:txXfrm>
        <a:off x="118312" y="3295736"/>
        <a:ext cx="3124467" cy="1159177"/>
      </dsp:txXfrm>
    </dsp:sp>
    <dsp:sp modelId="{6DBE6A4E-6FA1-404F-B1EF-109E2B897CD8}">
      <dsp:nvSpPr>
        <dsp:cNvPr id="0" name=""/>
        <dsp:cNvSpPr/>
      </dsp:nvSpPr>
      <dsp:spPr>
        <a:xfrm>
          <a:off x="3734999" y="428296"/>
          <a:ext cx="3417074" cy="3062578"/>
        </a:xfrm>
        <a:prstGeom prst="round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569" t="42" r="-569" b="4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27B039-6093-4BDD-8FA2-4A4323FAFAF4}">
      <dsp:nvSpPr>
        <dsp:cNvPr id="0" name=""/>
        <dsp:cNvSpPr/>
      </dsp:nvSpPr>
      <dsp:spPr>
        <a:xfrm>
          <a:off x="3847964" y="3295736"/>
          <a:ext cx="3124467" cy="1159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468000" rIns="199136" bIns="0" numCol="1" spcCol="1270" anchor="t" anchorCtr="0">
          <a:noAutofit/>
        </a:bodyPr>
        <a:lstStyle/>
        <a:p>
          <a:pPr marL="0" lvl="0" indent="0" algn="ctr" defTabSz="1244600">
            <a:lnSpc>
              <a:spcPct val="90000"/>
            </a:lnSpc>
            <a:spcBef>
              <a:spcPct val="0"/>
            </a:spcBef>
            <a:spcAft>
              <a:spcPts val="600"/>
            </a:spcAft>
            <a:buNone/>
          </a:pPr>
          <a:r>
            <a:rPr lang="en-US" sz="2800" b="1" kern="1200" dirty="0">
              <a:latin typeface="Swis721 Cn BT" panose="020B0506020202030204" pitchFamily="34" charset="0"/>
            </a:rPr>
            <a:t>Design</a:t>
          </a:r>
        </a:p>
      </dsp:txBody>
      <dsp:txXfrm>
        <a:off x="3847964" y="3295736"/>
        <a:ext cx="3124467" cy="1159177"/>
      </dsp:txXfrm>
    </dsp:sp>
    <dsp:sp modelId="{F45D1330-0EE8-4780-865D-DBF07A6A49C0}">
      <dsp:nvSpPr>
        <dsp:cNvPr id="0" name=""/>
        <dsp:cNvSpPr/>
      </dsp:nvSpPr>
      <dsp:spPr>
        <a:xfrm>
          <a:off x="7464651" y="428296"/>
          <a:ext cx="3417074" cy="3062578"/>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16F210-544D-4AE0-BA35-57B42D835A5C}">
      <dsp:nvSpPr>
        <dsp:cNvPr id="0" name=""/>
        <dsp:cNvSpPr/>
      </dsp:nvSpPr>
      <dsp:spPr>
        <a:xfrm>
          <a:off x="7577616" y="3295736"/>
          <a:ext cx="3124467" cy="1159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468000" rIns="199136" bIns="0" numCol="1" spcCol="1270" anchor="t" anchorCtr="0">
          <a:noAutofit/>
        </a:bodyPr>
        <a:lstStyle/>
        <a:p>
          <a:pPr marL="0" lvl="0" indent="0" algn="ctr" defTabSz="1244600">
            <a:lnSpc>
              <a:spcPct val="90000"/>
            </a:lnSpc>
            <a:spcBef>
              <a:spcPct val="0"/>
            </a:spcBef>
            <a:spcAft>
              <a:spcPts val="600"/>
            </a:spcAft>
            <a:buNone/>
          </a:pPr>
          <a:r>
            <a:rPr lang="en-US" sz="2800" b="1" kern="1200" dirty="0">
              <a:latin typeface="Swis721 Cn BT" panose="020B0506020202030204" pitchFamily="34" charset="0"/>
            </a:rPr>
            <a:t>Delivery</a:t>
          </a:r>
        </a:p>
      </dsp:txBody>
      <dsp:txXfrm>
        <a:off x="7577616" y="3295736"/>
        <a:ext cx="3124467" cy="11591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3D674-6977-4262-BB2A-D2DD6B9D7E83}">
      <dsp:nvSpPr>
        <dsp:cNvPr id="0" name=""/>
        <dsp:cNvSpPr/>
      </dsp:nvSpPr>
      <dsp:spPr>
        <a:xfrm>
          <a:off x="2092920" y="873"/>
          <a:ext cx="1198959" cy="779323"/>
        </a:xfrm>
        <a:prstGeom prst="roundRect">
          <a:avLst/>
        </a:prstGeom>
        <a:noFill/>
        <a:ln w="28575" cap="flat" cmpd="sng" algn="ctr">
          <a:solidFill>
            <a:srgbClr val="FFC000"/>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1200"/>
            </a:spcAft>
            <a:buNone/>
          </a:pPr>
          <a:r>
            <a:rPr lang="en-IN" sz="1400" b="1" kern="1200" dirty="0">
              <a:solidFill>
                <a:schemeClr val="tx1"/>
              </a:solidFill>
              <a:effectLst/>
              <a:latin typeface="+mn-lt"/>
            </a:rPr>
            <a:t>Body Language</a:t>
          </a:r>
        </a:p>
      </dsp:txBody>
      <dsp:txXfrm>
        <a:off x="2130963" y="38916"/>
        <a:ext cx="1122873" cy="703237"/>
      </dsp:txXfrm>
    </dsp:sp>
    <dsp:sp modelId="{D20DE032-B7C5-4CA8-95FC-45340BF1F467}">
      <dsp:nvSpPr>
        <dsp:cNvPr id="0" name=""/>
        <dsp:cNvSpPr/>
      </dsp:nvSpPr>
      <dsp:spPr>
        <a:xfrm>
          <a:off x="855013" y="390535"/>
          <a:ext cx="3674772" cy="3674772"/>
        </a:xfrm>
        <a:custGeom>
          <a:avLst/>
          <a:gdLst/>
          <a:ahLst/>
          <a:cxnLst/>
          <a:rect l="0" t="0" r="0" b="0"/>
          <a:pathLst>
            <a:path>
              <a:moveTo>
                <a:pt x="2587965" y="160299"/>
              </a:moveTo>
              <a:arcTo wR="1837386" hR="1837386" stAng="17646653" swAng="925003"/>
            </a:path>
          </a:pathLst>
        </a:custGeom>
        <a:noFill/>
        <a:ln w="19050" cap="flat" cmpd="sng" algn="ctr">
          <a:solidFill>
            <a:srgbClr val="FFC000"/>
          </a:solidFill>
          <a:prstDash val="solid"/>
          <a:miter lim="800000"/>
          <a:tailEnd type="arrow"/>
        </a:ln>
        <a:effectLst>
          <a:outerShdw blurRad="50800" dist="38100" dir="8100000" algn="tr" rotWithShape="0">
            <a:prstClr val="black">
              <a:alpha val="40000"/>
            </a:prstClr>
          </a:outerShdw>
        </a:effectLst>
      </dsp:spPr>
      <dsp:style>
        <a:lnRef idx="1">
          <a:scrgbClr r="0" g="0" b="0"/>
        </a:lnRef>
        <a:fillRef idx="0">
          <a:scrgbClr r="0" g="0" b="0"/>
        </a:fillRef>
        <a:effectRef idx="0">
          <a:scrgbClr r="0" g="0" b="0"/>
        </a:effectRef>
        <a:fontRef idx="minor"/>
      </dsp:style>
    </dsp:sp>
    <dsp:sp modelId="{5D39460F-487B-43F9-866D-15F199582E8E}">
      <dsp:nvSpPr>
        <dsp:cNvPr id="0" name=""/>
        <dsp:cNvSpPr/>
      </dsp:nvSpPr>
      <dsp:spPr>
        <a:xfrm>
          <a:off x="3684143" y="919567"/>
          <a:ext cx="1198959" cy="779323"/>
        </a:xfrm>
        <a:prstGeom prst="roundRect">
          <a:avLst/>
        </a:prstGeom>
        <a:noFill/>
        <a:ln w="28575" cap="flat" cmpd="sng" algn="ctr">
          <a:solidFill>
            <a:srgbClr val="B2F514"/>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1200"/>
            </a:spcAft>
            <a:buNone/>
          </a:pPr>
          <a:r>
            <a:rPr lang="en-IN" sz="1400" b="1" kern="1200" dirty="0">
              <a:solidFill>
                <a:schemeClr val="tx1"/>
              </a:solidFill>
              <a:effectLst/>
              <a:latin typeface="+mn-lt"/>
            </a:rPr>
            <a:t>Voice</a:t>
          </a:r>
        </a:p>
      </dsp:txBody>
      <dsp:txXfrm>
        <a:off x="3722186" y="957610"/>
        <a:ext cx="1122873" cy="703237"/>
      </dsp:txXfrm>
    </dsp:sp>
    <dsp:sp modelId="{DF7BD9F0-45C0-4D26-A80E-63D5651EC35B}">
      <dsp:nvSpPr>
        <dsp:cNvPr id="0" name=""/>
        <dsp:cNvSpPr/>
      </dsp:nvSpPr>
      <dsp:spPr>
        <a:xfrm>
          <a:off x="855013" y="390535"/>
          <a:ext cx="3674772" cy="3674772"/>
        </a:xfrm>
        <a:custGeom>
          <a:avLst/>
          <a:gdLst/>
          <a:ahLst/>
          <a:cxnLst/>
          <a:rect l="0" t="0" r="0" b="0"/>
          <a:pathLst>
            <a:path>
              <a:moveTo>
                <a:pt x="3646101" y="1514063"/>
              </a:moveTo>
              <a:arcTo wR="1837386" hR="1837386" stAng="20991897" swAng="1216206"/>
            </a:path>
          </a:pathLst>
        </a:custGeom>
        <a:noFill/>
        <a:ln w="19050" cap="flat" cmpd="sng" algn="ctr">
          <a:solidFill>
            <a:srgbClr val="B2F514"/>
          </a:solidFill>
          <a:prstDash val="solid"/>
          <a:miter lim="800000"/>
          <a:tailEnd type="arrow"/>
        </a:ln>
        <a:effectLst>
          <a:outerShdw blurRad="50800" dist="38100" algn="l" rotWithShape="0">
            <a:prstClr val="black">
              <a:alpha val="40000"/>
            </a:prstClr>
          </a:outerShdw>
        </a:effectLst>
      </dsp:spPr>
      <dsp:style>
        <a:lnRef idx="1">
          <a:scrgbClr r="0" g="0" b="0"/>
        </a:lnRef>
        <a:fillRef idx="0">
          <a:scrgbClr r="0" g="0" b="0"/>
        </a:fillRef>
        <a:effectRef idx="0">
          <a:scrgbClr r="0" g="0" b="0"/>
        </a:effectRef>
        <a:fontRef idx="minor"/>
      </dsp:style>
    </dsp:sp>
    <dsp:sp modelId="{30527D5A-EB14-4622-9C05-80659679A295}">
      <dsp:nvSpPr>
        <dsp:cNvPr id="0" name=""/>
        <dsp:cNvSpPr/>
      </dsp:nvSpPr>
      <dsp:spPr>
        <a:xfrm>
          <a:off x="3684143" y="2756953"/>
          <a:ext cx="1198959" cy="779323"/>
        </a:xfrm>
        <a:prstGeom prst="roundRect">
          <a:avLst/>
        </a:prstGeom>
        <a:noFill/>
        <a:ln w="28575" cap="flat" cmpd="sng" algn="ctr">
          <a:solidFill>
            <a:srgbClr val="46EC27"/>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1200"/>
            </a:spcAft>
            <a:buNone/>
          </a:pPr>
          <a:r>
            <a:rPr lang="en-IN" sz="1400" b="1" kern="1200" dirty="0">
              <a:solidFill>
                <a:schemeClr val="tx1"/>
              </a:solidFill>
              <a:effectLst/>
              <a:latin typeface="+mn-lt"/>
            </a:rPr>
            <a:t>Confidence</a:t>
          </a:r>
        </a:p>
      </dsp:txBody>
      <dsp:txXfrm>
        <a:off x="3722186" y="2794996"/>
        <a:ext cx="1122873" cy="703237"/>
      </dsp:txXfrm>
    </dsp:sp>
    <dsp:sp modelId="{0DC82860-8FC9-46F2-873A-3F73588DF2E9}">
      <dsp:nvSpPr>
        <dsp:cNvPr id="0" name=""/>
        <dsp:cNvSpPr/>
      </dsp:nvSpPr>
      <dsp:spPr>
        <a:xfrm>
          <a:off x="855013" y="390535"/>
          <a:ext cx="3674772" cy="3674772"/>
        </a:xfrm>
        <a:custGeom>
          <a:avLst/>
          <a:gdLst/>
          <a:ahLst/>
          <a:cxnLst/>
          <a:rect l="0" t="0" r="0" b="0"/>
          <a:pathLst>
            <a:path>
              <a:moveTo>
                <a:pt x="3006790" y="3254595"/>
              </a:moveTo>
              <a:arcTo wR="1837386" hR="1837386" stAng="3028344" swAng="925003"/>
            </a:path>
          </a:pathLst>
        </a:custGeom>
        <a:noFill/>
        <a:ln w="19050" cap="flat" cmpd="sng" algn="ctr">
          <a:solidFill>
            <a:srgbClr val="46EC27"/>
          </a:solidFill>
          <a:prstDash val="solid"/>
          <a:miter lim="800000"/>
          <a:tailEnd type="arrow"/>
        </a:ln>
        <a:effectLst>
          <a:outerShdw blurRad="50800" dist="38100" dir="2700000" algn="tl" rotWithShape="0">
            <a:prstClr val="black">
              <a:alpha val="40000"/>
            </a:prstClr>
          </a:outerShdw>
        </a:effectLst>
      </dsp:spPr>
      <dsp:style>
        <a:lnRef idx="1">
          <a:scrgbClr r="0" g="0" b="0"/>
        </a:lnRef>
        <a:fillRef idx="0">
          <a:scrgbClr r="0" g="0" b="0"/>
        </a:fillRef>
        <a:effectRef idx="0">
          <a:scrgbClr r="0" g="0" b="0"/>
        </a:effectRef>
        <a:fontRef idx="minor"/>
      </dsp:style>
    </dsp:sp>
    <dsp:sp modelId="{D6F2564F-CA8C-4924-A8DA-55F6B128B21F}">
      <dsp:nvSpPr>
        <dsp:cNvPr id="0" name=""/>
        <dsp:cNvSpPr/>
      </dsp:nvSpPr>
      <dsp:spPr>
        <a:xfrm>
          <a:off x="2092920" y="3675646"/>
          <a:ext cx="1198959" cy="779323"/>
        </a:xfrm>
        <a:prstGeom prst="roundRect">
          <a:avLst/>
        </a:prstGeom>
        <a:noFill/>
        <a:ln w="28575" cap="flat" cmpd="sng" algn="ctr">
          <a:solidFill>
            <a:srgbClr val="39E37B"/>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1200"/>
            </a:spcAft>
            <a:buNone/>
          </a:pPr>
          <a:r>
            <a:rPr lang="en-IN" sz="1400" b="1" kern="1200" dirty="0">
              <a:solidFill>
                <a:schemeClr val="tx1"/>
              </a:solidFill>
              <a:effectLst/>
              <a:latin typeface="+mn-lt"/>
            </a:rPr>
            <a:t>Preparation</a:t>
          </a:r>
        </a:p>
      </dsp:txBody>
      <dsp:txXfrm>
        <a:off x="2130963" y="3713689"/>
        <a:ext cx="1122873" cy="703237"/>
      </dsp:txXfrm>
    </dsp:sp>
    <dsp:sp modelId="{A3FBB4A6-D641-4AA9-81D3-FA7A7AA8B322}">
      <dsp:nvSpPr>
        <dsp:cNvPr id="0" name=""/>
        <dsp:cNvSpPr/>
      </dsp:nvSpPr>
      <dsp:spPr>
        <a:xfrm>
          <a:off x="855013" y="390535"/>
          <a:ext cx="3674772" cy="3674772"/>
        </a:xfrm>
        <a:custGeom>
          <a:avLst/>
          <a:gdLst/>
          <a:ahLst/>
          <a:cxnLst/>
          <a:rect l="0" t="0" r="0" b="0"/>
          <a:pathLst>
            <a:path>
              <a:moveTo>
                <a:pt x="1086807" y="3514472"/>
              </a:moveTo>
              <a:arcTo wR="1837386" hR="1837386" stAng="6846653" swAng="925003"/>
            </a:path>
          </a:pathLst>
        </a:custGeom>
        <a:noFill/>
        <a:ln w="19050" cap="flat" cmpd="sng" algn="ctr">
          <a:solidFill>
            <a:srgbClr val="39E37B"/>
          </a:solidFill>
          <a:prstDash val="solid"/>
          <a:miter lim="800000"/>
          <a:tailEnd type="arrow"/>
        </a:ln>
        <a:effectLst>
          <a:outerShdw blurRad="50800" dist="38100" dir="8100000" algn="tr" rotWithShape="0">
            <a:prstClr val="black">
              <a:alpha val="40000"/>
            </a:prstClr>
          </a:outerShdw>
        </a:effectLst>
      </dsp:spPr>
      <dsp:style>
        <a:lnRef idx="1">
          <a:scrgbClr r="0" g="0" b="0"/>
        </a:lnRef>
        <a:fillRef idx="0">
          <a:scrgbClr r="0" g="0" b="0"/>
        </a:fillRef>
        <a:effectRef idx="0">
          <a:scrgbClr r="0" g="0" b="0"/>
        </a:effectRef>
        <a:fontRef idx="minor"/>
      </dsp:style>
    </dsp:sp>
    <dsp:sp modelId="{FEE63F3F-CAD5-476F-9287-70800EAD5239}">
      <dsp:nvSpPr>
        <dsp:cNvPr id="0" name=""/>
        <dsp:cNvSpPr/>
      </dsp:nvSpPr>
      <dsp:spPr>
        <a:xfrm>
          <a:off x="501697" y="2756953"/>
          <a:ext cx="1198959" cy="779323"/>
        </a:xfrm>
        <a:prstGeom prst="roundRect">
          <a:avLst/>
        </a:prstGeom>
        <a:noFill/>
        <a:ln w="28575" cap="flat" cmpd="sng" algn="ctr">
          <a:solidFill>
            <a:srgbClr val="4ADCD2"/>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1200"/>
            </a:spcAft>
            <a:buNone/>
          </a:pPr>
          <a:r>
            <a:rPr lang="en-IN" sz="1400" b="1" kern="1200" dirty="0">
              <a:solidFill>
                <a:schemeClr val="tx1"/>
              </a:solidFill>
              <a:effectLst/>
              <a:latin typeface="+mn-lt"/>
            </a:rPr>
            <a:t>Engaging Audience</a:t>
          </a:r>
        </a:p>
      </dsp:txBody>
      <dsp:txXfrm>
        <a:off x="539740" y="2794996"/>
        <a:ext cx="1122873" cy="703237"/>
      </dsp:txXfrm>
    </dsp:sp>
    <dsp:sp modelId="{49A894FF-00EF-4D48-9245-08D43577DCE2}">
      <dsp:nvSpPr>
        <dsp:cNvPr id="0" name=""/>
        <dsp:cNvSpPr/>
      </dsp:nvSpPr>
      <dsp:spPr>
        <a:xfrm>
          <a:off x="855013" y="390535"/>
          <a:ext cx="3674772" cy="3674772"/>
        </a:xfrm>
        <a:custGeom>
          <a:avLst/>
          <a:gdLst/>
          <a:ahLst/>
          <a:cxnLst/>
          <a:rect l="0" t="0" r="0" b="0"/>
          <a:pathLst>
            <a:path>
              <a:moveTo>
                <a:pt x="28671" y="2160709"/>
              </a:moveTo>
              <a:arcTo wR="1837386" hR="1837386" stAng="10191897" swAng="1216206"/>
            </a:path>
          </a:pathLst>
        </a:custGeom>
        <a:noFill/>
        <a:ln w="19050" cap="flat" cmpd="sng" algn="ctr">
          <a:solidFill>
            <a:srgbClr val="4ADCD2"/>
          </a:solidFill>
          <a:prstDash val="solid"/>
          <a:miter lim="800000"/>
          <a:tailEnd type="arrow"/>
        </a:ln>
        <a:effectLst>
          <a:outerShdw blurRad="50800" dist="38100" algn="l" rotWithShape="0">
            <a:prstClr val="black">
              <a:alpha val="40000"/>
            </a:prstClr>
          </a:outerShdw>
        </a:effectLst>
      </dsp:spPr>
      <dsp:style>
        <a:lnRef idx="1">
          <a:scrgbClr r="0" g="0" b="0"/>
        </a:lnRef>
        <a:fillRef idx="0">
          <a:scrgbClr r="0" g="0" b="0"/>
        </a:fillRef>
        <a:effectRef idx="0">
          <a:scrgbClr r="0" g="0" b="0"/>
        </a:effectRef>
        <a:fontRef idx="minor"/>
      </dsp:style>
    </dsp:sp>
    <dsp:sp modelId="{0FF00886-E251-4034-893E-6A4FC70DF939}">
      <dsp:nvSpPr>
        <dsp:cNvPr id="0" name=""/>
        <dsp:cNvSpPr/>
      </dsp:nvSpPr>
      <dsp:spPr>
        <a:xfrm>
          <a:off x="501697" y="919567"/>
          <a:ext cx="1198959" cy="779323"/>
        </a:xfrm>
        <a:prstGeom prst="roundRect">
          <a:avLst/>
        </a:prstGeom>
        <a:noFill/>
        <a:ln w="28575" cap="flat" cmpd="sng" algn="ctr">
          <a:solidFill>
            <a:srgbClr val="5B9BD5"/>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1200"/>
            </a:spcAft>
            <a:buNone/>
          </a:pPr>
          <a:r>
            <a:rPr lang="en-IN" sz="1400" b="1" kern="1200" dirty="0">
              <a:solidFill>
                <a:schemeClr val="tx1"/>
              </a:solidFill>
              <a:effectLst/>
              <a:latin typeface="+mn-lt"/>
            </a:rPr>
            <a:t>Managing Difficult Audience</a:t>
          </a:r>
        </a:p>
      </dsp:txBody>
      <dsp:txXfrm>
        <a:off x="539740" y="957610"/>
        <a:ext cx="1122873" cy="703237"/>
      </dsp:txXfrm>
    </dsp:sp>
    <dsp:sp modelId="{01998EAF-A401-40F7-828F-D093510C0A1D}">
      <dsp:nvSpPr>
        <dsp:cNvPr id="0" name=""/>
        <dsp:cNvSpPr/>
      </dsp:nvSpPr>
      <dsp:spPr>
        <a:xfrm>
          <a:off x="855013" y="390535"/>
          <a:ext cx="3674772" cy="3674772"/>
        </a:xfrm>
        <a:custGeom>
          <a:avLst/>
          <a:gdLst/>
          <a:ahLst/>
          <a:cxnLst/>
          <a:rect l="0" t="0" r="0" b="0"/>
          <a:pathLst>
            <a:path>
              <a:moveTo>
                <a:pt x="667981" y="420177"/>
              </a:moveTo>
              <a:arcTo wR="1837386" hR="1837386" stAng="13828344" swAng="925003"/>
            </a:path>
          </a:pathLst>
        </a:custGeom>
        <a:noFill/>
        <a:ln w="19050" cap="flat" cmpd="sng" algn="ctr">
          <a:solidFill>
            <a:srgbClr val="639FD7"/>
          </a:solidFill>
          <a:prstDash val="solid"/>
          <a:miter lim="800000"/>
          <a:tailEnd type="arrow"/>
        </a:ln>
        <a:effectLst>
          <a:outerShdw blurRad="50800" dist="38100" dir="5400000" algn="t" rotWithShape="0">
            <a:prstClr val="black">
              <a:alpha val="40000"/>
            </a:prstClr>
          </a:outerShdw>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wis721 Cn BT" panose="020B0506020202030204" pitchFamily="34" charset="0"/>
              </a:defRPr>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wis721 Cn BT" panose="020B0506020202030204" pitchFamily="34" charset="0"/>
              </a:defRPr>
            </a:lvl1pPr>
          </a:lstStyle>
          <a:p>
            <a:fld id="{3A523711-E626-4FBC-843E-61711F5BEDAA}" type="datetimeFigureOut">
              <a:rPr lang="en-IN" smtClean="0"/>
              <a:pPr/>
              <a:t>05-09-2024</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wis721 Cn BT" panose="020B0506020202030204" pitchFamily="34" charset="0"/>
              </a:defRPr>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wis721 Cn BT" panose="020B0506020202030204" pitchFamily="34" charset="0"/>
              </a:defRPr>
            </a:lvl1pPr>
          </a:lstStyle>
          <a:p>
            <a:fld id="{8CEE670E-4A6B-4F29-893C-A77A5F261C91}" type="slidenum">
              <a:rPr lang="en-IN" smtClean="0"/>
              <a:pPr/>
              <a:t>‹#›</a:t>
            </a:fld>
            <a:endParaRPr lang="en-IN"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wis721 Cn BT" panose="020B0506020202030204" pitchFamily="34" charset="0"/>
        <a:ea typeface="+mn-ea"/>
        <a:cs typeface="+mn-cs"/>
      </a:defRPr>
    </a:lvl1pPr>
    <a:lvl2pPr marL="457200" algn="l" defTabSz="914400" rtl="0" eaLnBrk="1" latinLnBrk="0" hangingPunct="1">
      <a:defRPr sz="1200" kern="1200">
        <a:solidFill>
          <a:schemeClr val="tx1"/>
        </a:solidFill>
        <a:latin typeface="Swis721 Cn BT" panose="020B0506020202030204" pitchFamily="34" charset="0"/>
        <a:ea typeface="+mn-ea"/>
        <a:cs typeface="+mn-cs"/>
      </a:defRPr>
    </a:lvl2pPr>
    <a:lvl3pPr marL="914400" algn="l" defTabSz="914400" rtl="0" eaLnBrk="1" latinLnBrk="0" hangingPunct="1">
      <a:defRPr sz="1200" kern="1200">
        <a:solidFill>
          <a:schemeClr val="tx1"/>
        </a:solidFill>
        <a:latin typeface="Swis721 Cn BT" panose="020B0506020202030204" pitchFamily="34" charset="0"/>
        <a:ea typeface="+mn-ea"/>
        <a:cs typeface="+mn-cs"/>
      </a:defRPr>
    </a:lvl3pPr>
    <a:lvl4pPr marL="1371600" algn="l" defTabSz="914400" rtl="0" eaLnBrk="1" latinLnBrk="0" hangingPunct="1">
      <a:defRPr sz="1200" kern="1200">
        <a:solidFill>
          <a:schemeClr val="tx1"/>
        </a:solidFill>
        <a:latin typeface="Swis721 Cn BT" panose="020B0506020202030204" pitchFamily="34" charset="0"/>
        <a:ea typeface="+mn-ea"/>
        <a:cs typeface="+mn-cs"/>
      </a:defRPr>
    </a:lvl4pPr>
    <a:lvl5pPr marL="1828800" algn="l" defTabSz="914400" rtl="0" eaLnBrk="1" latinLnBrk="0" hangingPunct="1">
      <a:defRPr sz="1200" kern="1200">
        <a:solidFill>
          <a:schemeClr val="tx1"/>
        </a:solidFill>
        <a:latin typeface="Swis721 Cn BT" panose="020B05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dirty="0"/>
              <a:t>Note for the trainer: start the</a:t>
            </a:r>
            <a:r>
              <a:rPr lang="en-IN" b="1" baseline="0" dirty="0"/>
              <a:t> day with enthusiasm. Your enthusiasm should reflect in your tone of voice and body language. </a:t>
            </a:r>
            <a:endParaRPr lang="en-IN" b="1" dirty="0"/>
          </a:p>
          <a:p>
            <a:endParaRPr lang="en-IN" b="1" dirty="0"/>
          </a:p>
          <a:p>
            <a:r>
              <a:rPr lang="en-IN" b="1" dirty="0"/>
              <a:t>Say: </a:t>
            </a:r>
            <a:r>
              <a:rPr lang="en-IN" b="0" dirty="0"/>
              <a:t>Good morning!</a:t>
            </a:r>
            <a:r>
              <a:rPr lang="en-IN" b="0" baseline="0" dirty="0"/>
              <a:t> </a:t>
            </a:r>
          </a:p>
          <a:p>
            <a:endParaRPr lang="en-IN" b="0" baseline="0" dirty="0"/>
          </a:p>
          <a:p>
            <a:r>
              <a:rPr lang="en-IN" b="1" baseline="0" dirty="0"/>
              <a:t>Note for the trainer:</a:t>
            </a:r>
            <a:r>
              <a:rPr lang="en-IN" b="0" baseline="0" dirty="0"/>
              <a:t>  trainer to say in the loudest voice “Good Morning”. Then the participants will say ‘Good Morning’ in reply.</a:t>
            </a:r>
          </a:p>
          <a:p>
            <a:endParaRPr lang="en-IN" b="0" baseline="0" dirty="0"/>
          </a:p>
          <a:p>
            <a:r>
              <a:rPr lang="en-IN" b="1" baseline="0" dirty="0"/>
              <a:t>Say: </a:t>
            </a:r>
            <a:r>
              <a:rPr lang="en-IN" b="0" baseline="0" dirty="0"/>
              <a:t> Oh! I can't hear properly.</a:t>
            </a:r>
            <a:r>
              <a:rPr lang="en-IN" b="1" baseline="0" dirty="0"/>
              <a:t> </a:t>
            </a:r>
            <a:r>
              <a:rPr lang="en-IN" b="0" baseline="0" dirty="0"/>
              <a:t>Let’s try once more. This time louder than the last time.</a:t>
            </a:r>
            <a:r>
              <a:rPr lang="en-IN" b="1" baseline="0" dirty="0"/>
              <a:t> “Good Morning”.</a:t>
            </a:r>
          </a:p>
          <a:p>
            <a:endParaRPr lang="en-IN" b="1" baseline="0" dirty="0"/>
          </a:p>
          <a:p>
            <a:r>
              <a:rPr lang="en-IN" b="1" baseline="0" dirty="0"/>
              <a:t>Note for the trainer: </a:t>
            </a:r>
            <a:r>
              <a:rPr lang="en-IN" b="0" baseline="0" dirty="0"/>
              <a:t>Trainer to say in the loudest voice “Good Morning”. Please understand, this is to set the initial energy level of the participants. It is important that the trainer shows enthusiasm so that the participants can reflect the same level of energy.</a:t>
            </a:r>
          </a:p>
          <a:p>
            <a:endParaRPr lang="en-IN" b="0" baseline="0" dirty="0"/>
          </a:p>
          <a:p>
            <a:r>
              <a:rPr lang="en-IN" b="1" baseline="0" dirty="0"/>
              <a:t>Say:</a:t>
            </a:r>
            <a:r>
              <a:rPr lang="en-IN" b="0" baseline="0" dirty="0"/>
              <a:t> Well done! Great job! (Applaud the participants after their attempt to encourage.)</a:t>
            </a:r>
          </a:p>
          <a:p>
            <a:endParaRPr lang="en-IN" b="0" baseline="0" dirty="0"/>
          </a:p>
          <a:p>
            <a:r>
              <a:rPr lang="en-IN" b="0" baseline="0" dirty="0"/>
              <a:t>So, are you worried that this day is going to be filled with boring lectures? (Don’t wait for a reply) Well, you will be surprised at the way this day will go…. </a:t>
            </a:r>
          </a:p>
          <a:p>
            <a:endParaRPr lang="en-IN" b="0" baseline="0" dirty="0"/>
          </a:p>
          <a:p>
            <a:r>
              <a:rPr lang="en-IN" b="0" dirty="0"/>
              <a:t>This is not going to be a classroom session where you will just sit and listen to me talking. </a:t>
            </a:r>
            <a:r>
              <a:rPr lang="en-IN" b="0" baseline="0" dirty="0"/>
              <a:t>It is going to be a </a:t>
            </a:r>
            <a:r>
              <a:rPr lang="en-IN" b="1" baseline="0" dirty="0"/>
              <a:t>fun filled</a:t>
            </a:r>
            <a:r>
              <a:rPr lang="en-IN" b="0" baseline="0" dirty="0"/>
              <a:t>, </a:t>
            </a:r>
            <a:r>
              <a:rPr lang="en-IN" b="1" baseline="0" dirty="0"/>
              <a:t>energy packed</a:t>
            </a:r>
            <a:r>
              <a:rPr lang="en-IN" b="0" baseline="0" dirty="0"/>
              <a:t> day with lots of interaction amongst us &amp; a lot of learning from each other. We will learn each module through activities and experiential learning. Science shows that’s how adults learn best.. And that’s exactly how we will learn today!</a:t>
            </a:r>
          </a:p>
          <a:p>
            <a:endParaRPr lang="en-IN" b="0" baseline="0" dirty="0"/>
          </a:p>
          <a:p>
            <a:r>
              <a:rPr lang="en-IN" b="1" baseline="0" dirty="0"/>
              <a:t>Note for the trainer: </a:t>
            </a:r>
            <a:r>
              <a:rPr lang="en-IN" b="0" baseline="0" dirty="0"/>
              <a:t>Say the above with great conviction and stress the highlighted words. Pause for a second before starting the next paragraph. </a:t>
            </a:r>
          </a:p>
          <a:p>
            <a:endParaRPr lang="en-IN" b="0" baseline="0" dirty="0"/>
          </a:p>
          <a:p>
            <a:r>
              <a:rPr lang="en-IN" b="1" baseline="0" dirty="0"/>
              <a:t>Say:</a:t>
            </a:r>
            <a:r>
              <a:rPr lang="en-IN" b="0" baseline="0" dirty="0"/>
              <a:t> Before proceeding to the workshop, </a:t>
            </a:r>
            <a:r>
              <a:rPr lang="en-IN" b="0" dirty="0"/>
              <a:t>please make</a:t>
            </a:r>
            <a:r>
              <a:rPr lang="en-IN" b="0" baseline="0" dirty="0"/>
              <a:t> sure</a:t>
            </a:r>
            <a:r>
              <a:rPr lang="en-IN" b="0" dirty="0"/>
              <a:t> your mobile phones are</a:t>
            </a:r>
            <a:r>
              <a:rPr lang="en-IN" b="0" baseline="0" dirty="0"/>
              <a:t> o</a:t>
            </a:r>
            <a:r>
              <a:rPr lang="en-IN" b="0" dirty="0"/>
              <a:t>n silent</a:t>
            </a:r>
            <a:r>
              <a:rPr lang="en-IN" b="0" baseline="0" dirty="0"/>
              <a:t> mode and avoid attending/checking it during the workshop. You can check your phones during the breaks. </a:t>
            </a:r>
            <a:endParaRPr lang="en-IN" b="0" dirty="0"/>
          </a:p>
          <a:p>
            <a:pPr eaLnBrk="1" hangingPunct="1">
              <a:spcBef>
                <a:spcPct val="0"/>
              </a:spcBef>
            </a:pPr>
            <a:endParaRPr lang="en-US" altLang="en-US" b="1" u="sng" dirty="0"/>
          </a:p>
        </p:txBody>
      </p:sp>
      <p:sp>
        <p:nvSpPr>
          <p:cNvPr id="4" name="Slide Number Placeholder 3"/>
          <p:cNvSpPr>
            <a:spLocks noGrp="1"/>
          </p:cNvSpPr>
          <p:nvPr>
            <p:ph type="sldNum" sz="quarter" idx="5"/>
          </p:nvPr>
        </p:nvSpPr>
        <p:spPr/>
        <p:txBody>
          <a:bodyPr/>
          <a:lstStyle/>
          <a:p>
            <a:fld id="{8CEE670E-4A6B-4F29-893C-A77A5F261C91}" type="slidenum">
              <a:rPr lang="en-IN" smtClean="0"/>
              <a:t>1</a:t>
            </a:fld>
            <a:endParaRPr lang="en-IN" dirty="0"/>
          </a:p>
        </p:txBody>
      </p:sp>
    </p:spTree>
    <p:extLst>
      <p:ext uri="{BB962C8B-B14F-4D97-AF65-F5344CB8AC3E}">
        <p14:creationId xmlns:p14="http://schemas.microsoft.com/office/powerpoint/2010/main" val="2595100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Welcome to the next module on Body Language</a:t>
            </a:r>
          </a:p>
          <a:p>
            <a:endParaRPr lang="en-IN"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Say</a:t>
            </a:r>
            <a:r>
              <a:rPr lang="en-US" sz="1200" b="0" i="0" kern="1200" baseline="0" dirty="0">
                <a:solidFill>
                  <a:schemeClr val="tx1"/>
                </a:solidFill>
                <a:effectLst/>
                <a:latin typeface="+mn-lt"/>
                <a:ea typeface="+mn-ea"/>
                <a:cs typeface="+mn-cs"/>
              </a:rPr>
              <a:t> it’s a silent language wherein we get clues on what people are thinking and feeling</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Non-verbal messages including body movements, facial expressions, vocal tone and volume, and other signals are collectively known as body language.</a:t>
            </a:r>
          </a:p>
          <a:p>
            <a:endParaRPr lang="en-IN" dirty="0"/>
          </a:p>
        </p:txBody>
      </p:sp>
      <p:sp>
        <p:nvSpPr>
          <p:cNvPr id="4" name="Slide Number Placeholder 3"/>
          <p:cNvSpPr>
            <a:spLocks noGrp="1"/>
          </p:cNvSpPr>
          <p:nvPr>
            <p:ph type="sldNum" sz="quarter" idx="5"/>
          </p:nvPr>
        </p:nvSpPr>
        <p:spPr/>
        <p:txBody>
          <a:bodyPr/>
          <a:lstStyle/>
          <a:p>
            <a:fld id="{8CEE670E-4A6B-4F29-893C-A77A5F261C91}" type="slidenum">
              <a:rPr lang="en-IN" smtClean="0"/>
              <a:pPr/>
              <a:t>10</a:t>
            </a:fld>
            <a:endParaRPr lang="en-IN" dirty="0"/>
          </a:p>
        </p:txBody>
      </p:sp>
    </p:spTree>
    <p:extLst>
      <p:ext uri="{BB962C8B-B14F-4D97-AF65-F5344CB8AC3E}">
        <p14:creationId xmlns:p14="http://schemas.microsoft.com/office/powerpoint/2010/main" val="2892974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Say:</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Agency FB" panose="020B0503020202020204" pitchFamily="34" charset="0"/>
              </a:rPr>
              <a:t>Too many cross questions – </a:t>
            </a:r>
            <a:r>
              <a:rPr lang="en-US" b="0" dirty="0">
                <a:latin typeface="Agency FB" panose="020B0503020202020204" pitchFamily="34" charset="0"/>
              </a:rPr>
              <a:t>In such</a:t>
            </a:r>
            <a:r>
              <a:rPr lang="en-US" b="0" baseline="0" dirty="0">
                <a:latin typeface="Agency FB" panose="020B0503020202020204" pitchFamily="34" charset="0"/>
              </a:rPr>
              <a:t> a case </a:t>
            </a:r>
            <a:r>
              <a:rPr lang="en-US" b="0" dirty="0">
                <a:latin typeface="Agency FB" panose="020B0503020202020204" pitchFamily="34" charset="0"/>
              </a:rPr>
              <a:t>know when to stop. Tell the questioner</a:t>
            </a:r>
            <a:r>
              <a:rPr lang="en-US" b="0" baseline="0" dirty="0">
                <a:latin typeface="Agency FB" panose="020B0503020202020204" pitchFamily="34" charset="0"/>
              </a:rPr>
              <a:t> that you will discuss it offline after he asks the </a:t>
            </a:r>
            <a:r>
              <a:rPr lang="en-US" b="0" dirty="0">
                <a:latin typeface="Agency FB" panose="020B0503020202020204" pitchFamily="34" charset="0"/>
              </a:rPr>
              <a:t>3</a:t>
            </a:r>
            <a:r>
              <a:rPr lang="en-US" b="0" baseline="30000" dirty="0">
                <a:latin typeface="Agency FB" panose="020B0503020202020204" pitchFamily="34" charset="0"/>
              </a:rPr>
              <a:t>rd</a:t>
            </a:r>
            <a:r>
              <a:rPr lang="en-US" b="0" dirty="0">
                <a:latin typeface="Agency FB" panose="020B0503020202020204" pitchFamily="34" charset="0"/>
              </a:rPr>
              <a:t> question.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latin typeface="Agency FB" panose="020B05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Agency FB" panose="020B0503020202020204" pitchFamily="34" charset="0"/>
              </a:rPr>
              <a:t>Out of subject questions </a:t>
            </a:r>
            <a:r>
              <a:rPr lang="en-US" b="0" dirty="0">
                <a:latin typeface="Agency FB" panose="020B0503020202020204" pitchFamily="34" charset="0"/>
              </a:rPr>
              <a:t>– tell that its out of the scope of this subject &amp; discuss</a:t>
            </a:r>
            <a:r>
              <a:rPr lang="en-US" b="0" baseline="0" dirty="0">
                <a:latin typeface="Agency FB" panose="020B0503020202020204" pitchFamily="34" charset="0"/>
              </a:rPr>
              <a:t> such questions offline.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latin typeface="Agency FB" panose="020B05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latin typeface="Agency FB" panose="020B0503020202020204" pitchFamily="34" charset="0"/>
              </a:rPr>
              <a:t>Questions where only that person needs the answer</a:t>
            </a:r>
            <a:r>
              <a:rPr lang="en-US" b="0" baseline="0" dirty="0">
                <a:latin typeface="Agency FB" panose="020B0503020202020204" pitchFamily="34" charset="0"/>
              </a:rPr>
              <a:t> or it is relevant to only one person – take it offline. For e.g. – a question pertaining to logistics when the audience is a mixed batch from various other domains.</a:t>
            </a:r>
            <a:endParaRPr lang="en-US" b="0" dirty="0">
              <a:latin typeface="Agency FB" panose="020B05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latin typeface="Agency FB" panose="020B05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p>
        </p:txBody>
      </p:sp>
      <p:sp>
        <p:nvSpPr>
          <p:cNvPr id="4" name="Slide Number Placeholder 3"/>
          <p:cNvSpPr>
            <a:spLocks noGrp="1"/>
          </p:cNvSpPr>
          <p:nvPr>
            <p:ph type="sldNum" sz="quarter" idx="10"/>
          </p:nvPr>
        </p:nvSpPr>
        <p:spPr/>
        <p:txBody>
          <a:bodyPr/>
          <a:lstStyle/>
          <a:p>
            <a:fld id="{F4288FBA-946F-422F-A44D-31397F75A096}" type="slidenum">
              <a:rPr lang="en-IN" smtClean="0"/>
              <a:pPr/>
              <a:t>11</a:t>
            </a:fld>
            <a:endParaRPr lang="en-IN" dirty="0"/>
          </a:p>
        </p:txBody>
      </p:sp>
    </p:spTree>
    <p:extLst>
      <p:ext uri="{BB962C8B-B14F-4D97-AF65-F5344CB8AC3E}">
        <p14:creationId xmlns:p14="http://schemas.microsoft.com/office/powerpoint/2010/main" val="1662749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b="1" dirty="0">
                <a:solidFill>
                  <a:srgbClr val="FFFFFF"/>
                </a:solidFill>
              </a:rPr>
              <a:t>Say:</a:t>
            </a:r>
            <a:r>
              <a:rPr lang="en-US" b="0" dirty="0">
                <a:solidFill>
                  <a:srgbClr val="FFFFFF"/>
                </a:solidFill>
              </a:rPr>
              <a:t> Avoid complicated jargon &amp; abbreviation. You don’t sound smart by using complicated language. </a:t>
            </a:r>
          </a:p>
          <a:p>
            <a:pPr marL="0" marR="0" indent="0" algn="l" defTabSz="914400" rtl="0" eaLnBrk="1" fontAlgn="auto" latinLnBrk="0" hangingPunct="1">
              <a:lnSpc>
                <a:spcPct val="90000"/>
              </a:lnSpc>
              <a:spcBef>
                <a:spcPts val="0"/>
              </a:spcBef>
              <a:spcAft>
                <a:spcPts val="0"/>
              </a:spcAft>
              <a:buClrTx/>
              <a:buSzTx/>
              <a:buFontTx/>
              <a:buNone/>
              <a:tabLst/>
              <a:defRPr/>
            </a:pPr>
            <a:endParaRPr lang="en-US" b="0" dirty="0">
              <a:solidFill>
                <a:srgbClr val="FFFFFF"/>
              </a:solidFill>
            </a:endParaRPr>
          </a:p>
          <a:p>
            <a:pPr marL="0" marR="0" indent="0" algn="l" defTabSz="914400" rtl="0" eaLnBrk="1" fontAlgn="auto" latinLnBrk="0" hangingPunct="1">
              <a:lnSpc>
                <a:spcPct val="90000"/>
              </a:lnSpc>
              <a:spcBef>
                <a:spcPts val="0"/>
              </a:spcBef>
              <a:spcAft>
                <a:spcPts val="0"/>
              </a:spcAft>
              <a:buClrTx/>
              <a:buSzTx/>
              <a:buFontTx/>
              <a:buNone/>
              <a:tabLst/>
              <a:defRPr/>
            </a:pPr>
            <a:r>
              <a:rPr lang="en-US" b="1" dirty="0"/>
              <a:t>Simple Rule:</a:t>
            </a:r>
            <a:r>
              <a:rPr lang="en-US" dirty="0"/>
              <a:t> It’s best to keep your communication simple. If you must use jargons; consciously make sure that the audience understand what you are saying so that you are on the same platform as they are.</a:t>
            </a:r>
          </a:p>
          <a:p>
            <a:pPr marL="0" marR="0" indent="0" algn="l" defTabSz="914400" rtl="0" eaLnBrk="1" fontAlgn="auto" latinLnBrk="0" hangingPunct="1">
              <a:lnSpc>
                <a:spcPct val="90000"/>
              </a:lnSpc>
              <a:spcBef>
                <a:spcPts val="0"/>
              </a:spcBef>
              <a:spcAft>
                <a:spcPts val="0"/>
              </a:spcAft>
              <a:buClrTx/>
              <a:buSzTx/>
              <a:buFontTx/>
              <a:buNone/>
              <a:tabLst/>
              <a:defRPr/>
            </a:pPr>
            <a:endParaRPr lang="en-US" b="0" dirty="0">
              <a:solidFill>
                <a:srgbClr val="FFFFFF"/>
              </a:solidFill>
            </a:endParaRPr>
          </a:p>
          <a:p>
            <a:pPr marL="0" marR="0" indent="0" algn="l" defTabSz="914400" rtl="0" eaLnBrk="1" fontAlgn="auto" latinLnBrk="0" hangingPunct="1">
              <a:lnSpc>
                <a:spcPct val="90000"/>
              </a:lnSpc>
              <a:spcBef>
                <a:spcPts val="0"/>
              </a:spcBef>
              <a:spcAft>
                <a:spcPts val="0"/>
              </a:spcAft>
              <a:buClrTx/>
              <a:buSzTx/>
              <a:buFontTx/>
              <a:buNone/>
              <a:tabLst/>
              <a:defRPr/>
            </a:pPr>
            <a:r>
              <a:rPr lang="en-US" b="0" dirty="0">
                <a:solidFill>
                  <a:srgbClr val="FFFFFF"/>
                </a:solidFill>
              </a:rPr>
              <a:t>Let us now look at a video that will help us to understand the importance of simplifying</a:t>
            </a:r>
            <a:r>
              <a:rPr lang="en-US" b="0" baseline="0" dirty="0">
                <a:solidFill>
                  <a:srgbClr val="FFFFFF"/>
                </a:solidFill>
              </a:rPr>
              <a:t> our communication while presenting. </a:t>
            </a:r>
            <a:endParaRPr lang="en-US" b="0" dirty="0">
              <a:solidFill>
                <a:srgbClr val="FFFFFF"/>
              </a:solidFill>
            </a:endParaRPr>
          </a:p>
          <a:p>
            <a:pPr marL="0" marR="0" indent="0" algn="l" defTabSz="914400" rtl="0" eaLnBrk="1" fontAlgn="auto" latinLnBrk="0" hangingPunct="1">
              <a:lnSpc>
                <a:spcPct val="90000"/>
              </a:lnSpc>
              <a:spcBef>
                <a:spcPts val="0"/>
              </a:spcBef>
              <a:spcAft>
                <a:spcPts val="0"/>
              </a:spcAft>
              <a:buClrTx/>
              <a:buSzTx/>
              <a:buFontTx/>
              <a:buNone/>
              <a:tabLst/>
              <a:defRPr/>
            </a:pPr>
            <a:endParaRPr lang="en-US" b="0" dirty="0">
              <a:solidFill>
                <a:srgbClr val="FFFFFF"/>
              </a:solidFill>
            </a:endParaRPr>
          </a:p>
          <a:p>
            <a:pPr eaLnBrk="1" hangingPunct="1">
              <a:lnSpc>
                <a:spcPct val="90000"/>
              </a:lnSpc>
            </a:pPr>
            <a:endParaRPr lang="en-US" sz="1200" b="0" dirty="0"/>
          </a:p>
          <a:p>
            <a:pPr eaLnBrk="1" hangingPunct="1">
              <a:lnSpc>
                <a:spcPct val="90000"/>
              </a:lnSpc>
            </a:pPr>
            <a:endParaRPr lang="en-US" sz="1200" b="0" dirty="0"/>
          </a:p>
        </p:txBody>
      </p:sp>
      <p:sp>
        <p:nvSpPr>
          <p:cNvPr id="4" name="Slide Number Placeholder 3"/>
          <p:cNvSpPr>
            <a:spLocks noGrp="1"/>
          </p:cNvSpPr>
          <p:nvPr>
            <p:ph type="sldNum" sz="quarter" idx="10"/>
          </p:nvPr>
        </p:nvSpPr>
        <p:spPr/>
        <p:txBody>
          <a:bodyPr/>
          <a:lstStyle/>
          <a:p>
            <a:fld id="{F4288FBA-946F-422F-A44D-31397F75A096}" type="slidenum">
              <a:rPr lang="en-IN" smtClean="0"/>
              <a:pPr/>
              <a:t>12</a:t>
            </a:fld>
            <a:endParaRPr lang="en-IN"/>
          </a:p>
        </p:txBody>
      </p:sp>
    </p:spTree>
    <p:extLst>
      <p:ext uri="{BB962C8B-B14F-4D97-AF65-F5344CB8AC3E}">
        <p14:creationId xmlns:p14="http://schemas.microsoft.com/office/powerpoint/2010/main" val="296344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98FC7AF9-4CFD-4DC4-8944-02BF615FA514}" type="slidenum">
              <a:rPr lang="en-US">
                <a:solidFill>
                  <a:prstClr val="black"/>
                </a:solidFill>
              </a:rPr>
              <a:pPr/>
              <a:t>13</a:t>
            </a:fld>
            <a:endParaRPr lang="en-US">
              <a:solidFill>
                <a:prstClr val="black"/>
              </a:solidFill>
            </a:endParaRP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p:spPr>
        <p:txBody>
          <a:bodyPr/>
          <a:lstStyle/>
          <a:p>
            <a:pPr fontAlgn="base"/>
            <a:r>
              <a:rPr lang="en-IN" sz="1200" b="1" i="0" kern="1200" dirty="0">
                <a:solidFill>
                  <a:schemeClr val="tx1"/>
                </a:solidFill>
                <a:effectLst/>
                <a:latin typeface="+mn-lt"/>
                <a:ea typeface="+mn-ea"/>
                <a:cs typeface="+mn-cs"/>
              </a:rPr>
              <a:t>Say:</a:t>
            </a:r>
            <a:r>
              <a:rPr lang="en-IN" sz="1200" b="0" i="0" kern="1200" dirty="0">
                <a:solidFill>
                  <a:schemeClr val="tx1"/>
                </a:solidFill>
                <a:effectLst/>
                <a:latin typeface="+mn-lt"/>
                <a:ea typeface="+mn-ea"/>
                <a:cs typeface="+mn-cs"/>
              </a:rPr>
              <a:t> </a:t>
            </a:r>
          </a:p>
          <a:p>
            <a:pPr fontAlgn="base"/>
            <a:r>
              <a:rPr lang="en-IN" sz="1200" b="0" i="0" kern="1200" dirty="0">
                <a:solidFill>
                  <a:schemeClr val="tx1"/>
                </a:solidFill>
                <a:effectLst/>
                <a:latin typeface="+mn-lt"/>
                <a:ea typeface="+mn-ea"/>
                <a:cs typeface="+mn-cs"/>
              </a:rPr>
              <a:t>There are many benefits of movement in a presentation:</a:t>
            </a:r>
          </a:p>
          <a:p>
            <a:pPr fontAlgn="base"/>
            <a:endParaRPr lang="en-IN" sz="1200" b="0" i="0" kern="1200" dirty="0">
              <a:solidFill>
                <a:schemeClr val="tx1"/>
              </a:solidFill>
              <a:effectLst/>
              <a:latin typeface="+mn-lt"/>
              <a:ea typeface="+mn-ea"/>
              <a:cs typeface="+mn-cs"/>
            </a:endParaRPr>
          </a:p>
          <a:p>
            <a:pPr fontAlgn="base"/>
            <a:r>
              <a:rPr lang="en-IN" sz="1200" b="0" i="0" kern="1200" dirty="0">
                <a:solidFill>
                  <a:schemeClr val="tx1"/>
                </a:solidFill>
                <a:effectLst/>
                <a:latin typeface="+mn-lt"/>
                <a:ea typeface="+mn-ea"/>
                <a:cs typeface="+mn-cs"/>
              </a:rPr>
              <a:t>- It adds energy and variety to your presentation.</a:t>
            </a:r>
          </a:p>
          <a:p>
            <a:pPr fontAlgn="base"/>
            <a:endParaRPr lang="en-IN" sz="1200" b="0" i="0" kern="1200" dirty="0">
              <a:solidFill>
                <a:schemeClr val="tx1"/>
              </a:solidFill>
              <a:effectLst/>
              <a:latin typeface="+mn-lt"/>
              <a:ea typeface="+mn-ea"/>
              <a:cs typeface="+mn-cs"/>
            </a:endParaRPr>
          </a:p>
          <a:p>
            <a:pPr fontAlgn="base"/>
            <a:r>
              <a:rPr lang="en-IN" sz="1200" b="0" i="0" kern="1200" dirty="0">
                <a:solidFill>
                  <a:schemeClr val="tx1"/>
                </a:solidFill>
                <a:effectLst/>
                <a:latin typeface="+mn-lt"/>
                <a:ea typeface="+mn-ea"/>
                <a:cs typeface="+mn-cs"/>
              </a:rPr>
              <a:t>- It makes you look more confident – because people who are nervous are generally frozen in one spot.</a:t>
            </a:r>
          </a:p>
          <a:p>
            <a:pPr fontAlgn="base"/>
            <a:endParaRPr lang="en-IN" sz="1200" b="0" i="0" kern="1200" dirty="0">
              <a:solidFill>
                <a:schemeClr val="tx1"/>
              </a:solidFill>
              <a:effectLst/>
              <a:latin typeface="+mn-lt"/>
              <a:ea typeface="+mn-ea"/>
              <a:cs typeface="+mn-cs"/>
            </a:endParaRPr>
          </a:p>
          <a:p>
            <a:pPr fontAlgn="base"/>
            <a:r>
              <a:rPr lang="en-IN" sz="1200" b="0" i="0" kern="1200" dirty="0">
                <a:solidFill>
                  <a:schemeClr val="tx1"/>
                </a:solidFill>
                <a:effectLst/>
                <a:latin typeface="+mn-lt"/>
                <a:ea typeface="+mn-ea"/>
                <a:cs typeface="+mn-cs"/>
              </a:rPr>
              <a:t>- And as an added bonus, if you move, you may start to feel more confident. That’s partly because movement will help dissipate the extra adrenalin in your system.</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Do</a:t>
            </a:r>
            <a:r>
              <a:rPr lang="en-US" sz="1200" b="0" i="0" kern="1200" baseline="0" dirty="0">
                <a:solidFill>
                  <a:schemeClr val="tx1"/>
                </a:solidFill>
                <a:effectLst/>
                <a:latin typeface="+mn-lt"/>
                <a:ea typeface="+mn-ea"/>
                <a:cs typeface="+mn-cs"/>
              </a:rPr>
              <a:t> not stand in one spot. Walk around as you present. You need to be close enough to the audience to seem that you are one of them. A presentation is not a speech and you are not expected to be on the podium. Be in the physical proximity of your audience making the whole learning environment a lot more personalized. At any stage ensure that you have a one arm worth distance maintained so that you do not enter their space.</a:t>
            </a:r>
          </a:p>
          <a:p>
            <a:pPr fontAlgn="base"/>
            <a:endParaRPr lang="en-US" sz="1200" b="0" i="0" kern="1200" baseline="0" dirty="0">
              <a:solidFill>
                <a:schemeClr val="tx1"/>
              </a:solidFill>
              <a:effectLst/>
              <a:latin typeface="+mn-lt"/>
              <a:ea typeface="+mn-ea"/>
              <a:cs typeface="+mn-cs"/>
            </a:endParaRPr>
          </a:p>
          <a:p>
            <a:pPr fontAlgn="base"/>
            <a:r>
              <a:rPr lang="en-US" sz="1200" b="0" i="0" kern="1200" baseline="0" dirty="0">
                <a:solidFill>
                  <a:schemeClr val="tx1"/>
                </a:solidFill>
                <a:effectLst/>
                <a:latin typeface="+mn-lt"/>
                <a:ea typeface="+mn-ea"/>
                <a:cs typeface="+mn-cs"/>
              </a:rPr>
              <a:t>Use the room well, regardless of the room arrangement. Walk around the tables, up the aisle, walk around the corners as you present.</a:t>
            </a:r>
          </a:p>
          <a:p>
            <a:pPr fontAlgn="base"/>
            <a:r>
              <a:rPr lang="en-US" sz="1200" b="0" i="0" kern="1200" baseline="0" dirty="0">
                <a:solidFill>
                  <a:schemeClr val="tx1"/>
                </a:solidFill>
                <a:effectLst/>
                <a:latin typeface="+mn-lt"/>
                <a:ea typeface="+mn-ea"/>
                <a:cs typeface="+mn-cs"/>
              </a:rPr>
              <a:t>Ensure that the person sitting in the remotest corner feels like he has accessibility to you.</a:t>
            </a:r>
          </a:p>
          <a:p>
            <a:pPr fontAlgn="base"/>
            <a:endParaRPr lang="en-US" sz="1200" b="0" i="0" kern="1200" baseline="0" dirty="0">
              <a:solidFill>
                <a:schemeClr val="tx1"/>
              </a:solidFill>
              <a:effectLst/>
              <a:latin typeface="+mn-lt"/>
              <a:ea typeface="+mn-ea"/>
              <a:cs typeface="+mn-cs"/>
            </a:endParaRPr>
          </a:p>
          <a:p>
            <a:pPr fontAlgn="base"/>
            <a:r>
              <a:rPr lang="en-US" sz="1200" b="0" i="0" kern="1200" baseline="0" dirty="0">
                <a:solidFill>
                  <a:schemeClr val="tx1"/>
                </a:solidFill>
                <a:effectLst/>
                <a:latin typeface="+mn-lt"/>
                <a:ea typeface="+mn-ea"/>
                <a:cs typeface="+mn-cs"/>
              </a:rPr>
              <a:t>Important : Check your position while you are center stage. Never ever stand between the screen and the projector. You may be blocking the view!</a:t>
            </a:r>
            <a:endParaRPr lang="en-IN"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49429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presenter should be well groomed for the presentation . </a:t>
            </a:r>
          </a:p>
        </p:txBody>
      </p:sp>
      <p:sp>
        <p:nvSpPr>
          <p:cNvPr id="4" name="Slide Number Placeholder 3"/>
          <p:cNvSpPr>
            <a:spLocks noGrp="1"/>
          </p:cNvSpPr>
          <p:nvPr>
            <p:ph type="sldNum" sz="quarter" idx="5"/>
          </p:nvPr>
        </p:nvSpPr>
        <p:spPr/>
        <p:txBody>
          <a:bodyPr/>
          <a:lstStyle/>
          <a:p>
            <a:fld id="{8CEE670E-4A6B-4F29-893C-A77A5F261C91}" type="slidenum">
              <a:rPr lang="en-IN" smtClean="0"/>
              <a:pPr/>
              <a:t>14</a:t>
            </a:fld>
            <a:endParaRPr lang="en-IN" dirty="0"/>
          </a:p>
        </p:txBody>
      </p:sp>
    </p:spTree>
    <p:extLst>
      <p:ext uri="{BB962C8B-B14F-4D97-AF65-F5344CB8AC3E}">
        <p14:creationId xmlns:p14="http://schemas.microsoft.com/office/powerpoint/2010/main" val="2021093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End of the presentation</a:t>
            </a:r>
          </a:p>
        </p:txBody>
      </p:sp>
      <p:sp>
        <p:nvSpPr>
          <p:cNvPr id="4" name="Slide Number Placeholder 3"/>
          <p:cNvSpPr>
            <a:spLocks noGrp="1"/>
          </p:cNvSpPr>
          <p:nvPr>
            <p:ph type="sldNum" sz="quarter" idx="5"/>
          </p:nvPr>
        </p:nvSpPr>
        <p:spPr/>
        <p:txBody>
          <a:bodyPr/>
          <a:lstStyle/>
          <a:p>
            <a:fld id="{8CEE670E-4A6B-4F29-893C-A77A5F261C91}" type="slidenum">
              <a:rPr lang="en-IN" smtClean="0"/>
              <a:pPr/>
              <a:t>15</a:t>
            </a:fld>
            <a:endParaRPr lang="en-IN" dirty="0"/>
          </a:p>
        </p:txBody>
      </p:sp>
    </p:spTree>
    <p:extLst>
      <p:ext uri="{BB962C8B-B14F-4D97-AF65-F5344CB8AC3E}">
        <p14:creationId xmlns:p14="http://schemas.microsoft.com/office/powerpoint/2010/main" val="4010046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5CA6F61-F9B3-3241-A102-E2AA2E4838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a:extLst>
              <a:ext uri="{FF2B5EF4-FFF2-40B4-BE49-F238E27FC236}">
                <a16:creationId xmlns:a16="http://schemas.microsoft.com/office/drawing/2014/main" id="{7934198E-F22D-35EB-CBFB-20DE2ED25869}"/>
              </a:ext>
            </a:extLst>
          </p:cNvPr>
          <p:cNvSpPr>
            <a:spLocks noGrp="1"/>
          </p:cNvSpPr>
          <p:nvPr>
            <p:ph type="body" idx="1"/>
          </p:nvPr>
        </p:nvSpPr>
        <p:spPr bwMode="auto"/>
        <p:txBody>
          <a:bodyPr wrap="square" numCol="1" anchor="t" anchorCtr="0" compatLnSpc="1">
            <a:prstTxWarp prst="textNoShape">
              <a:avLst/>
            </a:prstTxWarp>
            <a:normAutofit/>
          </a:bodyPr>
          <a:lstStyle/>
          <a:p>
            <a:pPr eaLnBrk="1" fontAlgn="auto" hangingPunct="1">
              <a:spcBef>
                <a:spcPts val="0"/>
              </a:spcBef>
              <a:spcAft>
                <a:spcPts val="0"/>
              </a:spcAft>
              <a:defRPr/>
            </a:pPr>
            <a:r>
              <a:rPr lang="en-IN" dirty="0">
                <a:solidFill>
                  <a:srgbClr val="0E2683"/>
                </a:solidFill>
              </a:rPr>
              <a:t>Welcome to the workshop</a:t>
            </a:r>
          </a:p>
          <a:p>
            <a:pPr eaLnBrk="1" fontAlgn="auto" hangingPunct="1">
              <a:spcBef>
                <a:spcPts val="0"/>
              </a:spcBef>
              <a:spcAft>
                <a:spcPts val="0"/>
              </a:spcAft>
              <a:defRPr/>
            </a:pPr>
            <a:endParaRPr lang="en-IN" dirty="0">
              <a:solidFill>
                <a:srgbClr val="0E2683"/>
              </a:solidFill>
            </a:endParaRPr>
          </a:p>
          <a:p>
            <a:pPr eaLnBrk="1" fontAlgn="auto" hangingPunct="1">
              <a:spcBef>
                <a:spcPts val="0"/>
              </a:spcBef>
              <a:spcAft>
                <a:spcPts val="0"/>
              </a:spcAft>
              <a:defRPr/>
            </a:pPr>
            <a:r>
              <a:rPr lang="en-IN" dirty="0">
                <a:solidFill>
                  <a:srgbClr val="0E2683"/>
                </a:solidFill>
              </a:rPr>
              <a:t>Today we are going to cover the following topics</a:t>
            </a:r>
          </a:p>
          <a:p>
            <a:pPr eaLnBrk="1" fontAlgn="auto" hangingPunct="1">
              <a:spcBef>
                <a:spcPts val="0"/>
              </a:spcBef>
              <a:spcAft>
                <a:spcPts val="0"/>
              </a:spcAft>
              <a:defRPr/>
            </a:pPr>
            <a:endParaRPr lang="en-IN" dirty="0">
              <a:solidFill>
                <a:srgbClr val="0E2683"/>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dirty="0">
                <a:solidFill>
                  <a:srgbClr val="7030A0"/>
                </a:solidFill>
                <a:effectLst>
                  <a:outerShdw blurRad="38100" dist="38100" dir="2700000" algn="tl">
                    <a:srgbClr val="000000">
                      <a:alpha val="43137"/>
                    </a:srgbClr>
                  </a:outerShdw>
                </a:effectLst>
              </a:rPr>
              <a:t>Understanding Presentation Skills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dirty="0">
                <a:solidFill>
                  <a:srgbClr val="FE0A56"/>
                </a:solidFill>
                <a:effectLst>
                  <a:outerShdw blurRad="38100" dist="38100" dir="2700000" algn="tl">
                    <a:srgbClr val="000000">
                      <a:alpha val="43137"/>
                    </a:srgbClr>
                  </a:outerShdw>
                </a:effectLst>
              </a:rPr>
              <a:t>Pre-Presentation Preparation- Content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dirty="0">
                <a:solidFill>
                  <a:srgbClr val="0097E2"/>
                </a:solidFill>
                <a:effectLst>
                  <a:outerShdw blurRad="38100" dist="38100" dir="2700000" algn="tl">
                    <a:srgbClr val="000000">
                      <a:alpha val="43137"/>
                    </a:srgbClr>
                  </a:outerShdw>
                </a:effectLst>
              </a:rPr>
              <a:t>Presentation Structure-Design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dirty="0">
                <a:solidFill>
                  <a:srgbClr val="0A9FAA"/>
                </a:solidFill>
                <a:effectLst>
                  <a:outerShdw blurRad="38100" dist="38100" dir="2700000" algn="tl">
                    <a:srgbClr val="000000">
                      <a:alpha val="43137"/>
                    </a:srgbClr>
                  </a:outerShdw>
                </a:effectLst>
              </a:rPr>
              <a:t>Presentation Delivery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dirty="0">
                <a:solidFill>
                  <a:srgbClr val="FE0A56"/>
                </a:solidFill>
                <a:effectLst>
                  <a:outerShdw blurRad="38100" dist="38100" dir="2700000" algn="tl">
                    <a:srgbClr val="000000">
                      <a:alpha val="43137"/>
                    </a:srgbClr>
                  </a:outerShdw>
                </a:effectLst>
              </a:rPr>
              <a:t>Presentation Practice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IN" dirty="0">
              <a:solidFill>
                <a:srgbClr val="7030A0"/>
              </a:solidFill>
              <a:effectLst>
                <a:outerShdw blurRad="38100" dist="38100" dir="2700000" algn="tl">
                  <a:srgbClr val="000000">
                    <a:alpha val="43137"/>
                  </a:srgbClr>
                </a:outerShdw>
              </a:effectLst>
            </a:endParaRPr>
          </a:p>
          <a:p>
            <a:pPr marL="228600" indent="-228600" eaLnBrk="1" fontAlgn="auto" hangingPunct="1">
              <a:spcBef>
                <a:spcPts val="0"/>
              </a:spcBef>
              <a:spcAft>
                <a:spcPts val="0"/>
              </a:spcAft>
              <a:buFont typeface="+mj-lt"/>
              <a:buAutoNum type="arabicPeriod"/>
              <a:defRPr/>
            </a:pPr>
            <a:endParaRPr lang="en-IN" dirty="0">
              <a:solidFill>
                <a:srgbClr val="0E2683"/>
              </a:solidFill>
            </a:endParaRPr>
          </a:p>
        </p:txBody>
      </p:sp>
      <p:sp>
        <p:nvSpPr>
          <p:cNvPr id="12292" name="Slide Number Placeholder 3">
            <a:extLst>
              <a:ext uri="{FF2B5EF4-FFF2-40B4-BE49-F238E27FC236}">
                <a16:creationId xmlns:a16="http://schemas.microsoft.com/office/drawing/2014/main" id="{03ADEF11-3FEC-A860-2A3F-F4CD4C6587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18DD936-D3A3-4989-88C9-E06BA3BA529E}" type="slidenum">
              <a:rPr lang="en-IN" altLang="en-US"/>
              <a:pPr/>
              <a:t>2</a:t>
            </a:fld>
            <a:endParaRPr lang="en-IN" altLang="en-US"/>
          </a:p>
        </p:txBody>
      </p:sp>
    </p:spTree>
    <p:extLst>
      <p:ext uri="{BB962C8B-B14F-4D97-AF65-F5344CB8AC3E}">
        <p14:creationId xmlns:p14="http://schemas.microsoft.com/office/powerpoint/2010/main" val="2949267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Ask: </a:t>
            </a:r>
            <a:r>
              <a:rPr lang="en-US" sz="1200" b="0" i="0" kern="1200" dirty="0">
                <a:solidFill>
                  <a:schemeClr val="tx1"/>
                </a:solidFill>
                <a:effectLst/>
                <a:latin typeface="+mn-lt"/>
                <a:ea typeface="+mn-ea"/>
                <a:cs typeface="+mn-cs"/>
              </a:rPr>
              <a:t>What is a presentation</a:t>
            </a:r>
            <a:r>
              <a:rPr lang="en-US" sz="1200" b="0" i="0" kern="1200" baseline="0" dirty="0">
                <a:solidFill>
                  <a:schemeClr val="tx1"/>
                </a:solidFill>
                <a:effectLst/>
                <a:latin typeface="+mn-lt"/>
                <a:ea typeface="+mn-ea"/>
                <a:cs typeface="+mn-cs"/>
              </a:rPr>
              <a:t> &amp; what</a:t>
            </a:r>
            <a:r>
              <a:rPr lang="en-US" sz="1200" b="0" i="0" kern="1200" dirty="0">
                <a:solidFill>
                  <a:schemeClr val="tx1"/>
                </a:solidFill>
                <a:effectLst/>
                <a:latin typeface="+mn-lt"/>
                <a:ea typeface="+mn-ea"/>
                <a:cs typeface="+mn-cs"/>
              </a:rPr>
              <a:t> are presentation skills?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Note: </a:t>
            </a:r>
            <a:r>
              <a:rPr lang="en-US" sz="1200" b="0" i="0" kern="1200" dirty="0">
                <a:solidFill>
                  <a:schemeClr val="tx1"/>
                </a:solidFill>
                <a:effectLst/>
                <a:latin typeface="+mn-lt"/>
                <a:ea typeface="+mn-ea"/>
                <a:cs typeface="+mn-cs"/>
              </a:rPr>
              <a:t>Elicit responses</a:t>
            </a:r>
            <a:r>
              <a:rPr lang="en-US" sz="1200" b="0" i="0" kern="1200" baseline="0" dirty="0">
                <a:solidFill>
                  <a:schemeClr val="tx1"/>
                </a:solidFill>
                <a:effectLst/>
                <a:latin typeface="+mn-lt"/>
                <a:ea typeface="+mn-ea"/>
                <a:cs typeface="+mn-cs"/>
              </a:rPr>
              <a:t> &amp; discuss a few.</a:t>
            </a: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Say: </a:t>
            </a:r>
            <a:r>
              <a:rPr lang="en-US" sz="1200" b="0" i="0" kern="1200" dirty="0">
                <a:solidFill>
                  <a:schemeClr val="tx1"/>
                </a:solidFill>
                <a:effectLst/>
                <a:latin typeface="+mn-lt"/>
                <a:ea typeface="+mn-ea"/>
                <a:cs typeface="+mn-cs"/>
              </a:rPr>
              <a:t>A presentation is a means of one to many communication which can be adapted to various speaking situations, such as talking to a group, addressing a meeting or briefing a team. </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b="1" dirty="0">
                <a:latin typeface="Agency FB" panose="020B0503020202020204" pitchFamily="34" charset="0"/>
              </a:rPr>
              <a:t>Presentation skills</a:t>
            </a:r>
            <a:r>
              <a:rPr lang="en-US" dirty="0">
                <a:latin typeface="Agency FB" panose="020B0503020202020204" pitchFamily="34" charset="0"/>
              </a:rPr>
              <a:t> are the skills you need in delivering effective and engaging presentations to a variety of audiences. </a:t>
            </a:r>
            <a:r>
              <a:rPr lang="en-US" dirty="0"/>
              <a:t>These </a:t>
            </a:r>
            <a:r>
              <a:rPr lang="en-US" b="1" dirty="0"/>
              <a:t>skills</a:t>
            </a:r>
            <a:r>
              <a:rPr lang="en-US" dirty="0"/>
              <a:t> cover a variety of areas such as the structure of your </a:t>
            </a:r>
            <a:r>
              <a:rPr lang="en-US" b="1" dirty="0"/>
              <a:t>presentation</a:t>
            </a:r>
            <a:r>
              <a:rPr lang="en-US" dirty="0"/>
              <a:t>, the design of your slides, the tone of your voice and the body language you convey.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i="0" kern="1200" dirty="0">
                <a:solidFill>
                  <a:schemeClr val="tx1"/>
                </a:solidFill>
                <a:effectLst/>
                <a:latin typeface="+mn-lt"/>
                <a:ea typeface="+mn-ea"/>
                <a:cs typeface="+mn-cs"/>
              </a:rPr>
              <a:t>Presenting information clearly and effectively is a key skill to get your message or opinion across and, today, presentation skills are required in almost every field. Whether you are a student, administrator or executive, if you wish to start up your own business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or stand for an elected position, you may very well be asked to make a presentation.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288FBA-946F-422F-A44D-31397F75A096}" type="slidenum">
              <a:rPr lang="en-IN" smtClean="0"/>
              <a:pPr/>
              <a:t>3</a:t>
            </a:fld>
            <a:endParaRPr lang="en-IN"/>
          </a:p>
        </p:txBody>
      </p:sp>
    </p:spTree>
    <p:extLst>
      <p:ext uri="{BB962C8B-B14F-4D97-AF65-F5344CB8AC3E}">
        <p14:creationId xmlns:p14="http://schemas.microsoft.com/office/powerpoint/2010/main" val="3869990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374151"/>
                </a:solidFill>
                <a:effectLst/>
                <a:latin typeface="Swis721 Cn BT" panose="020B0506020202030204" pitchFamily="34" charset="0"/>
              </a:rPr>
              <a:t>Myth: </a:t>
            </a:r>
            <a:r>
              <a:rPr lang="en-US" b="0" i="0" dirty="0">
                <a:solidFill>
                  <a:srgbClr val="374151"/>
                </a:solidFill>
                <a:effectLst/>
                <a:latin typeface="Swis721 Cn BT" panose="020B0506020202030204" pitchFamily="34" charset="0"/>
              </a:rPr>
              <a:t>Good presenters are born, not made. </a:t>
            </a:r>
            <a:r>
              <a:rPr lang="en-US" b="1" i="0" dirty="0">
                <a:solidFill>
                  <a:srgbClr val="374151"/>
                </a:solidFill>
                <a:effectLst/>
                <a:latin typeface="Swis721 Cn BT" panose="020B0506020202030204" pitchFamily="34" charset="0"/>
              </a:rPr>
              <a:t>Reality:</a:t>
            </a:r>
            <a:r>
              <a:rPr lang="en-US" b="0" i="0" dirty="0">
                <a:solidFill>
                  <a:srgbClr val="374151"/>
                </a:solidFill>
                <a:effectLst/>
                <a:latin typeface="Swis721 Cn BT" panose="020B0506020202030204" pitchFamily="34" charset="0"/>
              </a:rPr>
              <a:t> While some individuals may have a natural talent for presenting, presentation skills can be learned and improved through practice and training.</a:t>
            </a:r>
          </a:p>
          <a:p>
            <a:pPr algn="l">
              <a:buFont typeface="+mj-lt"/>
              <a:buAutoNum type="arabicPeriod"/>
            </a:pPr>
            <a:endParaRPr lang="en-US" b="0" i="0" dirty="0">
              <a:solidFill>
                <a:srgbClr val="374151"/>
              </a:solidFill>
              <a:effectLst/>
              <a:latin typeface="Swis721 Cn BT" panose="020B0506020202030204" pitchFamily="34" charset="0"/>
            </a:endParaRPr>
          </a:p>
          <a:p>
            <a:pPr algn="l">
              <a:buFont typeface="+mj-lt"/>
              <a:buAutoNum type="arabicPeriod"/>
            </a:pPr>
            <a:r>
              <a:rPr lang="en-US" b="1" i="0" dirty="0">
                <a:solidFill>
                  <a:srgbClr val="374151"/>
                </a:solidFill>
                <a:effectLst/>
                <a:latin typeface="Swis721 Cn BT" panose="020B0506020202030204" pitchFamily="34" charset="0"/>
              </a:rPr>
              <a:t>Myth: </a:t>
            </a:r>
            <a:r>
              <a:rPr lang="en-US" b="0" i="0" dirty="0">
                <a:solidFill>
                  <a:srgbClr val="374151"/>
                </a:solidFill>
                <a:effectLst/>
                <a:latin typeface="Swis721 Cn BT" panose="020B0506020202030204" pitchFamily="34" charset="0"/>
              </a:rPr>
              <a:t>A great presentation is all about the content. </a:t>
            </a:r>
            <a:r>
              <a:rPr lang="en-US" b="1" i="0" dirty="0">
                <a:solidFill>
                  <a:srgbClr val="374151"/>
                </a:solidFill>
                <a:effectLst/>
                <a:latin typeface="Swis721 Cn BT" panose="020B0506020202030204" pitchFamily="34" charset="0"/>
              </a:rPr>
              <a:t>Reality:</a:t>
            </a:r>
            <a:r>
              <a:rPr lang="en-US" b="0" i="0" dirty="0">
                <a:solidFill>
                  <a:srgbClr val="374151"/>
                </a:solidFill>
                <a:effectLst/>
                <a:latin typeface="Swis721 Cn BT" panose="020B0506020202030204" pitchFamily="34" charset="0"/>
              </a:rPr>
              <a:t> While content is important, effective presentations also require strong delivery skills, such as body language, tone of voice, and audience engagement.</a:t>
            </a:r>
          </a:p>
          <a:p>
            <a:pPr algn="l">
              <a:buFont typeface="+mj-lt"/>
              <a:buAutoNum type="arabicPeriod"/>
            </a:pPr>
            <a:endParaRPr lang="en-US" b="0" i="0" dirty="0">
              <a:solidFill>
                <a:srgbClr val="374151"/>
              </a:solidFill>
              <a:effectLst/>
              <a:latin typeface="Swis721 Cn BT" panose="020B0506020202030204" pitchFamily="34" charset="0"/>
            </a:endParaRPr>
          </a:p>
          <a:p>
            <a:pPr algn="l">
              <a:buFont typeface="+mj-lt"/>
              <a:buAutoNum type="arabicPeriod"/>
            </a:pPr>
            <a:r>
              <a:rPr lang="en-US" b="1" i="0" dirty="0">
                <a:solidFill>
                  <a:srgbClr val="374151"/>
                </a:solidFill>
                <a:effectLst/>
                <a:latin typeface="Swis721 Cn BT" panose="020B0506020202030204" pitchFamily="34" charset="0"/>
              </a:rPr>
              <a:t>Myth: </a:t>
            </a:r>
            <a:r>
              <a:rPr lang="en-US" b="0" i="0" dirty="0">
                <a:solidFill>
                  <a:srgbClr val="374151"/>
                </a:solidFill>
                <a:effectLst/>
                <a:latin typeface="Swis721 Cn BT" panose="020B0506020202030204" pitchFamily="34" charset="0"/>
              </a:rPr>
              <a:t>Memorization is the key to a successful presentation. </a:t>
            </a:r>
            <a:r>
              <a:rPr lang="en-US" b="1" i="0" dirty="0">
                <a:solidFill>
                  <a:srgbClr val="374151"/>
                </a:solidFill>
                <a:effectLst/>
                <a:latin typeface="Swis721 Cn BT" panose="020B0506020202030204" pitchFamily="34" charset="0"/>
              </a:rPr>
              <a:t>Reality: </a:t>
            </a:r>
            <a:r>
              <a:rPr lang="en-US" b="0" i="0" dirty="0">
                <a:solidFill>
                  <a:srgbClr val="374151"/>
                </a:solidFill>
                <a:effectLst/>
                <a:latin typeface="Swis721 Cn BT" panose="020B0506020202030204" pitchFamily="34" charset="0"/>
              </a:rPr>
              <a:t>While it's important to be familiar with your content, relying solely on memorization can lead to a rigid and inflexible presentation that may not adapt well to unexpected situations or audience feedback.</a:t>
            </a:r>
          </a:p>
          <a:p>
            <a:pPr algn="l">
              <a:buFont typeface="+mj-lt"/>
              <a:buAutoNum type="arabicPeriod"/>
            </a:pPr>
            <a:endParaRPr lang="en-US" b="0" i="0" dirty="0">
              <a:solidFill>
                <a:srgbClr val="374151"/>
              </a:solidFill>
              <a:effectLst/>
              <a:latin typeface="Swis721 Cn BT" panose="020B0506020202030204" pitchFamily="34" charset="0"/>
            </a:endParaRPr>
          </a:p>
          <a:p>
            <a:pPr algn="l">
              <a:buFont typeface="+mj-lt"/>
              <a:buAutoNum type="arabicPeriod"/>
            </a:pPr>
            <a:r>
              <a:rPr lang="en-US" b="1" i="0" dirty="0">
                <a:solidFill>
                  <a:srgbClr val="374151"/>
                </a:solidFill>
                <a:effectLst/>
                <a:latin typeface="Swis721 Cn BT" panose="020B0506020202030204" pitchFamily="34" charset="0"/>
              </a:rPr>
              <a:t>Myth: </a:t>
            </a:r>
            <a:r>
              <a:rPr lang="en-US" b="0" i="0" dirty="0">
                <a:solidFill>
                  <a:srgbClr val="374151"/>
                </a:solidFill>
                <a:effectLst/>
                <a:latin typeface="Swis721 Cn BT" panose="020B0506020202030204" pitchFamily="34" charset="0"/>
              </a:rPr>
              <a:t>Speaking fast makes you sound more confident and knowledgeable. </a:t>
            </a:r>
            <a:r>
              <a:rPr lang="en-US" b="1" i="0" dirty="0">
                <a:solidFill>
                  <a:srgbClr val="374151"/>
                </a:solidFill>
                <a:effectLst/>
                <a:latin typeface="Swis721 Cn BT" panose="020B0506020202030204" pitchFamily="34" charset="0"/>
              </a:rPr>
              <a:t>Reality: </a:t>
            </a:r>
            <a:r>
              <a:rPr lang="en-US" b="0" i="0" dirty="0">
                <a:solidFill>
                  <a:srgbClr val="374151"/>
                </a:solidFill>
                <a:effectLst/>
                <a:latin typeface="Swis721 Cn BT" panose="020B0506020202030204" pitchFamily="34" charset="0"/>
              </a:rPr>
              <a:t>Speaking too quickly can actually make it difficult for the audience to follow the presentation and may lead to misunderstandings or confusion.</a:t>
            </a:r>
          </a:p>
          <a:p>
            <a:pPr algn="l">
              <a:buFont typeface="+mj-lt"/>
              <a:buAutoNum type="arabicPeriod"/>
            </a:pPr>
            <a:endParaRPr lang="en-IN" b="0" i="0" dirty="0">
              <a:solidFill>
                <a:srgbClr val="374151"/>
              </a:solidFill>
              <a:effectLst/>
              <a:latin typeface="Swis721 Cn BT" panose="020B0506020202030204" pitchFamily="34" charset="0"/>
            </a:endParaRPr>
          </a:p>
          <a:p>
            <a:pPr algn="l">
              <a:buFont typeface="+mj-lt"/>
              <a:buNone/>
            </a:pPr>
            <a:r>
              <a:rPr lang="en-IN" b="1" i="0" dirty="0">
                <a:solidFill>
                  <a:srgbClr val="374151"/>
                </a:solidFill>
                <a:effectLst/>
                <a:latin typeface="Swis721 Cn BT" panose="020B0506020202030204" pitchFamily="34" charset="0"/>
              </a:rPr>
              <a:t>Continued…… on next slide</a:t>
            </a:r>
            <a:endParaRPr lang="en-US" b="1" i="0" dirty="0">
              <a:solidFill>
                <a:srgbClr val="374151"/>
              </a:solidFill>
              <a:effectLst/>
              <a:latin typeface="Swis721 Cn BT" panose="020B0506020202030204" pitchFamily="34" charset="0"/>
            </a:endParaRPr>
          </a:p>
        </p:txBody>
      </p:sp>
      <p:sp>
        <p:nvSpPr>
          <p:cNvPr id="4" name="Slide Number Placeholder 3"/>
          <p:cNvSpPr>
            <a:spLocks noGrp="1"/>
          </p:cNvSpPr>
          <p:nvPr>
            <p:ph type="sldNum" sz="quarter" idx="5"/>
          </p:nvPr>
        </p:nvSpPr>
        <p:spPr/>
        <p:txBody>
          <a:bodyPr/>
          <a:lstStyle/>
          <a:p>
            <a:fld id="{8CEE670E-4A6B-4F29-893C-A77A5F261C91}" type="slidenum">
              <a:rPr lang="en-IN" smtClean="0"/>
              <a:pPr/>
              <a:t>4</a:t>
            </a:fld>
            <a:endParaRPr lang="en-IN" dirty="0"/>
          </a:p>
        </p:txBody>
      </p:sp>
    </p:spTree>
    <p:extLst>
      <p:ext uri="{BB962C8B-B14F-4D97-AF65-F5344CB8AC3E}">
        <p14:creationId xmlns:p14="http://schemas.microsoft.com/office/powerpoint/2010/main" val="424878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74151"/>
                </a:solidFill>
                <a:effectLst/>
                <a:latin typeface="Swis721 Cn BT" panose="020B0506020202030204" pitchFamily="34" charset="0"/>
              </a:rPr>
              <a:t>Content, design, and delivery are three key components of world-class presentations. Here's a brief explanation of each:</a:t>
            </a:r>
          </a:p>
          <a:p>
            <a:pPr algn="l"/>
            <a:endParaRPr lang="en-US" b="0" i="0" dirty="0">
              <a:solidFill>
                <a:srgbClr val="374151"/>
              </a:solidFill>
              <a:effectLst/>
              <a:latin typeface="Swis721 Cn BT" panose="020B0506020202030204" pitchFamily="34" charset="0"/>
            </a:endParaRPr>
          </a:p>
          <a:p>
            <a:pPr algn="l">
              <a:buFont typeface="+mj-lt"/>
              <a:buAutoNum type="arabicPeriod"/>
            </a:pPr>
            <a:r>
              <a:rPr lang="en-US" b="1" i="0" dirty="0">
                <a:solidFill>
                  <a:srgbClr val="374151"/>
                </a:solidFill>
                <a:effectLst/>
                <a:latin typeface="Swis721 Cn BT" panose="020B0506020202030204" pitchFamily="34" charset="0"/>
              </a:rPr>
              <a:t>Content:</a:t>
            </a:r>
            <a:r>
              <a:rPr lang="en-US" b="0" i="0" dirty="0">
                <a:solidFill>
                  <a:srgbClr val="374151"/>
                </a:solidFill>
                <a:effectLst/>
                <a:latin typeface="Swis721 Cn BT" panose="020B0506020202030204" pitchFamily="34" charset="0"/>
              </a:rPr>
              <a:t> The content of a presentation refers to the information that is being conveyed. World-class presentations have a clear and compelling message that is tailored to the audience's needs and interests. The content should be well-organized, easy to understand, and supported by relevant examples and evidence.</a:t>
            </a:r>
          </a:p>
          <a:p>
            <a:pPr algn="l">
              <a:buFont typeface="+mj-lt"/>
              <a:buAutoNum type="arabicPeriod"/>
            </a:pPr>
            <a:endParaRPr lang="en-US" b="0" i="0" dirty="0">
              <a:solidFill>
                <a:srgbClr val="374151"/>
              </a:solidFill>
              <a:effectLst/>
              <a:latin typeface="Swis721 Cn BT" panose="020B0506020202030204" pitchFamily="34" charset="0"/>
            </a:endParaRPr>
          </a:p>
          <a:p>
            <a:pPr algn="l">
              <a:buFont typeface="+mj-lt"/>
              <a:buAutoNum type="arabicPeriod"/>
            </a:pPr>
            <a:r>
              <a:rPr lang="en-US" b="1" i="0" dirty="0">
                <a:solidFill>
                  <a:srgbClr val="374151"/>
                </a:solidFill>
                <a:effectLst/>
                <a:latin typeface="Swis721 Cn BT" panose="020B0506020202030204" pitchFamily="34" charset="0"/>
              </a:rPr>
              <a:t>Design:</a:t>
            </a:r>
            <a:r>
              <a:rPr lang="en-US" b="0" i="0" dirty="0">
                <a:solidFill>
                  <a:srgbClr val="374151"/>
                </a:solidFill>
                <a:effectLst/>
                <a:latin typeface="Swis721 Cn BT" panose="020B0506020202030204" pitchFamily="34" charset="0"/>
              </a:rPr>
              <a:t> The design of a presentation refers to the visual elements that are used to convey the message. World-class presentations have a clean and visually appealing design that enhances the message and engages the audience. This includes using high-quality images, consistent branding, and clear typography.</a:t>
            </a:r>
          </a:p>
          <a:p>
            <a:pPr algn="l">
              <a:buFont typeface="+mj-lt"/>
              <a:buAutoNum type="arabicPeriod"/>
            </a:pPr>
            <a:endParaRPr lang="en-US" b="0" i="0" dirty="0">
              <a:solidFill>
                <a:srgbClr val="374151"/>
              </a:solidFill>
              <a:effectLst/>
              <a:latin typeface="Swis721 Cn BT" panose="020B0506020202030204" pitchFamily="34" charset="0"/>
            </a:endParaRPr>
          </a:p>
          <a:p>
            <a:pPr algn="l">
              <a:buFont typeface="+mj-lt"/>
              <a:buAutoNum type="arabicPeriod"/>
            </a:pPr>
            <a:r>
              <a:rPr lang="en-US" b="1" i="0" dirty="0">
                <a:solidFill>
                  <a:srgbClr val="374151"/>
                </a:solidFill>
                <a:effectLst/>
                <a:latin typeface="Swis721 Cn BT" panose="020B0506020202030204" pitchFamily="34" charset="0"/>
              </a:rPr>
              <a:t>Delivery:</a:t>
            </a:r>
            <a:r>
              <a:rPr lang="en-US" b="0" i="0" dirty="0">
                <a:solidFill>
                  <a:srgbClr val="374151"/>
                </a:solidFill>
                <a:effectLst/>
                <a:latin typeface="Swis721 Cn BT" panose="020B0506020202030204" pitchFamily="34" charset="0"/>
              </a:rPr>
              <a:t> The delivery of a presentation refers to how the message is communicated to the audience. World-class presentations have a confident and engaging delivery style that captures the audience's attention and keeps them interested throughout the presentation. This includes using appropriate body language, tone of voice, and eye contact to establish a connection with the audience. Additionally, world-class presenters are able to handle unexpected challenges or questions with grace and professionalism.</a:t>
            </a:r>
          </a:p>
          <a:p>
            <a:endParaRPr lang="en-IN" dirty="0">
              <a:latin typeface="Swis721 Cn BT" panose="020B0506020202030204" pitchFamily="34" charset="0"/>
            </a:endParaRPr>
          </a:p>
        </p:txBody>
      </p:sp>
      <p:sp>
        <p:nvSpPr>
          <p:cNvPr id="4" name="Slide Number Placeholder 3"/>
          <p:cNvSpPr>
            <a:spLocks noGrp="1"/>
          </p:cNvSpPr>
          <p:nvPr>
            <p:ph type="sldNum" sz="quarter" idx="5"/>
          </p:nvPr>
        </p:nvSpPr>
        <p:spPr/>
        <p:txBody>
          <a:bodyPr/>
          <a:lstStyle/>
          <a:p>
            <a:fld id="{8CEE670E-4A6B-4F29-893C-A77A5F261C91}" type="slidenum">
              <a:rPr lang="en-IN" smtClean="0"/>
              <a:pPr/>
              <a:t>5</a:t>
            </a:fld>
            <a:endParaRPr lang="en-IN" dirty="0"/>
          </a:p>
        </p:txBody>
      </p:sp>
    </p:spTree>
    <p:extLst>
      <p:ext uri="{BB962C8B-B14F-4D97-AF65-F5344CB8AC3E}">
        <p14:creationId xmlns:p14="http://schemas.microsoft.com/office/powerpoint/2010/main" val="905490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i="0" kern="1200" dirty="0">
                <a:solidFill>
                  <a:schemeClr val="tx1"/>
                </a:solidFill>
                <a:effectLst/>
                <a:latin typeface="+mn-lt"/>
                <a:ea typeface="+mn-ea"/>
                <a:cs typeface="+mn-cs"/>
              </a:rPr>
              <a:t>Ask: </a:t>
            </a:r>
            <a:r>
              <a:rPr lang="en-IN" sz="1200" b="0" i="0" kern="1200" dirty="0">
                <a:solidFill>
                  <a:schemeClr val="tx1"/>
                </a:solidFill>
                <a:effectLst/>
                <a:latin typeface="+mn-lt"/>
                <a:ea typeface="+mn-ea"/>
                <a:cs typeface="+mn-cs"/>
              </a:rPr>
              <a:t>Is it important to be prepare</a:t>
            </a:r>
            <a:r>
              <a:rPr lang="en-IN" sz="1200" b="0" i="0" kern="1200" baseline="0" dirty="0">
                <a:solidFill>
                  <a:schemeClr val="tx1"/>
                </a:solidFill>
                <a:effectLst/>
                <a:latin typeface="+mn-lt"/>
                <a:ea typeface="+mn-ea"/>
                <a:cs typeface="+mn-cs"/>
              </a:rPr>
              <a:t> for the presentation? Why?</a:t>
            </a:r>
          </a:p>
          <a:p>
            <a:endParaRPr lang="en-IN" sz="1200" b="1" i="0" kern="1200" baseline="0" dirty="0">
              <a:solidFill>
                <a:schemeClr val="tx1"/>
              </a:solidFill>
              <a:effectLst/>
              <a:latin typeface="+mn-lt"/>
              <a:ea typeface="+mn-ea"/>
              <a:cs typeface="+mn-cs"/>
            </a:endParaRPr>
          </a:p>
          <a:p>
            <a:r>
              <a:rPr lang="en-IN" sz="1200" b="1" i="0" kern="1200" baseline="0" dirty="0">
                <a:solidFill>
                  <a:schemeClr val="tx1"/>
                </a:solidFill>
                <a:effectLst/>
                <a:latin typeface="+mn-lt"/>
                <a:ea typeface="+mn-ea"/>
                <a:cs typeface="+mn-cs"/>
              </a:rPr>
              <a:t>Note: </a:t>
            </a:r>
            <a:r>
              <a:rPr lang="en-IN" sz="1200" b="0" i="0" kern="1200" baseline="0" dirty="0">
                <a:solidFill>
                  <a:schemeClr val="tx1"/>
                </a:solidFill>
                <a:effectLst/>
                <a:latin typeface="+mn-lt"/>
                <a:ea typeface="+mn-ea"/>
                <a:cs typeface="+mn-cs"/>
              </a:rPr>
              <a:t>Elicit response</a:t>
            </a:r>
            <a:r>
              <a:rPr lang="en-IN" sz="1200" b="0" i="0" kern="1200" dirty="0">
                <a:solidFill>
                  <a:schemeClr val="tx1"/>
                </a:solidFill>
                <a:effectLst/>
                <a:latin typeface="+mn-lt"/>
                <a:ea typeface="+mn-ea"/>
                <a:cs typeface="+mn-cs"/>
              </a:rPr>
              <a:t> </a:t>
            </a:r>
          </a:p>
          <a:p>
            <a:endParaRPr lang="en-IN" sz="1200" b="1" i="0" kern="1200" dirty="0">
              <a:solidFill>
                <a:schemeClr val="tx1"/>
              </a:solidFill>
              <a:effectLst/>
              <a:latin typeface="+mn-lt"/>
              <a:ea typeface="+mn-ea"/>
              <a:cs typeface="+mn-cs"/>
            </a:endParaRPr>
          </a:p>
          <a:p>
            <a:r>
              <a:rPr lang="en-IN" sz="1200" b="1" i="0" kern="1200" dirty="0">
                <a:solidFill>
                  <a:schemeClr val="tx1"/>
                </a:solidFill>
                <a:effectLst/>
                <a:latin typeface="+mn-lt"/>
                <a:ea typeface="+mn-ea"/>
                <a:cs typeface="+mn-cs"/>
              </a:rPr>
              <a:t>Say:</a:t>
            </a:r>
            <a:r>
              <a:rPr lang="en-IN" sz="1200" b="0" i="0" kern="1200" dirty="0">
                <a:solidFill>
                  <a:schemeClr val="tx1"/>
                </a:solidFill>
                <a:effectLst/>
                <a:latin typeface="+mn-lt"/>
                <a:ea typeface="+mn-ea"/>
                <a:cs typeface="+mn-cs"/>
              </a:rPr>
              <a:t> Preparation is the single most important part of making a successful presentation. This is the crucial foundation and you should dedicate as much time to it as possible avoiding short-cuts.</a:t>
            </a:r>
          </a:p>
          <a:p>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Not only will good preparation ensure that you have thought carefully about the messages that you want (or need) to communicate in your presentation but it will also help boost your confidence.</a:t>
            </a:r>
          </a:p>
          <a:p>
            <a:br>
              <a:rPr lang="en-IN"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F4288FBA-946F-422F-A44D-31397F75A096}" type="slidenum">
              <a:rPr lang="en-IN" smtClean="0"/>
              <a:pPr/>
              <a:t>6</a:t>
            </a:fld>
            <a:endParaRPr lang="en-IN"/>
          </a:p>
        </p:txBody>
      </p:sp>
    </p:spTree>
    <p:extLst>
      <p:ext uri="{BB962C8B-B14F-4D97-AF65-F5344CB8AC3E}">
        <p14:creationId xmlns:p14="http://schemas.microsoft.com/office/powerpoint/2010/main" val="756849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74151"/>
                </a:solidFill>
                <a:effectLst/>
                <a:latin typeface="Söhne"/>
              </a:rPr>
              <a:t>Building the right content for a presentation can certainly be a challenging task. The 5 W’s &amp; H (Who, What, Why, When, Where &amp; How) play a critical role in creating effective PowerPoint content. By considering these key questions, you can ensure that your content is relevant, engaging, and tailored to your audience's needs.</a:t>
            </a:r>
            <a:endParaRPr lang="en-US" b="0" i="0" dirty="0">
              <a:solidFill>
                <a:srgbClr val="000000"/>
              </a:solidFill>
              <a:effectLst/>
              <a:latin typeface="Swis721 BT" panose="020B0504020202020204" pitchFamily="34" charset="0"/>
            </a:endParaRPr>
          </a:p>
        </p:txBody>
      </p:sp>
      <p:sp>
        <p:nvSpPr>
          <p:cNvPr id="4" name="Slide Number Placeholder 3"/>
          <p:cNvSpPr>
            <a:spLocks noGrp="1"/>
          </p:cNvSpPr>
          <p:nvPr>
            <p:ph type="sldNum" sz="quarter" idx="5"/>
          </p:nvPr>
        </p:nvSpPr>
        <p:spPr/>
        <p:txBody>
          <a:bodyPr/>
          <a:lstStyle/>
          <a:p>
            <a:fld id="{F5453FCA-CD46-459E-A84D-61334D0A920D}" type="slidenum">
              <a:rPr lang="en-US" smtClean="0"/>
              <a:pPr/>
              <a:t>7</a:t>
            </a:fld>
            <a:endParaRPr lang="en-US"/>
          </a:p>
        </p:txBody>
      </p:sp>
    </p:spTree>
    <p:extLst>
      <p:ext uri="{BB962C8B-B14F-4D97-AF65-F5344CB8AC3E}">
        <p14:creationId xmlns:p14="http://schemas.microsoft.com/office/powerpoint/2010/main" val="4038231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We will discuss these points one by one in the upcoming slides</a:t>
            </a:r>
          </a:p>
        </p:txBody>
      </p:sp>
      <p:sp>
        <p:nvSpPr>
          <p:cNvPr id="4" name="Slide Number Placeholder 3"/>
          <p:cNvSpPr>
            <a:spLocks noGrp="1"/>
          </p:cNvSpPr>
          <p:nvPr>
            <p:ph type="sldNum" sz="quarter" idx="5"/>
          </p:nvPr>
        </p:nvSpPr>
        <p:spPr/>
        <p:txBody>
          <a:bodyPr/>
          <a:lstStyle/>
          <a:p>
            <a:fld id="{8CEE670E-4A6B-4F29-893C-A77A5F261C91}" type="slidenum">
              <a:rPr lang="en-IN" smtClean="0"/>
              <a:pPr/>
              <a:t>8</a:t>
            </a:fld>
            <a:endParaRPr lang="en-IN" dirty="0"/>
          </a:p>
        </p:txBody>
      </p:sp>
    </p:spTree>
    <p:extLst>
      <p:ext uri="{BB962C8B-B14F-4D97-AF65-F5344CB8AC3E}">
        <p14:creationId xmlns:p14="http://schemas.microsoft.com/office/powerpoint/2010/main" val="1211765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Body </a:t>
            </a:r>
            <a:r>
              <a:rPr lang="en-US" dirty="0" err="1"/>
              <a:t>Language,Voice</a:t>
            </a:r>
            <a:endParaRPr lang="en-US" dirty="0"/>
          </a:p>
        </p:txBody>
      </p:sp>
      <p:sp>
        <p:nvSpPr>
          <p:cNvPr id="4" name="Slide Number Placeholder 3"/>
          <p:cNvSpPr>
            <a:spLocks noGrp="1"/>
          </p:cNvSpPr>
          <p:nvPr>
            <p:ph type="sldNum" sz="quarter" idx="10"/>
          </p:nvPr>
        </p:nvSpPr>
        <p:spPr/>
        <p:txBody>
          <a:bodyPr/>
          <a:lstStyle/>
          <a:p>
            <a:fld id="{F4288FBA-946F-422F-A44D-31397F75A096}" type="slidenum">
              <a:rPr lang="en-IN" smtClean="0"/>
              <a:pPr/>
              <a:t>9</a:t>
            </a:fld>
            <a:endParaRPr lang="en-IN"/>
          </a:p>
        </p:txBody>
      </p:sp>
    </p:spTree>
    <p:extLst>
      <p:ext uri="{BB962C8B-B14F-4D97-AF65-F5344CB8AC3E}">
        <p14:creationId xmlns:p14="http://schemas.microsoft.com/office/powerpoint/2010/main" val="1377176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Swis721 Cn BT" panose="020B0506020202030204" pitchFamily="34" charset="0"/>
              </a:defRPr>
            </a:lvl1pPr>
          </a:lstStyle>
          <a:p>
            <a:r>
              <a:rPr lang="en-US" dirty="0"/>
              <a:t>Click to edit Master title style</a:t>
            </a:r>
            <a:endParaRPr lang="en-IN"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Swis721 Cn BT" panose="020B05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05-09-2024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
        <p:nvSpPr>
          <p:cNvPr id="7" name="Rectangle 6"/>
          <p:cNvSpPr/>
          <p:nvPr userDrawn="1"/>
        </p:nvSpPr>
        <p:spPr>
          <a:xfrm>
            <a:off x="3616960" y="6644640"/>
            <a:ext cx="8575040" cy="213360"/>
          </a:xfrm>
          <a:prstGeom prst="rect">
            <a:avLst/>
          </a:prstGeom>
          <a:solidFill>
            <a:srgbClr val="01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8" name="Rectangle 7"/>
          <p:cNvSpPr/>
          <p:nvPr userDrawn="1"/>
        </p:nvSpPr>
        <p:spPr>
          <a:xfrm>
            <a:off x="1018542" y="6644640"/>
            <a:ext cx="8575040" cy="216654"/>
          </a:xfrm>
          <a:prstGeom prst="rect">
            <a:avLst/>
          </a:prstGeom>
          <a:solidFill>
            <a:srgbClr val="42C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9" name="TextBox 8"/>
          <p:cNvSpPr txBox="1"/>
          <p:nvPr userDrawn="1"/>
        </p:nvSpPr>
        <p:spPr>
          <a:xfrm flipH="1">
            <a:off x="2078300" y="6612820"/>
            <a:ext cx="2245364" cy="307777"/>
          </a:xfrm>
          <a:prstGeom prst="rect">
            <a:avLst/>
          </a:prstGeom>
          <a:noFill/>
        </p:spPr>
        <p:txBody>
          <a:bodyPr wrap="square" rtlCol="0">
            <a:spAutoFit/>
          </a:bodyPr>
          <a:lstStyle/>
          <a:p>
            <a:r>
              <a:rPr lang="en-IN" sz="1400" dirty="0">
                <a:latin typeface="Swis721 Cn BT" panose="020B0506020202030204" pitchFamily="34" charset="0"/>
              </a:rPr>
              <a:t>Business Communication</a:t>
            </a:r>
          </a:p>
        </p:txBody>
      </p:sp>
      <p:sp>
        <p:nvSpPr>
          <p:cNvPr id="11" name="TextBox 10"/>
          <p:cNvSpPr txBox="1"/>
          <p:nvPr userDrawn="1"/>
        </p:nvSpPr>
        <p:spPr>
          <a:xfrm flipH="1">
            <a:off x="5701717" y="6612820"/>
            <a:ext cx="2245364" cy="307777"/>
          </a:xfrm>
          <a:prstGeom prst="rect">
            <a:avLst/>
          </a:prstGeom>
          <a:noFill/>
        </p:spPr>
        <p:txBody>
          <a:bodyPr wrap="square" rtlCol="0">
            <a:spAutoFit/>
          </a:bodyPr>
          <a:lstStyle/>
          <a:p>
            <a:r>
              <a:rPr lang="en-IN" sz="1400" dirty="0">
                <a:latin typeface="Swis721 Cn BT" panose="020B0506020202030204" pitchFamily="34" charset="0"/>
              </a:rPr>
              <a:t> Company Name</a:t>
            </a:r>
          </a:p>
        </p:txBody>
      </p:sp>
      <p:sp>
        <p:nvSpPr>
          <p:cNvPr id="12" name="TextBox 11"/>
          <p:cNvSpPr txBox="1"/>
          <p:nvPr userDrawn="1"/>
        </p:nvSpPr>
        <p:spPr>
          <a:xfrm flipH="1">
            <a:off x="10005347" y="6597431"/>
            <a:ext cx="2245364" cy="307777"/>
          </a:xfrm>
          <a:prstGeom prst="rect">
            <a:avLst/>
          </a:prstGeom>
          <a:noFill/>
        </p:spPr>
        <p:txBody>
          <a:bodyPr wrap="square" rtlCol="0">
            <a:spAutoFit/>
          </a:bodyPr>
          <a:lstStyle/>
          <a:p>
            <a:r>
              <a:rPr lang="en-IN" sz="1400" dirty="0">
                <a:solidFill>
                  <a:schemeClr val="bg1"/>
                </a:solidFill>
                <a:latin typeface="Swis721 Cn BT" panose="020B0506020202030204" pitchFamily="34" charset="0"/>
              </a:rPr>
              <a:t> Trainer Name</a:t>
            </a:r>
          </a:p>
        </p:txBody>
      </p:sp>
      <p:sp>
        <p:nvSpPr>
          <p:cNvPr id="13" name="Rectangle 12"/>
          <p:cNvSpPr/>
          <p:nvPr userDrawn="1"/>
        </p:nvSpPr>
        <p:spPr>
          <a:xfrm>
            <a:off x="11049000" y="1"/>
            <a:ext cx="1143000" cy="1001486"/>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Swis721 Cn BT" panose="020B0506020202030204" pitchFamily="34" charset="0"/>
              </a:rPr>
              <a:t>Your </a:t>
            </a:r>
          </a:p>
          <a:p>
            <a:pPr algn="ctr"/>
            <a:r>
              <a:rPr lang="en-IN" dirty="0">
                <a:latin typeface="Swis721 Cn BT" panose="020B0506020202030204" pitchFamily="34" charset="0"/>
              </a:rPr>
              <a:t>Company</a:t>
            </a:r>
          </a:p>
          <a:p>
            <a:pPr algn="ctr"/>
            <a:r>
              <a:rPr lang="en-IN" dirty="0">
                <a:latin typeface="Swis721 Cn BT" panose="020B0506020202030204" pitchFamily="34" charset="0"/>
              </a:rPr>
              <a:t>Logo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721 Cn BT" panose="020B0506020202030204" pitchFamily="34" charset="0"/>
              </a:defRPr>
            </a:lvl1pPr>
          </a:lstStyle>
          <a:p>
            <a:r>
              <a:rPr lang="en-US" dirty="0"/>
              <a:t>Click to edit Master title style</a:t>
            </a:r>
            <a:endParaRPr lang="en-IN" dirty="0"/>
          </a:p>
        </p:txBody>
      </p:sp>
      <p:sp>
        <p:nvSpPr>
          <p:cNvPr id="3" name="Vertical Text Placeholder 2"/>
          <p:cNvSpPr>
            <a:spLocks noGrp="1"/>
          </p:cNvSpPr>
          <p:nvPr>
            <p:ph type="body" orient="vert" idx="1"/>
          </p:nvPr>
        </p:nvSpPr>
        <p:spPr/>
        <p:txBody>
          <a:bodyPr vert="eaVert"/>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05-09-2024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Swis721 Cn BT" panose="020B0506020202030204" pitchFamily="34" charset="0"/>
              </a:defRPr>
            </a:lvl1pPr>
          </a:lstStyle>
          <a:p>
            <a:r>
              <a:rPr lang="en-US" dirty="0"/>
              <a:t>Click to edit Master title style</a:t>
            </a:r>
            <a:endParaRPr lang="en-IN" dirty="0"/>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05-09-2024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1BCC8-3926-B6F1-A6DF-89E9A952F4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AD2012D-C15B-F64F-AE0A-94B13A480D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BAA9D6C-F05A-EFCC-E506-FCB9AC291591}"/>
              </a:ext>
            </a:extLst>
          </p:cNvPr>
          <p:cNvSpPr>
            <a:spLocks noGrp="1"/>
          </p:cNvSpPr>
          <p:nvPr>
            <p:ph type="dt" sz="half" idx="10"/>
          </p:nvPr>
        </p:nvSpPr>
        <p:spPr/>
        <p:txBody>
          <a:bodyPr/>
          <a:lstStyle/>
          <a:p>
            <a:fld id="{091E9AB2-0E42-47CD-9E9B-3DC257141AC8}" type="datetimeFigureOut">
              <a:rPr lang="en-IN" smtClean="0"/>
              <a:t>05-09-2024</a:t>
            </a:fld>
            <a:endParaRPr lang="en-IN"/>
          </a:p>
        </p:txBody>
      </p:sp>
      <p:sp>
        <p:nvSpPr>
          <p:cNvPr id="5" name="Footer Placeholder 4">
            <a:extLst>
              <a:ext uri="{FF2B5EF4-FFF2-40B4-BE49-F238E27FC236}">
                <a16:creationId xmlns:a16="http://schemas.microsoft.com/office/drawing/2014/main" id="{4ED2B93D-CAA4-901A-CE71-9044A442F55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220936A-6C77-B066-4637-101AC1D925A3}"/>
              </a:ext>
            </a:extLst>
          </p:cNvPr>
          <p:cNvSpPr>
            <a:spLocks noGrp="1"/>
          </p:cNvSpPr>
          <p:nvPr>
            <p:ph type="sldNum" sz="quarter" idx="12"/>
          </p:nvPr>
        </p:nvSpPr>
        <p:spPr/>
        <p:txBody>
          <a:bodyPr/>
          <a:lstStyle/>
          <a:p>
            <a:fld id="{627DE96D-1B59-4B1D-B43F-C3F8BE38378D}" type="slidenum">
              <a:rPr lang="en-IN" smtClean="0"/>
              <a:t>‹#›</a:t>
            </a:fld>
            <a:endParaRPr lang="en-IN"/>
          </a:p>
        </p:txBody>
      </p:sp>
    </p:spTree>
    <p:extLst>
      <p:ext uri="{BB962C8B-B14F-4D97-AF65-F5344CB8AC3E}">
        <p14:creationId xmlns:p14="http://schemas.microsoft.com/office/powerpoint/2010/main" val="2737274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7A0B3-0F3C-D868-E153-0703F649632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9B3E85A-F7D2-2773-78CB-1CEE0D2A6C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2BD086D-D9CB-C2B3-EFD0-0F5FC1CEE952}"/>
              </a:ext>
            </a:extLst>
          </p:cNvPr>
          <p:cNvSpPr>
            <a:spLocks noGrp="1"/>
          </p:cNvSpPr>
          <p:nvPr>
            <p:ph type="dt" sz="half" idx="10"/>
          </p:nvPr>
        </p:nvSpPr>
        <p:spPr/>
        <p:txBody>
          <a:bodyPr/>
          <a:lstStyle/>
          <a:p>
            <a:fld id="{091E9AB2-0E42-47CD-9E9B-3DC257141AC8}" type="datetimeFigureOut">
              <a:rPr lang="en-IN" smtClean="0"/>
              <a:t>05-09-2024</a:t>
            </a:fld>
            <a:endParaRPr lang="en-IN"/>
          </a:p>
        </p:txBody>
      </p:sp>
      <p:sp>
        <p:nvSpPr>
          <p:cNvPr id="5" name="Footer Placeholder 4">
            <a:extLst>
              <a:ext uri="{FF2B5EF4-FFF2-40B4-BE49-F238E27FC236}">
                <a16:creationId xmlns:a16="http://schemas.microsoft.com/office/drawing/2014/main" id="{D21C5B7C-4939-88DC-34E5-404965FACBC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23CE2A-220C-06B2-A3D2-53655CBF2870}"/>
              </a:ext>
            </a:extLst>
          </p:cNvPr>
          <p:cNvSpPr>
            <a:spLocks noGrp="1"/>
          </p:cNvSpPr>
          <p:nvPr>
            <p:ph type="sldNum" sz="quarter" idx="12"/>
          </p:nvPr>
        </p:nvSpPr>
        <p:spPr/>
        <p:txBody>
          <a:bodyPr/>
          <a:lstStyle/>
          <a:p>
            <a:fld id="{627DE96D-1B59-4B1D-B43F-C3F8BE38378D}" type="slidenum">
              <a:rPr lang="en-IN" smtClean="0"/>
              <a:t>‹#›</a:t>
            </a:fld>
            <a:endParaRPr lang="en-IN"/>
          </a:p>
        </p:txBody>
      </p:sp>
    </p:spTree>
    <p:extLst>
      <p:ext uri="{BB962C8B-B14F-4D97-AF65-F5344CB8AC3E}">
        <p14:creationId xmlns:p14="http://schemas.microsoft.com/office/powerpoint/2010/main" val="285573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8C77E-7658-1DD8-311B-825951C5BE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4AEC33E-9F20-1ABE-2683-3507F4638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D5B656-3AB0-7F09-A643-C8419AE32256}"/>
              </a:ext>
            </a:extLst>
          </p:cNvPr>
          <p:cNvSpPr>
            <a:spLocks noGrp="1"/>
          </p:cNvSpPr>
          <p:nvPr>
            <p:ph type="dt" sz="half" idx="10"/>
          </p:nvPr>
        </p:nvSpPr>
        <p:spPr/>
        <p:txBody>
          <a:bodyPr/>
          <a:lstStyle/>
          <a:p>
            <a:fld id="{091E9AB2-0E42-47CD-9E9B-3DC257141AC8}" type="datetimeFigureOut">
              <a:rPr lang="en-IN" smtClean="0"/>
              <a:t>05-09-2024</a:t>
            </a:fld>
            <a:endParaRPr lang="en-IN"/>
          </a:p>
        </p:txBody>
      </p:sp>
      <p:sp>
        <p:nvSpPr>
          <p:cNvPr id="5" name="Footer Placeholder 4">
            <a:extLst>
              <a:ext uri="{FF2B5EF4-FFF2-40B4-BE49-F238E27FC236}">
                <a16:creationId xmlns:a16="http://schemas.microsoft.com/office/drawing/2014/main" id="{791F6EC5-537E-6AFE-AF69-2A6470C5F46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979222B-3508-1CB2-7ABC-ACCBF572F67F}"/>
              </a:ext>
            </a:extLst>
          </p:cNvPr>
          <p:cNvSpPr>
            <a:spLocks noGrp="1"/>
          </p:cNvSpPr>
          <p:nvPr>
            <p:ph type="sldNum" sz="quarter" idx="12"/>
          </p:nvPr>
        </p:nvSpPr>
        <p:spPr/>
        <p:txBody>
          <a:bodyPr/>
          <a:lstStyle/>
          <a:p>
            <a:fld id="{627DE96D-1B59-4B1D-B43F-C3F8BE38378D}" type="slidenum">
              <a:rPr lang="en-IN" smtClean="0"/>
              <a:t>‹#›</a:t>
            </a:fld>
            <a:endParaRPr lang="en-IN"/>
          </a:p>
        </p:txBody>
      </p:sp>
    </p:spTree>
    <p:extLst>
      <p:ext uri="{BB962C8B-B14F-4D97-AF65-F5344CB8AC3E}">
        <p14:creationId xmlns:p14="http://schemas.microsoft.com/office/powerpoint/2010/main" val="3774658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EF302-D2EC-7374-E5C7-03F8A1A4F8F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BFCAB6C-BFEE-1B53-FF79-CCCE3E623A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359E9B2-1B4C-565C-4320-F0215B86EF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1DB8AF0-E77E-9635-1A49-79F47CE2B4F4}"/>
              </a:ext>
            </a:extLst>
          </p:cNvPr>
          <p:cNvSpPr>
            <a:spLocks noGrp="1"/>
          </p:cNvSpPr>
          <p:nvPr>
            <p:ph type="dt" sz="half" idx="10"/>
          </p:nvPr>
        </p:nvSpPr>
        <p:spPr/>
        <p:txBody>
          <a:bodyPr/>
          <a:lstStyle/>
          <a:p>
            <a:fld id="{091E9AB2-0E42-47CD-9E9B-3DC257141AC8}" type="datetimeFigureOut">
              <a:rPr lang="en-IN" smtClean="0"/>
              <a:t>05-09-2024</a:t>
            </a:fld>
            <a:endParaRPr lang="en-IN"/>
          </a:p>
        </p:txBody>
      </p:sp>
      <p:sp>
        <p:nvSpPr>
          <p:cNvPr id="6" name="Footer Placeholder 5">
            <a:extLst>
              <a:ext uri="{FF2B5EF4-FFF2-40B4-BE49-F238E27FC236}">
                <a16:creationId xmlns:a16="http://schemas.microsoft.com/office/drawing/2014/main" id="{E7AF3144-46A0-A70B-9C28-1E5936042C4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A1AD400-13D7-A99C-0D13-5859537D7038}"/>
              </a:ext>
            </a:extLst>
          </p:cNvPr>
          <p:cNvSpPr>
            <a:spLocks noGrp="1"/>
          </p:cNvSpPr>
          <p:nvPr>
            <p:ph type="sldNum" sz="quarter" idx="12"/>
          </p:nvPr>
        </p:nvSpPr>
        <p:spPr/>
        <p:txBody>
          <a:bodyPr/>
          <a:lstStyle/>
          <a:p>
            <a:fld id="{627DE96D-1B59-4B1D-B43F-C3F8BE38378D}" type="slidenum">
              <a:rPr lang="en-IN" smtClean="0"/>
              <a:t>‹#›</a:t>
            </a:fld>
            <a:endParaRPr lang="en-IN"/>
          </a:p>
        </p:txBody>
      </p:sp>
    </p:spTree>
    <p:extLst>
      <p:ext uri="{BB962C8B-B14F-4D97-AF65-F5344CB8AC3E}">
        <p14:creationId xmlns:p14="http://schemas.microsoft.com/office/powerpoint/2010/main" val="1915291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CA3B6-6D63-FDF2-13CD-17D8A566DAC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59CE51C-5FAA-3416-9872-F88CC8D026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B36B11-8239-7FE3-9664-2FD98FB920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EC44061-D8E0-1E47-568C-286EE67628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EC6A90-2D4F-1B10-01AF-6330D5C8A9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33D6D5F-999B-35A3-B0D2-5E17471D017F}"/>
              </a:ext>
            </a:extLst>
          </p:cNvPr>
          <p:cNvSpPr>
            <a:spLocks noGrp="1"/>
          </p:cNvSpPr>
          <p:nvPr>
            <p:ph type="dt" sz="half" idx="10"/>
          </p:nvPr>
        </p:nvSpPr>
        <p:spPr/>
        <p:txBody>
          <a:bodyPr/>
          <a:lstStyle/>
          <a:p>
            <a:fld id="{091E9AB2-0E42-47CD-9E9B-3DC257141AC8}" type="datetimeFigureOut">
              <a:rPr lang="en-IN" smtClean="0"/>
              <a:t>05-09-2024</a:t>
            </a:fld>
            <a:endParaRPr lang="en-IN"/>
          </a:p>
        </p:txBody>
      </p:sp>
      <p:sp>
        <p:nvSpPr>
          <p:cNvPr id="8" name="Footer Placeholder 7">
            <a:extLst>
              <a:ext uri="{FF2B5EF4-FFF2-40B4-BE49-F238E27FC236}">
                <a16:creationId xmlns:a16="http://schemas.microsoft.com/office/drawing/2014/main" id="{8B428D5A-5A4F-F724-08DF-AA23A731E15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9964F05-D5DE-11F5-59A2-05E2D3799880}"/>
              </a:ext>
            </a:extLst>
          </p:cNvPr>
          <p:cNvSpPr>
            <a:spLocks noGrp="1"/>
          </p:cNvSpPr>
          <p:nvPr>
            <p:ph type="sldNum" sz="quarter" idx="12"/>
          </p:nvPr>
        </p:nvSpPr>
        <p:spPr/>
        <p:txBody>
          <a:bodyPr/>
          <a:lstStyle/>
          <a:p>
            <a:fld id="{627DE96D-1B59-4B1D-B43F-C3F8BE38378D}" type="slidenum">
              <a:rPr lang="en-IN" smtClean="0"/>
              <a:t>‹#›</a:t>
            </a:fld>
            <a:endParaRPr lang="en-IN"/>
          </a:p>
        </p:txBody>
      </p:sp>
    </p:spTree>
    <p:extLst>
      <p:ext uri="{BB962C8B-B14F-4D97-AF65-F5344CB8AC3E}">
        <p14:creationId xmlns:p14="http://schemas.microsoft.com/office/powerpoint/2010/main" val="460891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E84F0-D774-23C2-F5D7-BF95EF06FA0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D314AF1-73DD-C935-31A6-485A3A0385D8}"/>
              </a:ext>
            </a:extLst>
          </p:cNvPr>
          <p:cNvSpPr>
            <a:spLocks noGrp="1"/>
          </p:cNvSpPr>
          <p:nvPr>
            <p:ph type="dt" sz="half" idx="10"/>
          </p:nvPr>
        </p:nvSpPr>
        <p:spPr/>
        <p:txBody>
          <a:bodyPr/>
          <a:lstStyle/>
          <a:p>
            <a:fld id="{091E9AB2-0E42-47CD-9E9B-3DC257141AC8}" type="datetimeFigureOut">
              <a:rPr lang="en-IN" smtClean="0"/>
              <a:t>05-09-2024</a:t>
            </a:fld>
            <a:endParaRPr lang="en-IN"/>
          </a:p>
        </p:txBody>
      </p:sp>
      <p:sp>
        <p:nvSpPr>
          <p:cNvPr id="4" name="Footer Placeholder 3">
            <a:extLst>
              <a:ext uri="{FF2B5EF4-FFF2-40B4-BE49-F238E27FC236}">
                <a16:creationId xmlns:a16="http://schemas.microsoft.com/office/drawing/2014/main" id="{C4BFAAC8-8DAD-ABEC-370C-231BA29AB7B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B60C7EB-51C3-7451-EDAB-09DC17463E83}"/>
              </a:ext>
            </a:extLst>
          </p:cNvPr>
          <p:cNvSpPr>
            <a:spLocks noGrp="1"/>
          </p:cNvSpPr>
          <p:nvPr>
            <p:ph type="sldNum" sz="quarter" idx="12"/>
          </p:nvPr>
        </p:nvSpPr>
        <p:spPr/>
        <p:txBody>
          <a:bodyPr/>
          <a:lstStyle/>
          <a:p>
            <a:fld id="{627DE96D-1B59-4B1D-B43F-C3F8BE38378D}" type="slidenum">
              <a:rPr lang="en-IN" smtClean="0"/>
              <a:t>‹#›</a:t>
            </a:fld>
            <a:endParaRPr lang="en-IN"/>
          </a:p>
        </p:txBody>
      </p:sp>
    </p:spTree>
    <p:extLst>
      <p:ext uri="{BB962C8B-B14F-4D97-AF65-F5344CB8AC3E}">
        <p14:creationId xmlns:p14="http://schemas.microsoft.com/office/powerpoint/2010/main" val="1031031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D01465-2503-E30C-6F50-824B4C383A05}"/>
              </a:ext>
            </a:extLst>
          </p:cNvPr>
          <p:cNvSpPr>
            <a:spLocks noGrp="1"/>
          </p:cNvSpPr>
          <p:nvPr>
            <p:ph type="dt" sz="half" idx="10"/>
          </p:nvPr>
        </p:nvSpPr>
        <p:spPr/>
        <p:txBody>
          <a:bodyPr/>
          <a:lstStyle/>
          <a:p>
            <a:fld id="{091E9AB2-0E42-47CD-9E9B-3DC257141AC8}" type="datetimeFigureOut">
              <a:rPr lang="en-IN" smtClean="0"/>
              <a:t>05-09-2024</a:t>
            </a:fld>
            <a:endParaRPr lang="en-IN"/>
          </a:p>
        </p:txBody>
      </p:sp>
      <p:sp>
        <p:nvSpPr>
          <p:cNvPr id="3" name="Footer Placeholder 2">
            <a:extLst>
              <a:ext uri="{FF2B5EF4-FFF2-40B4-BE49-F238E27FC236}">
                <a16:creationId xmlns:a16="http://schemas.microsoft.com/office/drawing/2014/main" id="{B67A295C-EE0B-2BC7-1DD2-A6EABF5A905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240F605-CF69-231A-B004-42DDDDB9EB82}"/>
              </a:ext>
            </a:extLst>
          </p:cNvPr>
          <p:cNvSpPr>
            <a:spLocks noGrp="1"/>
          </p:cNvSpPr>
          <p:nvPr>
            <p:ph type="sldNum" sz="quarter" idx="12"/>
          </p:nvPr>
        </p:nvSpPr>
        <p:spPr/>
        <p:txBody>
          <a:bodyPr/>
          <a:lstStyle/>
          <a:p>
            <a:fld id="{627DE96D-1B59-4B1D-B43F-C3F8BE38378D}" type="slidenum">
              <a:rPr lang="en-IN" smtClean="0"/>
              <a:t>‹#›</a:t>
            </a:fld>
            <a:endParaRPr lang="en-IN"/>
          </a:p>
        </p:txBody>
      </p:sp>
    </p:spTree>
    <p:extLst>
      <p:ext uri="{BB962C8B-B14F-4D97-AF65-F5344CB8AC3E}">
        <p14:creationId xmlns:p14="http://schemas.microsoft.com/office/powerpoint/2010/main" val="3410094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FDFA7-5E1C-F73E-829E-094CE12036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4ED0931-6B8A-9859-2E30-5E02F318DD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AE9458F-1D75-98D6-0EF7-98BB5B53D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C0F420-26AD-71C7-8401-58162B350CE7}"/>
              </a:ext>
            </a:extLst>
          </p:cNvPr>
          <p:cNvSpPr>
            <a:spLocks noGrp="1"/>
          </p:cNvSpPr>
          <p:nvPr>
            <p:ph type="dt" sz="half" idx="10"/>
          </p:nvPr>
        </p:nvSpPr>
        <p:spPr/>
        <p:txBody>
          <a:bodyPr/>
          <a:lstStyle/>
          <a:p>
            <a:fld id="{091E9AB2-0E42-47CD-9E9B-3DC257141AC8}" type="datetimeFigureOut">
              <a:rPr lang="en-IN" smtClean="0"/>
              <a:t>05-09-2024</a:t>
            </a:fld>
            <a:endParaRPr lang="en-IN"/>
          </a:p>
        </p:txBody>
      </p:sp>
      <p:sp>
        <p:nvSpPr>
          <p:cNvPr id="6" name="Footer Placeholder 5">
            <a:extLst>
              <a:ext uri="{FF2B5EF4-FFF2-40B4-BE49-F238E27FC236}">
                <a16:creationId xmlns:a16="http://schemas.microsoft.com/office/drawing/2014/main" id="{FF061A96-D3F7-8BE1-2FD6-01EFA8A6389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BCA4E28-1B81-F471-974A-D3806E87B68A}"/>
              </a:ext>
            </a:extLst>
          </p:cNvPr>
          <p:cNvSpPr>
            <a:spLocks noGrp="1"/>
          </p:cNvSpPr>
          <p:nvPr>
            <p:ph type="sldNum" sz="quarter" idx="12"/>
          </p:nvPr>
        </p:nvSpPr>
        <p:spPr/>
        <p:txBody>
          <a:bodyPr/>
          <a:lstStyle/>
          <a:p>
            <a:fld id="{627DE96D-1B59-4B1D-B43F-C3F8BE38378D}" type="slidenum">
              <a:rPr lang="en-IN" smtClean="0"/>
              <a:t>‹#›</a:t>
            </a:fld>
            <a:endParaRPr lang="en-IN"/>
          </a:p>
        </p:txBody>
      </p:sp>
    </p:spTree>
    <p:extLst>
      <p:ext uri="{BB962C8B-B14F-4D97-AF65-F5344CB8AC3E}">
        <p14:creationId xmlns:p14="http://schemas.microsoft.com/office/powerpoint/2010/main" val="1863616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 y="393697"/>
            <a:ext cx="10515600" cy="561341"/>
          </a:xfrm>
        </p:spPr>
        <p:txBody>
          <a:bodyPr>
            <a:noAutofit/>
          </a:bodyPr>
          <a:lstStyle>
            <a:lvl1pPr>
              <a:defRPr sz="4400" b="1">
                <a:latin typeface="Swis721 Cn BT" panose="020B0506020202030204" pitchFamily="34" charset="0"/>
              </a:defRPr>
            </a:lvl1pPr>
          </a:lstStyle>
          <a:p>
            <a:r>
              <a:rPr lang="en-US" dirty="0"/>
              <a:t>Click to edit Master title style</a:t>
            </a:r>
            <a:endParaRPr lang="en-IN" dirty="0"/>
          </a:p>
        </p:txBody>
      </p:sp>
      <p:sp>
        <p:nvSpPr>
          <p:cNvPr id="3" name="Content Placeholder 2"/>
          <p:cNvSpPr>
            <a:spLocks noGrp="1"/>
          </p:cNvSpPr>
          <p:nvPr>
            <p:ph idx="1"/>
          </p:nvPr>
        </p:nvSpPr>
        <p:spPr>
          <a:xfrm>
            <a:off x="0" y="1026160"/>
            <a:ext cx="11109960" cy="4927599"/>
          </a:xfrm>
        </p:spPr>
        <p:txBody>
          <a:bodyPr lIns="216000">
            <a:normAutofit/>
          </a:bodyPr>
          <a:lstStyle>
            <a:lvl1pPr>
              <a:defRPr>
                <a:latin typeface="Swis721 Cn BT" panose="020B0506020202030204" pitchFamily="34" charset="0"/>
              </a:defRPr>
            </a:lvl1pPr>
            <a:lvl2pPr>
              <a:defRPr sz="2800">
                <a:latin typeface="Swis721 Cn BT" panose="020B0506020202030204" pitchFamily="34" charset="0"/>
              </a:defRPr>
            </a:lvl2pPr>
            <a:lvl3pPr>
              <a:defRPr sz="2400">
                <a:latin typeface="Swis721 Cn BT" panose="020B0506020202030204" pitchFamily="34" charset="0"/>
              </a:defRPr>
            </a:lvl3pPr>
            <a:lvl4pPr>
              <a:defRPr sz="2000">
                <a:latin typeface="Swis721 Cn BT" panose="020B0506020202030204" pitchFamily="34" charset="0"/>
              </a:defRPr>
            </a:lvl4pPr>
            <a:lvl5pPr>
              <a:defRPr sz="2000">
                <a:latin typeface="Swis721 Cn BT" panose="020B0506020202030204" pitchFamily="34" charset="0"/>
              </a:defRPr>
            </a:lvl5pPr>
            <a:lvl6pPr>
              <a:defRPr sz="2000"/>
            </a:lvl6pPr>
          </a:lstStyle>
          <a:p>
            <a:pPr lvl="1"/>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endParaRPr lang="en-IN" dirty="0"/>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05-09-2024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08C20-F817-AF56-2ECC-7963E17EE3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6C2E861-2DE7-65A4-1D61-B0A976FB87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FB8F35E-4ABB-DCEA-6442-9C58EDA7E2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3E021-C99C-79C6-507F-3918ADC9F8FE}"/>
              </a:ext>
            </a:extLst>
          </p:cNvPr>
          <p:cNvSpPr>
            <a:spLocks noGrp="1"/>
          </p:cNvSpPr>
          <p:nvPr>
            <p:ph type="dt" sz="half" idx="10"/>
          </p:nvPr>
        </p:nvSpPr>
        <p:spPr/>
        <p:txBody>
          <a:bodyPr/>
          <a:lstStyle/>
          <a:p>
            <a:fld id="{091E9AB2-0E42-47CD-9E9B-3DC257141AC8}" type="datetimeFigureOut">
              <a:rPr lang="en-IN" smtClean="0"/>
              <a:t>05-09-2024</a:t>
            </a:fld>
            <a:endParaRPr lang="en-IN"/>
          </a:p>
        </p:txBody>
      </p:sp>
      <p:sp>
        <p:nvSpPr>
          <p:cNvPr id="6" name="Footer Placeholder 5">
            <a:extLst>
              <a:ext uri="{FF2B5EF4-FFF2-40B4-BE49-F238E27FC236}">
                <a16:creationId xmlns:a16="http://schemas.microsoft.com/office/drawing/2014/main" id="{687EA550-D7A4-E83F-EAEA-C1CF3795681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D9F08C5-4E66-7BF8-EA3E-05D46B29378D}"/>
              </a:ext>
            </a:extLst>
          </p:cNvPr>
          <p:cNvSpPr>
            <a:spLocks noGrp="1"/>
          </p:cNvSpPr>
          <p:nvPr>
            <p:ph type="sldNum" sz="quarter" idx="12"/>
          </p:nvPr>
        </p:nvSpPr>
        <p:spPr/>
        <p:txBody>
          <a:bodyPr/>
          <a:lstStyle/>
          <a:p>
            <a:fld id="{627DE96D-1B59-4B1D-B43F-C3F8BE38378D}" type="slidenum">
              <a:rPr lang="en-IN" smtClean="0"/>
              <a:t>‹#›</a:t>
            </a:fld>
            <a:endParaRPr lang="en-IN"/>
          </a:p>
        </p:txBody>
      </p:sp>
    </p:spTree>
    <p:extLst>
      <p:ext uri="{BB962C8B-B14F-4D97-AF65-F5344CB8AC3E}">
        <p14:creationId xmlns:p14="http://schemas.microsoft.com/office/powerpoint/2010/main" val="2448961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EF214-4662-253B-A89C-C9C8B2F2799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6F48BF7-9DCA-9FA4-681E-88A81B1AF6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53CE523-BC47-5AE7-AEB2-8FB657045A09}"/>
              </a:ext>
            </a:extLst>
          </p:cNvPr>
          <p:cNvSpPr>
            <a:spLocks noGrp="1"/>
          </p:cNvSpPr>
          <p:nvPr>
            <p:ph type="dt" sz="half" idx="10"/>
          </p:nvPr>
        </p:nvSpPr>
        <p:spPr/>
        <p:txBody>
          <a:bodyPr/>
          <a:lstStyle/>
          <a:p>
            <a:fld id="{091E9AB2-0E42-47CD-9E9B-3DC257141AC8}" type="datetimeFigureOut">
              <a:rPr lang="en-IN" smtClean="0"/>
              <a:t>05-09-2024</a:t>
            </a:fld>
            <a:endParaRPr lang="en-IN"/>
          </a:p>
        </p:txBody>
      </p:sp>
      <p:sp>
        <p:nvSpPr>
          <p:cNvPr id="5" name="Footer Placeholder 4">
            <a:extLst>
              <a:ext uri="{FF2B5EF4-FFF2-40B4-BE49-F238E27FC236}">
                <a16:creationId xmlns:a16="http://schemas.microsoft.com/office/drawing/2014/main" id="{89167A89-E626-9A56-D36C-D620D0E5169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62799F8-764F-8DCB-6BCD-80101BD1F363}"/>
              </a:ext>
            </a:extLst>
          </p:cNvPr>
          <p:cNvSpPr>
            <a:spLocks noGrp="1"/>
          </p:cNvSpPr>
          <p:nvPr>
            <p:ph type="sldNum" sz="quarter" idx="12"/>
          </p:nvPr>
        </p:nvSpPr>
        <p:spPr/>
        <p:txBody>
          <a:bodyPr/>
          <a:lstStyle/>
          <a:p>
            <a:fld id="{627DE96D-1B59-4B1D-B43F-C3F8BE38378D}" type="slidenum">
              <a:rPr lang="en-IN" smtClean="0"/>
              <a:t>‹#›</a:t>
            </a:fld>
            <a:endParaRPr lang="en-IN"/>
          </a:p>
        </p:txBody>
      </p:sp>
    </p:spTree>
    <p:extLst>
      <p:ext uri="{BB962C8B-B14F-4D97-AF65-F5344CB8AC3E}">
        <p14:creationId xmlns:p14="http://schemas.microsoft.com/office/powerpoint/2010/main" val="2413031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EAE8A5-64E5-8533-4ECA-D2F8BDA0E3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2603AD1-40BB-0EDB-A538-CB57C337A7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31B524B-5116-221B-6D0B-F9724B1F4D70}"/>
              </a:ext>
            </a:extLst>
          </p:cNvPr>
          <p:cNvSpPr>
            <a:spLocks noGrp="1"/>
          </p:cNvSpPr>
          <p:nvPr>
            <p:ph type="dt" sz="half" idx="10"/>
          </p:nvPr>
        </p:nvSpPr>
        <p:spPr/>
        <p:txBody>
          <a:bodyPr/>
          <a:lstStyle/>
          <a:p>
            <a:fld id="{091E9AB2-0E42-47CD-9E9B-3DC257141AC8}" type="datetimeFigureOut">
              <a:rPr lang="en-IN" smtClean="0"/>
              <a:t>05-09-2024</a:t>
            </a:fld>
            <a:endParaRPr lang="en-IN"/>
          </a:p>
        </p:txBody>
      </p:sp>
      <p:sp>
        <p:nvSpPr>
          <p:cNvPr id="5" name="Footer Placeholder 4">
            <a:extLst>
              <a:ext uri="{FF2B5EF4-FFF2-40B4-BE49-F238E27FC236}">
                <a16:creationId xmlns:a16="http://schemas.microsoft.com/office/drawing/2014/main" id="{9A3CC564-7334-3F04-361C-BC8D00F1012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F2EE86F-6571-CDBF-C380-7C8D03F27108}"/>
              </a:ext>
            </a:extLst>
          </p:cNvPr>
          <p:cNvSpPr>
            <a:spLocks noGrp="1"/>
          </p:cNvSpPr>
          <p:nvPr>
            <p:ph type="sldNum" sz="quarter" idx="12"/>
          </p:nvPr>
        </p:nvSpPr>
        <p:spPr/>
        <p:txBody>
          <a:bodyPr/>
          <a:lstStyle/>
          <a:p>
            <a:fld id="{627DE96D-1B59-4B1D-B43F-C3F8BE38378D}" type="slidenum">
              <a:rPr lang="en-IN" smtClean="0"/>
              <a:t>‹#›</a:t>
            </a:fld>
            <a:endParaRPr lang="en-IN"/>
          </a:p>
        </p:txBody>
      </p:sp>
    </p:spTree>
    <p:extLst>
      <p:ext uri="{BB962C8B-B14F-4D97-AF65-F5344CB8AC3E}">
        <p14:creationId xmlns:p14="http://schemas.microsoft.com/office/powerpoint/2010/main" val="30698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Swis721 Cn BT" panose="020B0506020202030204" pitchFamily="34" charset="0"/>
              </a:defRPr>
            </a:lvl1pPr>
          </a:lstStyle>
          <a:p>
            <a:r>
              <a:rPr lang="en-US" dirty="0"/>
              <a:t>Click to edit Master title style</a:t>
            </a:r>
            <a:endParaRPr lang="en-IN"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Swis721 Cn BT" panose="020B05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05-09-2024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721 Cn BT" panose="020B0506020202030204" pitchFamily="34" charset="0"/>
              </a:defRPr>
            </a:lvl1pPr>
          </a:lstStyle>
          <a:p>
            <a:r>
              <a:rPr lang="en-US" dirty="0"/>
              <a:t>Click to edit Master title style</a:t>
            </a:r>
            <a:endParaRPr lang="en-IN" dirty="0"/>
          </a:p>
        </p:txBody>
      </p:sp>
      <p:sp>
        <p:nvSpPr>
          <p:cNvPr id="3" name="Content Placeholder 2"/>
          <p:cNvSpPr>
            <a:spLocks noGrp="1"/>
          </p:cNvSpPr>
          <p:nvPr>
            <p:ph sz="half" idx="1"/>
          </p:nvPr>
        </p:nvSpPr>
        <p:spPr>
          <a:xfrm>
            <a:off x="838200" y="1825625"/>
            <a:ext cx="5181600" cy="4351338"/>
          </a:xfrm>
        </p:spPr>
        <p:txBody>
          <a:bodyPr/>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half" idx="2"/>
          </p:nvPr>
        </p:nvSpPr>
        <p:spPr>
          <a:xfrm>
            <a:off x="6172200" y="1825625"/>
            <a:ext cx="5181600" cy="4351338"/>
          </a:xfrm>
        </p:spPr>
        <p:txBody>
          <a:bodyPr/>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Date Placeholder 4"/>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05-09-2024</a:t>
            </a:fld>
            <a:endParaRPr lang="en-IN" dirty="0"/>
          </a:p>
        </p:txBody>
      </p:sp>
      <p:sp>
        <p:nvSpPr>
          <p:cNvPr id="6" name="Footer Placeholder 5"/>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7" name="Slide Number Placeholder 6"/>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Swis721 Cn BT" panose="020B0506020202030204" pitchFamily="34" charset="0"/>
              </a:defRPr>
            </a:lvl1pPr>
          </a:lstStyle>
          <a:p>
            <a:r>
              <a:rPr lang="en-US" dirty="0"/>
              <a:t>Click to edit Master title style</a:t>
            </a:r>
            <a:endParaRPr lang="en-IN"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Swis721 Cn BT" panose="020B05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Swis721 Cn BT" panose="020B05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Date Placeholder 6"/>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05-09-2024</a:t>
            </a:fld>
            <a:endParaRPr lang="en-IN" dirty="0"/>
          </a:p>
        </p:txBody>
      </p:sp>
      <p:sp>
        <p:nvSpPr>
          <p:cNvPr id="8" name="Footer Placeholder 7"/>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9" name="Slide Number Placeholder 8"/>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721 Cn BT" panose="020B0506020202030204" pitchFamily="34" charset="0"/>
              </a:defRPr>
            </a:lvl1pPr>
          </a:lstStyle>
          <a:p>
            <a:r>
              <a:rPr lang="en-US" dirty="0"/>
              <a:t>Click to edit Master title style</a:t>
            </a:r>
            <a:endParaRPr lang="en-IN" dirty="0"/>
          </a:p>
        </p:txBody>
      </p:sp>
      <p:sp>
        <p:nvSpPr>
          <p:cNvPr id="3" name="Date Placeholder 2"/>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05-09-2024</a:t>
            </a:fld>
            <a:endParaRPr lang="en-IN" dirty="0"/>
          </a:p>
        </p:txBody>
      </p:sp>
      <p:sp>
        <p:nvSpPr>
          <p:cNvPr id="4" name="Footer Placeholder 3"/>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5" name="Slide Number Placeholder 4"/>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05-09-2024</a:t>
            </a:fld>
            <a:endParaRPr lang="en-IN" dirty="0"/>
          </a:p>
        </p:txBody>
      </p:sp>
      <p:sp>
        <p:nvSpPr>
          <p:cNvPr id="3" name="Footer Placeholder 2"/>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4" name="Slide Number Placeholder 3"/>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wis721 Cn BT" panose="020B0506020202030204" pitchFamily="34" charset="0"/>
              </a:defRPr>
            </a:lvl1pPr>
          </a:lstStyle>
          <a:p>
            <a:r>
              <a:rPr lang="en-US" dirty="0"/>
              <a:t>Click to edit Master title style</a:t>
            </a:r>
            <a:endParaRPr lang="en-IN" dirty="0"/>
          </a:p>
        </p:txBody>
      </p:sp>
      <p:sp>
        <p:nvSpPr>
          <p:cNvPr id="3" name="Content Placeholder 2"/>
          <p:cNvSpPr>
            <a:spLocks noGrp="1"/>
          </p:cNvSpPr>
          <p:nvPr>
            <p:ph idx="1"/>
          </p:nvPr>
        </p:nvSpPr>
        <p:spPr>
          <a:xfrm>
            <a:off x="5183188" y="987425"/>
            <a:ext cx="6172200" cy="4873625"/>
          </a:xfrm>
        </p:spPr>
        <p:txBody>
          <a:bodyPr/>
          <a:lstStyle>
            <a:lvl1pPr>
              <a:defRPr sz="3200">
                <a:latin typeface="Swis721 Cn BT" panose="020B0506020202030204" pitchFamily="34" charset="0"/>
              </a:defRPr>
            </a:lvl1pPr>
            <a:lvl2pPr>
              <a:defRPr sz="2800">
                <a:latin typeface="Swis721 Cn BT" panose="020B0506020202030204" pitchFamily="34" charset="0"/>
              </a:defRPr>
            </a:lvl2pPr>
            <a:lvl3pPr>
              <a:defRPr sz="2400">
                <a:latin typeface="Swis721 Cn BT" panose="020B0506020202030204" pitchFamily="34" charset="0"/>
              </a:defRPr>
            </a:lvl3pPr>
            <a:lvl4pPr>
              <a:defRPr sz="2000">
                <a:latin typeface="Swis721 Cn BT" panose="020B0506020202030204" pitchFamily="34" charset="0"/>
              </a:defRPr>
            </a:lvl4pPr>
            <a:lvl5pPr>
              <a:defRPr sz="2000">
                <a:latin typeface="Swis721 Cn BT" panose="020B0506020202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wis721 Cn BT" panose="020B0506020202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05-09-2024</a:t>
            </a:fld>
            <a:endParaRPr lang="en-IN" dirty="0"/>
          </a:p>
        </p:txBody>
      </p:sp>
      <p:sp>
        <p:nvSpPr>
          <p:cNvPr id="6" name="Footer Placeholder 5"/>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7" name="Slide Number Placeholder 6"/>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wis721 Cn BT" panose="020B0506020202030204" pitchFamily="34" charset="0"/>
              </a:defRPr>
            </a:lvl1pPr>
          </a:lstStyle>
          <a:p>
            <a:r>
              <a:rPr lang="en-US" dirty="0"/>
              <a:t>Click to edit Master title style</a:t>
            </a:r>
            <a:endParaRPr lang="en-IN"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Swis721 Cn BT" panose="020B0506020202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wis721 Cn BT" panose="020B0506020202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05-09-2024</a:t>
            </a:fld>
            <a:endParaRPr lang="en-IN" dirty="0"/>
          </a:p>
        </p:txBody>
      </p:sp>
      <p:sp>
        <p:nvSpPr>
          <p:cNvPr id="6" name="Footer Placeholder 5"/>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7" name="Slide Number Placeholder 6"/>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wis721 Cn BT" panose="020B0506020202030204" pitchFamily="34" charset="0"/>
              </a:defRPr>
            </a:lvl1pPr>
          </a:lstStyle>
          <a:p>
            <a:fld id="{1D1F399B-66F8-410B-BC10-53BC70ADDC32}" type="datetimeFigureOut">
              <a:rPr lang="en-IN" smtClean="0"/>
              <a:pPr/>
              <a:t>05-09-2024</a:t>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wis721 Cn BT" panose="020B0506020202030204" pitchFamily="34" charset="0"/>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wis721 Cn BT" panose="020B0506020202030204" pitchFamily="34" charset="0"/>
              </a:defRPr>
            </a:lvl1pPr>
          </a:lstStyle>
          <a:p>
            <a:fld id="{360A5280-CC13-4BA4-BED6-ED44419E581B}" type="slidenum">
              <a:rPr lang="en-IN" smtClean="0"/>
              <a:pPr/>
              <a:t>‹#›</a:t>
            </a:fld>
            <a:endParaRPr lang="en-IN" dirty="0"/>
          </a:p>
        </p:txBody>
      </p:sp>
      <p:sp>
        <p:nvSpPr>
          <p:cNvPr id="7" name="Rectangle 6"/>
          <p:cNvSpPr/>
          <p:nvPr userDrawn="1"/>
        </p:nvSpPr>
        <p:spPr>
          <a:xfrm>
            <a:off x="3616960" y="6644640"/>
            <a:ext cx="8575040" cy="213360"/>
          </a:xfrm>
          <a:prstGeom prst="rect">
            <a:avLst/>
          </a:prstGeom>
          <a:solidFill>
            <a:srgbClr val="01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8" name="Rectangle 7"/>
          <p:cNvSpPr/>
          <p:nvPr userDrawn="1"/>
        </p:nvSpPr>
        <p:spPr>
          <a:xfrm>
            <a:off x="0" y="6644640"/>
            <a:ext cx="9593582" cy="216654"/>
          </a:xfrm>
          <a:prstGeom prst="rect">
            <a:avLst/>
          </a:prstGeom>
          <a:solidFill>
            <a:srgbClr val="42C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9" name="TextBox 8"/>
          <p:cNvSpPr txBox="1"/>
          <p:nvPr userDrawn="1"/>
        </p:nvSpPr>
        <p:spPr>
          <a:xfrm flipH="1">
            <a:off x="1818956" y="6596042"/>
            <a:ext cx="2743199" cy="307777"/>
          </a:xfrm>
          <a:prstGeom prst="rect">
            <a:avLst/>
          </a:prstGeom>
          <a:noFill/>
        </p:spPr>
        <p:txBody>
          <a:bodyPr wrap="square" rtlCol="0">
            <a:spAutoFit/>
          </a:bodyPr>
          <a:lstStyle/>
          <a:p>
            <a:r>
              <a:rPr lang="en-IN" sz="1400" dirty="0">
                <a:latin typeface="Swis721 Cn BT" panose="020B0506020202030204" pitchFamily="34" charset="0"/>
              </a:rPr>
              <a:t> Workshop on Presentation Skills</a:t>
            </a:r>
          </a:p>
        </p:txBody>
      </p:sp>
      <p:sp>
        <p:nvSpPr>
          <p:cNvPr id="11" name="TextBox 10"/>
          <p:cNvSpPr txBox="1"/>
          <p:nvPr userDrawn="1"/>
        </p:nvSpPr>
        <p:spPr>
          <a:xfrm flipH="1">
            <a:off x="5701717" y="6596042"/>
            <a:ext cx="2245364" cy="307777"/>
          </a:xfrm>
          <a:prstGeom prst="rect">
            <a:avLst/>
          </a:prstGeom>
          <a:noFill/>
        </p:spPr>
        <p:txBody>
          <a:bodyPr wrap="square" rtlCol="0">
            <a:spAutoFit/>
          </a:bodyPr>
          <a:lstStyle/>
          <a:p>
            <a:r>
              <a:rPr lang="en-IN" sz="1400" dirty="0">
                <a:latin typeface="Swis721 Cn BT" panose="020B0506020202030204" pitchFamily="34" charset="0"/>
              </a:rPr>
              <a:t> Company Name</a:t>
            </a:r>
          </a:p>
        </p:txBody>
      </p:sp>
      <p:sp>
        <p:nvSpPr>
          <p:cNvPr id="12" name="TextBox 11"/>
          <p:cNvSpPr txBox="1"/>
          <p:nvPr userDrawn="1"/>
        </p:nvSpPr>
        <p:spPr>
          <a:xfrm flipH="1">
            <a:off x="10005347" y="6597431"/>
            <a:ext cx="2245364" cy="307777"/>
          </a:xfrm>
          <a:prstGeom prst="rect">
            <a:avLst/>
          </a:prstGeom>
          <a:noFill/>
        </p:spPr>
        <p:txBody>
          <a:bodyPr wrap="square" rtlCol="0">
            <a:spAutoFit/>
          </a:bodyPr>
          <a:lstStyle/>
          <a:p>
            <a:r>
              <a:rPr lang="en-IN" sz="1400" dirty="0">
                <a:solidFill>
                  <a:schemeClr val="bg1"/>
                </a:solidFill>
                <a:latin typeface="Swis721 Cn BT" panose="020B0506020202030204" pitchFamily="34" charset="0"/>
              </a:rPr>
              <a:t> Trainer Name</a:t>
            </a:r>
          </a:p>
        </p:txBody>
      </p:sp>
      <p:sp>
        <p:nvSpPr>
          <p:cNvPr id="13" name="Rectangle 12"/>
          <p:cNvSpPr/>
          <p:nvPr userDrawn="1"/>
        </p:nvSpPr>
        <p:spPr>
          <a:xfrm>
            <a:off x="11049000" y="1"/>
            <a:ext cx="1143000" cy="1001486"/>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Swis721 Cn BT" panose="020B0506020202030204" pitchFamily="34" charset="0"/>
              </a:rPr>
              <a:t>Your </a:t>
            </a:r>
          </a:p>
          <a:p>
            <a:pPr algn="ctr"/>
            <a:r>
              <a:rPr lang="en-IN" dirty="0">
                <a:latin typeface="Swis721 Cn BT" panose="020B0506020202030204" pitchFamily="34" charset="0"/>
              </a:rPr>
              <a:t>Company</a:t>
            </a:r>
          </a:p>
          <a:p>
            <a:pPr algn="ctr"/>
            <a:r>
              <a:rPr lang="en-IN" dirty="0">
                <a:latin typeface="Swis721 Cn BT" panose="020B0506020202030204" pitchFamily="34" charset="0"/>
              </a:rPr>
              <a:t>Logo</a:t>
            </a:r>
          </a:p>
        </p:txBody>
      </p:sp>
      <p:pic>
        <p:nvPicPr>
          <p:cNvPr id="1026" name="Picture 2">
            <a:extLst>
              <a:ext uri="{FF2B5EF4-FFF2-40B4-BE49-F238E27FC236}">
                <a16:creationId xmlns:a16="http://schemas.microsoft.com/office/drawing/2014/main" id="{F41E55B0-DDB1-3B77-18CA-9A019942B77B}"/>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4833" y="81755"/>
            <a:ext cx="631372" cy="75133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wis721 Cn BT" panose="020B05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wis721 Cn BT" panose="020B05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wis721 Cn BT" panose="020B05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wis721 Cn BT" panose="020B05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wis721 Cn BT" panose="020B05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wis721 Cn BT" panose="020B05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D50988-3FFA-13C3-8A42-712ABBE144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A6D16EC-D137-B1FD-1AF9-D42EC322D9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D0F81A4-CFA2-3B24-E7D9-802D85C0F9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E9AB2-0E42-47CD-9E9B-3DC257141AC8}" type="datetimeFigureOut">
              <a:rPr lang="en-IN" smtClean="0"/>
              <a:t>05-09-2024</a:t>
            </a:fld>
            <a:endParaRPr lang="en-IN"/>
          </a:p>
        </p:txBody>
      </p:sp>
      <p:sp>
        <p:nvSpPr>
          <p:cNvPr id="5" name="Footer Placeholder 4">
            <a:extLst>
              <a:ext uri="{FF2B5EF4-FFF2-40B4-BE49-F238E27FC236}">
                <a16:creationId xmlns:a16="http://schemas.microsoft.com/office/drawing/2014/main" id="{CCAA8DAC-9054-930C-37BF-EFEAEFB12E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AA7EA4FB-896F-AA78-817A-F22F562EE0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DE96D-1B59-4B1D-B43F-C3F8BE38378D}" type="slidenum">
              <a:rPr lang="en-IN" smtClean="0"/>
              <a:t>‹#›</a:t>
            </a:fld>
            <a:endParaRPr lang="en-IN"/>
          </a:p>
        </p:txBody>
      </p:sp>
    </p:spTree>
    <p:extLst>
      <p:ext uri="{BB962C8B-B14F-4D97-AF65-F5344CB8AC3E}">
        <p14:creationId xmlns:p14="http://schemas.microsoft.com/office/powerpoint/2010/main" val="1224074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jpg"/><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8A5AF-072B-E7CC-C9DC-39364BF48A67}"/>
              </a:ext>
            </a:extLst>
          </p:cNvPr>
          <p:cNvPicPr>
            <a:picLocks noChangeAspect="1"/>
          </p:cNvPicPr>
          <p:nvPr/>
        </p:nvPicPr>
        <p:blipFill>
          <a:blip r:embed="rId3">
            <a:extLst>
              <a:ext uri="{28A0092B-C50C-407E-A947-70E740481C1C}">
                <a14:useLocalDpi xmlns:a14="http://schemas.microsoft.com/office/drawing/2010/main" val="0"/>
              </a:ext>
            </a:extLst>
          </a:blip>
          <a:srcRect t="15289" b="15289"/>
          <a:stretch/>
        </p:blipFill>
        <p:spPr>
          <a:xfrm>
            <a:off x="0" y="-247649"/>
            <a:ext cx="12192000" cy="5810249"/>
          </a:xfrm>
          <a:prstGeom prst="rect">
            <a:avLst/>
          </a:prstGeom>
        </p:spPr>
      </p:pic>
      <p:sp>
        <p:nvSpPr>
          <p:cNvPr id="14" name="Title 1">
            <a:extLst>
              <a:ext uri="{FF2B5EF4-FFF2-40B4-BE49-F238E27FC236}">
                <a16:creationId xmlns:a16="http://schemas.microsoft.com/office/drawing/2014/main" id="{8E29C66A-F2C4-7A4C-9495-80744946229F}"/>
              </a:ext>
            </a:extLst>
          </p:cNvPr>
          <p:cNvSpPr txBox="1">
            <a:spLocks/>
          </p:cNvSpPr>
          <p:nvPr/>
        </p:nvSpPr>
        <p:spPr>
          <a:xfrm>
            <a:off x="1524000" y="5784410"/>
            <a:ext cx="9144000" cy="6825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Swis721 Cn BT" panose="020B0506020202030204" pitchFamily="34" charset="0"/>
                <a:ea typeface="+mj-ea"/>
                <a:cs typeface="+mj-cs"/>
              </a:defRPr>
            </a:lvl1pPr>
          </a:lstStyle>
          <a:p>
            <a:pPr algn="ctr"/>
            <a:r>
              <a:rPr lang="en-IN" b="1" dirty="0"/>
              <a:t>Presentation Skills</a:t>
            </a:r>
          </a:p>
        </p:txBody>
      </p:sp>
      <p:sp>
        <p:nvSpPr>
          <p:cNvPr id="2" name="Rectangle 1">
            <a:extLst>
              <a:ext uri="{FF2B5EF4-FFF2-40B4-BE49-F238E27FC236}">
                <a16:creationId xmlns:a16="http://schemas.microsoft.com/office/drawing/2014/main" id="{D98D3E6B-EC47-8DB6-FA6F-B0E258290192}"/>
              </a:ext>
            </a:extLst>
          </p:cNvPr>
          <p:cNvSpPr/>
          <p:nvPr/>
        </p:nvSpPr>
        <p:spPr>
          <a:xfrm>
            <a:off x="11184833" y="5597954"/>
            <a:ext cx="1020418" cy="1001486"/>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700" dirty="0">
                <a:latin typeface="Swis721 Cn BT" panose="020B0506020202030204" pitchFamily="34" charset="0"/>
              </a:rPr>
              <a:t>Your </a:t>
            </a:r>
          </a:p>
          <a:p>
            <a:pPr algn="ctr"/>
            <a:r>
              <a:rPr lang="en-IN" sz="1700" dirty="0">
                <a:latin typeface="Swis721 Cn BT" panose="020B0506020202030204" pitchFamily="34" charset="0"/>
              </a:rPr>
              <a:t>Company</a:t>
            </a:r>
          </a:p>
          <a:p>
            <a:pPr algn="ctr"/>
            <a:r>
              <a:rPr lang="en-IN" sz="1700" dirty="0">
                <a:latin typeface="Swis721 Cn BT" panose="020B0506020202030204" pitchFamily="34" charset="0"/>
              </a:rPr>
              <a:t>Logo</a:t>
            </a:r>
          </a:p>
        </p:txBody>
      </p:sp>
      <p:pic>
        <p:nvPicPr>
          <p:cNvPr id="2050" name="Picture 2">
            <a:extLst>
              <a:ext uri="{FF2B5EF4-FFF2-40B4-BE49-F238E27FC236}">
                <a16:creationId xmlns:a16="http://schemas.microsoft.com/office/drawing/2014/main" id="{63B5A8A3-DB84-B068-FE8F-665CC57B4E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688240"/>
            <a:ext cx="1007167" cy="87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882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06D1532-F0F4-886D-2028-BD18EEDD6F40}"/>
              </a:ext>
            </a:extLst>
          </p:cNvPr>
          <p:cNvPicPr>
            <a:picLocks noChangeAspect="1"/>
          </p:cNvPicPr>
          <p:nvPr/>
        </p:nvPicPr>
        <p:blipFill rotWithShape="1">
          <a:blip r:embed="rId3">
            <a:extLst>
              <a:ext uri="{28A0092B-C50C-407E-A947-70E740481C1C}">
                <a14:useLocalDpi xmlns:a14="http://schemas.microsoft.com/office/drawing/2010/main" val="0"/>
              </a:ext>
            </a:extLst>
          </a:blip>
          <a:srcRect t="4401" b="3151"/>
          <a:stretch/>
        </p:blipFill>
        <p:spPr>
          <a:xfrm>
            <a:off x="951177" y="1462520"/>
            <a:ext cx="10289646" cy="4949825"/>
          </a:xfrm>
          <a:prstGeom prst="rect">
            <a:avLst/>
          </a:prstGeom>
        </p:spPr>
      </p:pic>
      <p:sp>
        <p:nvSpPr>
          <p:cNvPr id="15" name="Content Placeholder 2">
            <a:extLst>
              <a:ext uri="{FF2B5EF4-FFF2-40B4-BE49-F238E27FC236}">
                <a16:creationId xmlns:a16="http://schemas.microsoft.com/office/drawing/2014/main" id="{97426480-0464-7E00-9CA5-62B28E31695F}"/>
              </a:ext>
            </a:extLst>
          </p:cNvPr>
          <p:cNvSpPr txBox="1">
            <a:spLocks/>
          </p:cNvSpPr>
          <p:nvPr/>
        </p:nvSpPr>
        <p:spPr>
          <a:xfrm>
            <a:off x="0" y="338455"/>
            <a:ext cx="11061700" cy="833120"/>
          </a:xfrm>
          <a:prstGeom prst="rect">
            <a:avLst/>
          </a:prstGeom>
        </p:spPr>
        <p:txBody>
          <a:bodyPr vert="horz" lIns="21600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wis721 Cn BT" panose="020B05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Swis721 Cn BT" panose="020B05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wis721 Cn BT" panose="020B05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wis721 Cn BT" panose="020B05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wis721 Cn BT" panose="020B05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Arial" panose="020B0604020202020204" pitchFamily="34" charset="0"/>
              <a:buNone/>
            </a:pPr>
            <a:r>
              <a:rPr lang="en-US" b="1" dirty="0"/>
              <a:t>Body language is a silent orchestra, as people constantly give clues to what they’re thinking and feeling. </a:t>
            </a:r>
            <a:endParaRPr lang="en-IN" b="1" dirty="0"/>
          </a:p>
        </p:txBody>
      </p:sp>
    </p:spTree>
    <p:extLst>
      <p:ext uri="{BB962C8B-B14F-4D97-AF65-F5344CB8AC3E}">
        <p14:creationId xmlns:p14="http://schemas.microsoft.com/office/powerpoint/2010/main" val="368937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26A94F46-2FCC-6F71-3AC1-7A4AAD6A034F}"/>
              </a:ext>
            </a:extLst>
          </p:cNvPr>
          <p:cNvPicPr>
            <a:picLocks noChangeAspect="1"/>
          </p:cNvPicPr>
          <p:nvPr/>
        </p:nvPicPr>
        <p:blipFill>
          <a:blip r:embed="rId3"/>
          <a:stretch>
            <a:fillRect/>
          </a:stretch>
        </p:blipFill>
        <p:spPr>
          <a:xfrm>
            <a:off x="7576427" y="1313248"/>
            <a:ext cx="3170195" cy="5230821"/>
          </a:xfrm>
          <a:prstGeom prst="rect">
            <a:avLst/>
          </a:prstGeom>
        </p:spPr>
      </p:pic>
      <p:sp>
        <p:nvSpPr>
          <p:cNvPr id="2" name="Title 1"/>
          <p:cNvSpPr>
            <a:spLocks noGrp="1"/>
          </p:cNvSpPr>
          <p:nvPr>
            <p:ph type="title"/>
          </p:nvPr>
        </p:nvSpPr>
        <p:spPr>
          <a:xfrm>
            <a:off x="600074" y="190500"/>
            <a:ext cx="8905875" cy="801741"/>
          </a:xfrm>
          <a:noFill/>
        </p:spPr>
        <p:txBody>
          <a:bodyPr>
            <a:noAutofit/>
          </a:bodyPr>
          <a:lstStyle/>
          <a:p>
            <a:r>
              <a:rPr lang="en-US" sz="4000" dirty="0">
                <a:ea typeface="Verdana" pitchFamily="34" charset="0"/>
              </a:rPr>
              <a:t>When to Take the Questions Offline?</a:t>
            </a:r>
            <a:endParaRPr lang="en-IN" sz="4000" dirty="0">
              <a:ea typeface="Verdana" pitchFamily="34" charset="0"/>
            </a:endParaRPr>
          </a:p>
        </p:txBody>
      </p:sp>
      <p:pic>
        <p:nvPicPr>
          <p:cNvPr id="11" name="Picture 10">
            <a:extLst>
              <a:ext uri="{FF2B5EF4-FFF2-40B4-BE49-F238E27FC236}">
                <a16:creationId xmlns:a16="http://schemas.microsoft.com/office/drawing/2014/main" id="{57D05897-57C4-E862-21D3-7E083FEAEA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2259" y="1315702"/>
            <a:ext cx="3157349" cy="5228367"/>
          </a:xfrm>
          <a:prstGeom prst="rect">
            <a:avLst/>
          </a:prstGeom>
        </p:spPr>
      </p:pic>
      <p:sp>
        <p:nvSpPr>
          <p:cNvPr id="15" name="TextBox 14">
            <a:extLst>
              <a:ext uri="{FF2B5EF4-FFF2-40B4-BE49-F238E27FC236}">
                <a16:creationId xmlns:a16="http://schemas.microsoft.com/office/drawing/2014/main" id="{CD922BD4-4C48-2BEC-B7BC-A538664F8132}"/>
              </a:ext>
            </a:extLst>
          </p:cNvPr>
          <p:cNvSpPr txBox="1"/>
          <p:nvPr/>
        </p:nvSpPr>
        <p:spPr>
          <a:xfrm>
            <a:off x="1626041" y="5253652"/>
            <a:ext cx="2645030" cy="1026863"/>
          </a:xfrm>
          <a:prstGeom prst="rect">
            <a:avLst/>
          </a:prstGeom>
          <a:noFill/>
        </p:spPr>
        <p:txBody>
          <a:bodyPr wrap="square">
            <a:spAutoFit/>
          </a:bodyPr>
          <a:lstStyle/>
          <a:p>
            <a:pPr algn="ctr"/>
            <a:r>
              <a:rPr lang="en-US" sz="2000" dirty="0">
                <a:solidFill>
                  <a:schemeClr val="bg1"/>
                </a:solidFill>
                <a:effectLst>
                  <a:outerShdw blurRad="38100" dist="38100" dir="2700000" algn="tl">
                    <a:srgbClr val="000000">
                      <a:alpha val="43137"/>
                    </a:srgbClr>
                  </a:outerShdw>
                </a:effectLst>
              </a:rPr>
              <a:t>Too many cross questions – know when to stop</a:t>
            </a:r>
          </a:p>
        </p:txBody>
      </p:sp>
      <p:pic>
        <p:nvPicPr>
          <p:cNvPr id="16" name="Picture 15">
            <a:extLst>
              <a:ext uri="{FF2B5EF4-FFF2-40B4-BE49-F238E27FC236}">
                <a16:creationId xmlns:a16="http://schemas.microsoft.com/office/drawing/2014/main" id="{4CF71EC3-B421-623C-8F8A-C1C5342CED0F}"/>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4419078" y="1315702"/>
            <a:ext cx="3157349" cy="5228367"/>
          </a:xfrm>
          <a:prstGeom prst="rect">
            <a:avLst/>
          </a:prstGeom>
        </p:spPr>
      </p:pic>
      <p:sp>
        <p:nvSpPr>
          <p:cNvPr id="19" name="TextBox 18">
            <a:extLst>
              <a:ext uri="{FF2B5EF4-FFF2-40B4-BE49-F238E27FC236}">
                <a16:creationId xmlns:a16="http://schemas.microsoft.com/office/drawing/2014/main" id="{BF82C6E2-A544-FCDA-88AD-978DF01A39A2}"/>
              </a:ext>
            </a:extLst>
          </p:cNvPr>
          <p:cNvSpPr txBox="1"/>
          <p:nvPr/>
        </p:nvSpPr>
        <p:spPr>
          <a:xfrm>
            <a:off x="4790130" y="5388776"/>
            <a:ext cx="2452270" cy="715692"/>
          </a:xfrm>
          <a:prstGeom prst="rect">
            <a:avLst/>
          </a:prstGeom>
          <a:noFill/>
        </p:spPr>
        <p:txBody>
          <a:bodyPr wrap="square">
            <a:spAutoFit/>
          </a:bodyPr>
          <a:lstStyle/>
          <a:p>
            <a:pPr algn="ctr"/>
            <a:r>
              <a:rPr lang="en-IN" sz="2000" dirty="0">
                <a:solidFill>
                  <a:schemeClr val="bg1"/>
                </a:solidFill>
                <a:effectLst>
                  <a:outerShdw blurRad="38100" dist="38100" dir="2700000" algn="tl">
                    <a:srgbClr val="000000">
                      <a:alpha val="43137"/>
                    </a:srgbClr>
                  </a:outerShdw>
                </a:effectLst>
              </a:rPr>
              <a:t>Out of subject questions</a:t>
            </a:r>
          </a:p>
        </p:txBody>
      </p:sp>
      <p:sp>
        <p:nvSpPr>
          <p:cNvPr id="8" name="TextBox 7">
            <a:extLst>
              <a:ext uri="{FF2B5EF4-FFF2-40B4-BE49-F238E27FC236}">
                <a16:creationId xmlns:a16="http://schemas.microsoft.com/office/drawing/2014/main" id="{DFD097FA-CDFB-D061-62CC-7F09A2C9B7AB}"/>
              </a:ext>
            </a:extLst>
          </p:cNvPr>
          <p:cNvSpPr txBox="1"/>
          <p:nvPr/>
        </p:nvSpPr>
        <p:spPr>
          <a:xfrm>
            <a:off x="7875285" y="5263482"/>
            <a:ext cx="2653590" cy="1007205"/>
          </a:xfrm>
          <a:prstGeom prst="rect">
            <a:avLst/>
          </a:prstGeom>
          <a:noFill/>
        </p:spPr>
        <p:txBody>
          <a:bodyPr wrap="square" lIns="90000" anchor="ctr">
            <a:noAutofit/>
          </a:bodyPr>
          <a:lstStyle/>
          <a:p>
            <a:pPr algn="ctr">
              <a:spcAft>
                <a:spcPts val="1200"/>
              </a:spcAft>
            </a:pPr>
            <a:r>
              <a:rPr lang="en-US" sz="2000" dirty="0">
                <a:solidFill>
                  <a:schemeClr val="bg1"/>
                </a:solidFill>
                <a:effectLst>
                  <a:outerShdw blurRad="38100" dist="38100" dir="2700000" algn="tl">
                    <a:srgbClr val="000000">
                      <a:alpha val="43137"/>
                    </a:srgbClr>
                  </a:outerShdw>
                </a:effectLst>
              </a:rPr>
              <a:t>Take questions only that person who needs the answer </a:t>
            </a:r>
          </a:p>
        </p:txBody>
      </p:sp>
      <p:sp>
        <p:nvSpPr>
          <p:cNvPr id="3" name="Flowchart: Connector 2">
            <a:extLst>
              <a:ext uri="{FF2B5EF4-FFF2-40B4-BE49-F238E27FC236}">
                <a16:creationId xmlns:a16="http://schemas.microsoft.com/office/drawing/2014/main" id="{73B9D254-9845-BD72-EFD9-F6C4EA7E6451}"/>
              </a:ext>
            </a:extLst>
          </p:cNvPr>
          <p:cNvSpPr/>
          <p:nvPr/>
        </p:nvSpPr>
        <p:spPr>
          <a:xfrm>
            <a:off x="2114557" y="2200755"/>
            <a:ext cx="1656000" cy="1656000"/>
          </a:xfrm>
          <a:prstGeom prst="flowChartConnector">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Flowchart: Connector 3">
            <a:extLst>
              <a:ext uri="{FF2B5EF4-FFF2-40B4-BE49-F238E27FC236}">
                <a16:creationId xmlns:a16="http://schemas.microsoft.com/office/drawing/2014/main" id="{8A8349B4-A135-77DE-9955-24C4D4E9C538}"/>
              </a:ext>
            </a:extLst>
          </p:cNvPr>
          <p:cNvSpPr/>
          <p:nvPr/>
        </p:nvSpPr>
        <p:spPr>
          <a:xfrm>
            <a:off x="5221536" y="2200755"/>
            <a:ext cx="1656000" cy="1656000"/>
          </a:xfrm>
          <a:prstGeom prst="flowChartConnector">
            <a:avLst/>
          </a:prstGeom>
          <a:blipFill dpi="0" rotWithShape="1">
            <a:blip r:embed="rId8" cstate="print">
              <a:extLst>
                <a:ext uri="{28A0092B-C50C-407E-A947-70E740481C1C}">
                  <a14:useLocalDpi xmlns:a14="http://schemas.microsoft.com/office/drawing/2010/main" val="0"/>
                </a:ext>
              </a:extLst>
            </a:blip>
            <a:srcRect/>
            <a:stretch>
              <a:fillRect l="-30435" t="-2174" r="-30435" b="-239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Flowchart: Connector 4">
            <a:extLst>
              <a:ext uri="{FF2B5EF4-FFF2-40B4-BE49-F238E27FC236}">
                <a16:creationId xmlns:a16="http://schemas.microsoft.com/office/drawing/2014/main" id="{81BD3BED-C744-6A85-0DA2-76A6A1A59126}"/>
              </a:ext>
            </a:extLst>
          </p:cNvPr>
          <p:cNvSpPr/>
          <p:nvPr/>
        </p:nvSpPr>
        <p:spPr>
          <a:xfrm>
            <a:off x="8384240" y="2200755"/>
            <a:ext cx="1656000" cy="1656000"/>
          </a:xfrm>
          <a:prstGeom prst="flowChartConnector">
            <a:avLst/>
          </a:prstGeom>
          <a:blipFill dpi="0" rotWithShape="1">
            <a:blip r:embed="rId9" cstate="print">
              <a:extLst>
                <a:ext uri="{28A0092B-C50C-407E-A947-70E740481C1C}">
                  <a14:useLocalDpi xmlns:a14="http://schemas.microsoft.com/office/drawing/2010/main" val="0"/>
                </a:ext>
              </a:extLst>
            </a:blip>
            <a:srcRect/>
            <a:stretch>
              <a:fillRect l="-6521" t="1087" r="-6521" b="108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71172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8" grpId="0"/>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65" y="176677"/>
            <a:ext cx="8229600" cy="583906"/>
          </a:xfrm>
          <a:noFill/>
        </p:spPr>
        <p:txBody>
          <a:bodyPr vert="horz" lIns="91440" tIns="45720" rIns="91440" bIns="45720" rtlCol="0" anchor="ctr">
            <a:noAutofit/>
          </a:bodyPr>
          <a:lstStyle/>
          <a:p>
            <a:r>
              <a:rPr lang="en-US" sz="4000" dirty="0">
                <a:ea typeface="Verdana" pitchFamily="34" charset="0"/>
              </a:rPr>
              <a:t>4. Simplify</a:t>
            </a:r>
            <a:endParaRPr lang="en-IN" sz="4000" dirty="0">
              <a:ea typeface="Verdana" pitchFamily="34" charset="0"/>
            </a:endParaRPr>
          </a:p>
        </p:txBody>
      </p:sp>
      <p:pic>
        <p:nvPicPr>
          <p:cNvPr id="6" name="Picture 5">
            <a:extLst>
              <a:ext uri="{FF2B5EF4-FFF2-40B4-BE49-F238E27FC236}">
                <a16:creationId xmlns:a16="http://schemas.microsoft.com/office/drawing/2014/main" id="{13527D8F-DA25-412A-A447-B0B7A9D4C066}"/>
              </a:ext>
            </a:extLst>
          </p:cNvPr>
          <p:cNvPicPr>
            <a:picLocks noChangeAspect="1"/>
          </p:cNvPicPr>
          <p:nvPr/>
        </p:nvPicPr>
        <p:blipFill rotWithShape="1">
          <a:blip r:embed="rId3">
            <a:extLst>
              <a:ext uri="{28A0092B-C50C-407E-A947-70E740481C1C}">
                <a14:useLocalDpi xmlns:a14="http://schemas.microsoft.com/office/drawing/2010/main" val="0"/>
              </a:ext>
            </a:extLst>
          </a:blip>
          <a:srcRect t="12773" b="7687"/>
          <a:stretch/>
        </p:blipFill>
        <p:spPr>
          <a:xfrm>
            <a:off x="0" y="1045029"/>
            <a:ext cx="12192000" cy="4965882"/>
          </a:xfrm>
          <a:prstGeom prst="rect">
            <a:avLst/>
          </a:prstGeom>
        </p:spPr>
      </p:pic>
    </p:spTree>
    <p:extLst>
      <p:ext uri="{BB962C8B-B14F-4D97-AF65-F5344CB8AC3E}">
        <p14:creationId xmlns:p14="http://schemas.microsoft.com/office/powerpoint/2010/main" val="2898131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t="19859" b="19859"/>
          <a:stretch/>
        </p:blipFill>
        <p:spPr bwMode="auto">
          <a:xfrm>
            <a:off x="0" y="1030424"/>
            <a:ext cx="12191999" cy="4980486"/>
          </a:xfrm>
          <a:prstGeom prst="rect">
            <a:avLst/>
          </a:prstGeom>
          <a:noFill/>
          <a:extLst>
            <a:ext uri="{909E8E84-426E-40DD-AFC4-6F175D3DCCD1}">
              <a14:hiddenFill xmlns:a14="http://schemas.microsoft.com/office/drawing/2010/main">
                <a:solidFill>
                  <a:srgbClr val="FFFFFF"/>
                </a:solidFill>
              </a14:hiddenFill>
            </a:ext>
          </a:extLst>
        </p:spPr>
      </p:pic>
      <p:sp>
        <p:nvSpPr>
          <p:cNvPr id="50179" name="Rectangle 2"/>
          <p:cNvSpPr>
            <a:spLocks noGrp="1" noChangeArrowheads="1"/>
          </p:cNvSpPr>
          <p:nvPr>
            <p:ph type="ctrTitle"/>
          </p:nvPr>
        </p:nvSpPr>
        <p:spPr>
          <a:xfrm>
            <a:off x="578698" y="132798"/>
            <a:ext cx="9144000" cy="694878"/>
          </a:xfrm>
          <a:noFill/>
        </p:spPr>
        <p:txBody>
          <a:bodyPr>
            <a:noAutofit/>
          </a:bodyPr>
          <a:lstStyle/>
          <a:p>
            <a:pPr algn="l" eaLnBrk="1" hangingPunct="1"/>
            <a:r>
              <a:rPr lang="en-US" sz="4000" b="1" dirty="0">
                <a:latin typeface="+mj-lt"/>
              </a:rPr>
              <a:t>6. Using the Room Well</a:t>
            </a:r>
          </a:p>
        </p:txBody>
      </p:sp>
    </p:spTree>
    <p:extLst>
      <p:ext uri="{BB962C8B-B14F-4D97-AF65-F5344CB8AC3E}">
        <p14:creationId xmlns:p14="http://schemas.microsoft.com/office/powerpoint/2010/main" val="319710431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828E46-67FB-E0B0-A6E5-B92697974AF2}"/>
              </a:ext>
            </a:extLst>
          </p:cNvPr>
          <p:cNvPicPr>
            <a:picLocks noChangeAspect="1"/>
          </p:cNvPicPr>
          <p:nvPr/>
        </p:nvPicPr>
        <p:blipFill rotWithShape="1">
          <a:blip r:embed="rId3">
            <a:extLst>
              <a:ext uri="{28A0092B-C50C-407E-A947-70E740481C1C}">
                <a14:useLocalDpi xmlns:a14="http://schemas.microsoft.com/office/drawing/2010/main" val="0"/>
              </a:ext>
            </a:extLst>
          </a:blip>
          <a:srcRect l="31694" r="10699"/>
          <a:stretch/>
        </p:blipFill>
        <p:spPr>
          <a:xfrm>
            <a:off x="-1" y="1025486"/>
            <a:ext cx="6206837" cy="4892993"/>
          </a:xfrm>
          <a:prstGeom prst="rect">
            <a:avLst/>
          </a:prstGeom>
        </p:spPr>
      </p:pic>
      <p:pic>
        <p:nvPicPr>
          <p:cNvPr id="5" name="Picture 4">
            <a:extLst>
              <a:ext uri="{FF2B5EF4-FFF2-40B4-BE49-F238E27FC236}">
                <a16:creationId xmlns:a16="http://schemas.microsoft.com/office/drawing/2014/main" id="{247CE314-83CB-4E00-58AA-E7805000162C}"/>
              </a:ext>
            </a:extLst>
          </p:cNvPr>
          <p:cNvPicPr>
            <a:picLocks noChangeAspect="1"/>
          </p:cNvPicPr>
          <p:nvPr/>
        </p:nvPicPr>
        <p:blipFill rotWithShape="1">
          <a:blip r:embed="rId4">
            <a:extLst>
              <a:ext uri="{28A0092B-C50C-407E-A947-70E740481C1C}">
                <a14:useLocalDpi xmlns:a14="http://schemas.microsoft.com/office/drawing/2010/main" val="0"/>
              </a:ext>
            </a:extLst>
          </a:blip>
          <a:srcRect l="2069" t="9344" r="20212" b="23014"/>
          <a:stretch/>
        </p:blipFill>
        <p:spPr>
          <a:xfrm>
            <a:off x="6206837" y="1026161"/>
            <a:ext cx="5985164" cy="4805680"/>
          </a:xfrm>
          <a:prstGeom prst="rect">
            <a:avLst/>
          </a:prstGeom>
        </p:spPr>
      </p:pic>
      <p:sp>
        <p:nvSpPr>
          <p:cNvPr id="7" name="Rectangle 2">
            <a:extLst>
              <a:ext uri="{FF2B5EF4-FFF2-40B4-BE49-F238E27FC236}">
                <a16:creationId xmlns:a16="http://schemas.microsoft.com/office/drawing/2014/main" id="{D7251C7E-458B-B872-DEFF-45019A7D25F2}"/>
              </a:ext>
            </a:extLst>
          </p:cNvPr>
          <p:cNvSpPr txBox="1">
            <a:spLocks noChangeArrowheads="1"/>
          </p:cNvSpPr>
          <p:nvPr/>
        </p:nvSpPr>
        <p:spPr>
          <a:xfrm>
            <a:off x="578698" y="132798"/>
            <a:ext cx="9144000" cy="69487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Swis721 Cn BT" panose="020B0506020202030204" pitchFamily="34" charset="0"/>
                <a:ea typeface="+mj-ea"/>
                <a:cs typeface="+mj-cs"/>
              </a:defRPr>
            </a:lvl1pPr>
          </a:lstStyle>
          <a:p>
            <a:r>
              <a:rPr lang="en-US" sz="4000" dirty="0">
                <a:latin typeface="+mj-lt"/>
              </a:rPr>
              <a:t>7. Well Groomed</a:t>
            </a:r>
          </a:p>
        </p:txBody>
      </p:sp>
    </p:spTree>
    <p:extLst>
      <p:ext uri="{BB962C8B-B14F-4D97-AF65-F5344CB8AC3E}">
        <p14:creationId xmlns:p14="http://schemas.microsoft.com/office/powerpoint/2010/main" val="356157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2" descr="Two Person Handshakes in Front of Books on Shelf">
            <a:extLst>
              <a:ext uri="{FF2B5EF4-FFF2-40B4-BE49-F238E27FC236}">
                <a16:creationId xmlns:a16="http://schemas.microsoft.com/office/drawing/2014/main" id="{DE93DC7B-6EB3-852B-203B-D0862EECF4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338320" cy="664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0410CF5B-02B9-15F8-8BC0-597583E2371F}"/>
              </a:ext>
            </a:extLst>
          </p:cNvPr>
          <p:cNvPicPr>
            <a:picLocks noChangeAspect="1"/>
          </p:cNvPicPr>
          <p:nvPr/>
        </p:nvPicPr>
        <p:blipFill>
          <a:blip r:embed="rId4"/>
          <a:stretch>
            <a:fillRect/>
          </a:stretch>
        </p:blipFill>
        <p:spPr>
          <a:xfrm>
            <a:off x="5023032" y="4884230"/>
            <a:ext cx="507687" cy="507687"/>
          </a:xfrm>
          <a:prstGeom prst="rect">
            <a:avLst/>
          </a:prstGeom>
        </p:spPr>
      </p:pic>
      <p:pic>
        <p:nvPicPr>
          <p:cNvPr id="10" name="Picture 9">
            <a:extLst>
              <a:ext uri="{FF2B5EF4-FFF2-40B4-BE49-F238E27FC236}">
                <a16:creationId xmlns:a16="http://schemas.microsoft.com/office/drawing/2014/main" id="{37429726-DD4E-E52A-8722-77E6F9E95AB4}"/>
              </a:ext>
            </a:extLst>
          </p:cNvPr>
          <p:cNvPicPr>
            <a:picLocks noChangeAspect="1"/>
          </p:cNvPicPr>
          <p:nvPr/>
        </p:nvPicPr>
        <p:blipFill>
          <a:blip r:embed="rId5"/>
          <a:stretch>
            <a:fillRect/>
          </a:stretch>
        </p:blipFill>
        <p:spPr>
          <a:xfrm>
            <a:off x="7620437" y="4881138"/>
            <a:ext cx="552344" cy="552344"/>
          </a:xfrm>
          <a:prstGeom prst="rect">
            <a:avLst/>
          </a:prstGeom>
        </p:spPr>
      </p:pic>
      <p:pic>
        <p:nvPicPr>
          <p:cNvPr id="11" name="Picture 10">
            <a:extLst>
              <a:ext uri="{FF2B5EF4-FFF2-40B4-BE49-F238E27FC236}">
                <a16:creationId xmlns:a16="http://schemas.microsoft.com/office/drawing/2014/main" id="{4B4B306F-DDFD-02C4-0F80-AD7BE5FE3FA6}"/>
              </a:ext>
            </a:extLst>
          </p:cNvPr>
          <p:cNvPicPr>
            <a:picLocks noChangeAspect="1"/>
          </p:cNvPicPr>
          <p:nvPr/>
        </p:nvPicPr>
        <p:blipFill>
          <a:blip r:embed="rId6"/>
          <a:stretch>
            <a:fillRect/>
          </a:stretch>
        </p:blipFill>
        <p:spPr>
          <a:xfrm>
            <a:off x="10399743" y="4832457"/>
            <a:ext cx="649705" cy="649705"/>
          </a:xfrm>
          <a:prstGeom prst="rect">
            <a:avLst/>
          </a:prstGeom>
        </p:spPr>
      </p:pic>
      <p:sp>
        <p:nvSpPr>
          <p:cNvPr id="13" name="TextBox 12">
            <a:extLst>
              <a:ext uri="{FF2B5EF4-FFF2-40B4-BE49-F238E27FC236}">
                <a16:creationId xmlns:a16="http://schemas.microsoft.com/office/drawing/2014/main" id="{0F540D47-B281-16B5-533F-425C3D5CD7D0}"/>
              </a:ext>
            </a:extLst>
          </p:cNvPr>
          <p:cNvSpPr txBox="1"/>
          <p:nvPr/>
        </p:nvSpPr>
        <p:spPr>
          <a:xfrm>
            <a:off x="6744390" y="5461194"/>
            <a:ext cx="2462954" cy="307777"/>
          </a:xfrm>
          <a:prstGeom prst="rect">
            <a:avLst/>
          </a:prstGeom>
          <a:noFill/>
        </p:spPr>
        <p:txBody>
          <a:bodyPr wrap="square" rtlCol="0">
            <a:spAutoFit/>
          </a:bodyPr>
          <a:lstStyle/>
          <a:p>
            <a:r>
              <a:rPr lang="en-IN" sz="1400" dirty="0">
                <a:latin typeface="Swis721 Cn BT" panose="020B0506020202030204" pitchFamily="34" charset="0"/>
              </a:rPr>
              <a:t>Hello@freelancetrainings.com</a:t>
            </a:r>
          </a:p>
        </p:txBody>
      </p:sp>
      <p:sp>
        <p:nvSpPr>
          <p:cNvPr id="14" name="TextBox 13">
            <a:extLst>
              <a:ext uri="{FF2B5EF4-FFF2-40B4-BE49-F238E27FC236}">
                <a16:creationId xmlns:a16="http://schemas.microsoft.com/office/drawing/2014/main" id="{3DCF685F-B7C8-3543-E934-AB6981EFF2B7}"/>
              </a:ext>
            </a:extLst>
          </p:cNvPr>
          <p:cNvSpPr txBox="1"/>
          <p:nvPr/>
        </p:nvSpPr>
        <p:spPr>
          <a:xfrm>
            <a:off x="4666933" y="5471925"/>
            <a:ext cx="1141659" cy="307777"/>
          </a:xfrm>
          <a:prstGeom prst="rect">
            <a:avLst/>
          </a:prstGeom>
          <a:noFill/>
        </p:spPr>
        <p:txBody>
          <a:bodyPr wrap="none" rtlCol="0">
            <a:spAutoFit/>
          </a:bodyPr>
          <a:lstStyle/>
          <a:p>
            <a:r>
              <a:rPr lang="en-US" sz="1400" dirty="0">
                <a:latin typeface="Swis721 Cn BT" panose="020B0506020202030204" pitchFamily="34" charset="0"/>
              </a:rPr>
              <a:t>98752-08472</a:t>
            </a:r>
            <a:endParaRPr lang="en-IN" sz="1400" dirty="0">
              <a:latin typeface="Swis721 Cn BT" panose="020B0506020202030204" pitchFamily="34" charset="0"/>
            </a:endParaRPr>
          </a:p>
        </p:txBody>
      </p:sp>
      <p:sp>
        <p:nvSpPr>
          <p:cNvPr id="15" name="TextBox 14">
            <a:extLst>
              <a:ext uri="{FF2B5EF4-FFF2-40B4-BE49-F238E27FC236}">
                <a16:creationId xmlns:a16="http://schemas.microsoft.com/office/drawing/2014/main" id="{85CB3971-4E46-9414-D30A-E73301646032}"/>
              </a:ext>
            </a:extLst>
          </p:cNvPr>
          <p:cNvSpPr txBox="1"/>
          <p:nvPr/>
        </p:nvSpPr>
        <p:spPr>
          <a:xfrm>
            <a:off x="9695370" y="5433484"/>
            <a:ext cx="2130455" cy="307777"/>
          </a:xfrm>
          <a:prstGeom prst="rect">
            <a:avLst/>
          </a:prstGeom>
          <a:noFill/>
        </p:spPr>
        <p:txBody>
          <a:bodyPr wrap="none" rtlCol="0">
            <a:spAutoFit/>
          </a:bodyPr>
          <a:lstStyle/>
          <a:p>
            <a:r>
              <a:rPr lang="en-IN" sz="1400" dirty="0">
                <a:latin typeface="Swis721 Cn BT" panose="020B0506020202030204" pitchFamily="34" charset="0"/>
              </a:rPr>
              <a:t>www.freelancetrainings.com</a:t>
            </a:r>
          </a:p>
        </p:txBody>
      </p:sp>
      <p:pic>
        <p:nvPicPr>
          <p:cNvPr id="17" name="Picture 16">
            <a:extLst>
              <a:ext uri="{FF2B5EF4-FFF2-40B4-BE49-F238E27FC236}">
                <a16:creationId xmlns:a16="http://schemas.microsoft.com/office/drawing/2014/main" id="{CCC7A4C4-6279-9122-A2D3-05E51AE07642}"/>
              </a:ext>
            </a:extLst>
          </p:cNvPr>
          <p:cNvPicPr>
            <a:picLocks noChangeAspect="1"/>
          </p:cNvPicPr>
          <p:nvPr/>
        </p:nvPicPr>
        <p:blipFill>
          <a:blip r:embed="rId7"/>
          <a:stretch>
            <a:fillRect/>
          </a:stretch>
        </p:blipFill>
        <p:spPr>
          <a:xfrm>
            <a:off x="5501853" y="6255611"/>
            <a:ext cx="315227" cy="315227"/>
          </a:xfrm>
          <a:prstGeom prst="rect">
            <a:avLst/>
          </a:prstGeom>
        </p:spPr>
      </p:pic>
      <p:sp>
        <p:nvSpPr>
          <p:cNvPr id="18" name="TextBox 17">
            <a:extLst>
              <a:ext uri="{FF2B5EF4-FFF2-40B4-BE49-F238E27FC236}">
                <a16:creationId xmlns:a16="http://schemas.microsoft.com/office/drawing/2014/main" id="{749C530B-84F8-0DD8-C408-01BC63946DF0}"/>
              </a:ext>
            </a:extLst>
          </p:cNvPr>
          <p:cNvSpPr txBox="1"/>
          <p:nvPr/>
        </p:nvSpPr>
        <p:spPr>
          <a:xfrm>
            <a:off x="5745960" y="6296521"/>
            <a:ext cx="5326651" cy="307777"/>
          </a:xfrm>
          <a:prstGeom prst="rect">
            <a:avLst/>
          </a:prstGeom>
          <a:noFill/>
        </p:spPr>
        <p:txBody>
          <a:bodyPr wrap="none" rtlCol="0">
            <a:spAutoFit/>
          </a:bodyPr>
          <a:lstStyle/>
          <a:p>
            <a:r>
              <a:rPr lang="en-IN" sz="1400" dirty="0">
                <a:latin typeface="Swis721 Cn BT" panose="020B0506020202030204" pitchFamily="34" charset="0"/>
              </a:rPr>
              <a:t>406, Titanium City Centre Mall, Anand Nagar, Satellite, Ahmedabad-380015</a:t>
            </a:r>
          </a:p>
        </p:txBody>
      </p:sp>
      <p:pic>
        <p:nvPicPr>
          <p:cNvPr id="5" name="Picture 2" descr="Free vector thank you placard concept illustration">
            <a:extLst>
              <a:ext uri="{FF2B5EF4-FFF2-40B4-BE49-F238E27FC236}">
                <a16:creationId xmlns:a16="http://schemas.microsoft.com/office/drawing/2014/main" id="{04504D1F-4823-628D-19FD-9EE5B7A14C3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0657" b="14010"/>
          <a:stretch>
            <a:fillRect/>
          </a:stretch>
        </p:blipFill>
        <p:spPr bwMode="auto">
          <a:xfrm>
            <a:off x="5023032" y="783956"/>
            <a:ext cx="5914242" cy="296790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7B6B7471-A012-DFD9-36E5-80832F4A426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3836" y="13252"/>
            <a:ext cx="952500"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F2F6"/>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1E6C123-23F9-A623-0D0B-02E13098C78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17738" y="702100"/>
            <a:ext cx="8543862" cy="5898775"/>
          </a:xfrm>
          <a:prstGeom prst="rect">
            <a:avLst/>
          </a:prstGeom>
        </p:spPr>
      </p:pic>
      <p:sp>
        <p:nvSpPr>
          <p:cNvPr id="23" name="Title 3">
            <a:extLst>
              <a:ext uri="{FF2B5EF4-FFF2-40B4-BE49-F238E27FC236}">
                <a16:creationId xmlns:a16="http://schemas.microsoft.com/office/drawing/2014/main" id="{627502A3-135A-84B3-20E1-8422A766904C}"/>
              </a:ext>
            </a:extLst>
          </p:cNvPr>
          <p:cNvSpPr>
            <a:spLocks noGrp="1"/>
          </p:cNvSpPr>
          <p:nvPr>
            <p:ph type="title"/>
          </p:nvPr>
        </p:nvSpPr>
        <p:spPr>
          <a:xfrm>
            <a:off x="3859608" y="227441"/>
            <a:ext cx="4528407" cy="561341"/>
          </a:xfrm>
        </p:spPr>
        <p:txBody>
          <a:bodyPr/>
          <a:lstStyle/>
          <a:p>
            <a:pPr algn="ctr"/>
            <a:r>
              <a:rPr lang="en-IN" sz="4000" dirty="0"/>
              <a:t>Workshop Agenda</a:t>
            </a:r>
            <a:endParaRPr lang="en-IN" sz="4000" dirty="0">
              <a:solidFill>
                <a:srgbClr val="01559E"/>
              </a:solidFill>
            </a:endParaRPr>
          </a:p>
        </p:txBody>
      </p:sp>
      <p:sp>
        <p:nvSpPr>
          <p:cNvPr id="25" name="TextBox 24">
            <a:extLst>
              <a:ext uri="{FF2B5EF4-FFF2-40B4-BE49-F238E27FC236}">
                <a16:creationId xmlns:a16="http://schemas.microsoft.com/office/drawing/2014/main" id="{58FEAEBF-A0F4-2CBD-567D-62DC88F3E668}"/>
              </a:ext>
            </a:extLst>
          </p:cNvPr>
          <p:cNvSpPr txBox="1"/>
          <p:nvPr/>
        </p:nvSpPr>
        <p:spPr>
          <a:xfrm>
            <a:off x="2321871" y="4187797"/>
            <a:ext cx="1787379" cy="646331"/>
          </a:xfrm>
          <a:prstGeom prst="rect">
            <a:avLst/>
          </a:prstGeom>
          <a:noFill/>
        </p:spPr>
        <p:txBody>
          <a:bodyPr wrap="square">
            <a:spAutoFit/>
          </a:bodyPr>
          <a:lstStyle/>
          <a:p>
            <a:pPr algn="ctr"/>
            <a:r>
              <a:rPr lang="en-IN" dirty="0">
                <a:solidFill>
                  <a:srgbClr val="7030A0"/>
                </a:solidFill>
                <a:effectLst>
                  <a:outerShdw blurRad="38100" dist="38100" dir="2700000" algn="tl">
                    <a:srgbClr val="000000">
                      <a:alpha val="43137"/>
                    </a:srgbClr>
                  </a:outerShdw>
                </a:effectLst>
              </a:rPr>
              <a:t>Understanding Presentation Skills </a:t>
            </a:r>
          </a:p>
        </p:txBody>
      </p:sp>
      <p:sp>
        <p:nvSpPr>
          <p:cNvPr id="26" name="TextBox 25">
            <a:extLst>
              <a:ext uri="{FF2B5EF4-FFF2-40B4-BE49-F238E27FC236}">
                <a16:creationId xmlns:a16="http://schemas.microsoft.com/office/drawing/2014/main" id="{078AC6BF-C79C-A7C4-B5B2-5C6758269E0E}"/>
              </a:ext>
            </a:extLst>
          </p:cNvPr>
          <p:cNvSpPr txBox="1"/>
          <p:nvPr/>
        </p:nvSpPr>
        <p:spPr>
          <a:xfrm>
            <a:off x="7105419" y="2725332"/>
            <a:ext cx="1807671" cy="646331"/>
          </a:xfrm>
          <a:prstGeom prst="rect">
            <a:avLst/>
          </a:prstGeom>
          <a:noFill/>
        </p:spPr>
        <p:txBody>
          <a:bodyPr wrap="square">
            <a:spAutoFit/>
          </a:bodyPr>
          <a:lstStyle/>
          <a:p>
            <a:pPr algn="ctr"/>
            <a:r>
              <a:rPr lang="en-IN" dirty="0">
                <a:solidFill>
                  <a:srgbClr val="0A9FAA"/>
                </a:solidFill>
                <a:effectLst>
                  <a:outerShdw blurRad="38100" dist="38100" dir="2700000" algn="tl">
                    <a:srgbClr val="000000">
                      <a:alpha val="43137"/>
                    </a:srgbClr>
                  </a:outerShdw>
                </a:effectLst>
              </a:rPr>
              <a:t>Presentation Delivery</a:t>
            </a:r>
          </a:p>
        </p:txBody>
      </p:sp>
      <p:sp>
        <p:nvSpPr>
          <p:cNvPr id="27" name="TextBox 26">
            <a:extLst>
              <a:ext uri="{FF2B5EF4-FFF2-40B4-BE49-F238E27FC236}">
                <a16:creationId xmlns:a16="http://schemas.microsoft.com/office/drawing/2014/main" id="{DE39D49D-C741-ED11-1A17-3E5DB7FFD8B0}"/>
              </a:ext>
            </a:extLst>
          </p:cNvPr>
          <p:cNvSpPr txBox="1"/>
          <p:nvPr/>
        </p:nvSpPr>
        <p:spPr>
          <a:xfrm>
            <a:off x="5314505" y="1802002"/>
            <a:ext cx="1522583" cy="923330"/>
          </a:xfrm>
          <a:prstGeom prst="rect">
            <a:avLst/>
          </a:prstGeom>
          <a:noFill/>
        </p:spPr>
        <p:txBody>
          <a:bodyPr wrap="square">
            <a:spAutoFit/>
          </a:bodyPr>
          <a:lstStyle/>
          <a:p>
            <a:pPr algn="ctr"/>
            <a:r>
              <a:rPr lang="en-IN" dirty="0">
                <a:solidFill>
                  <a:srgbClr val="0097E2"/>
                </a:solidFill>
                <a:effectLst>
                  <a:outerShdw blurRad="38100" dist="38100" dir="2700000" algn="tl">
                    <a:srgbClr val="000000">
                      <a:alpha val="43137"/>
                    </a:srgbClr>
                  </a:outerShdw>
                </a:effectLst>
              </a:rPr>
              <a:t>Presentation Structure-Design</a:t>
            </a:r>
          </a:p>
        </p:txBody>
      </p:sp>
      <p:sp>
        <p:nvSpPr>
          <p:cNvPr id="28" name="TextBox 27">
            <a:extLst>
              <a:ext uri="{FF2B5EF4-FFF2-40B4-BE49-F238E27FC236}">
                <a16:creationId xmlns:a16="http://schemas.microsoft.com/office/drawing/2014/main" id="{E4ADB394-7750-FCE5-7E97-92D4CEDB93CC}"/>
              </a:ext>
            </a:extLst>
          </p:cNvPr>
          <p:cNvSpPr txBox="1"/>
          <p:nvPr/>
        </p:nvSpPr>
        <p:spPr>
          <a:xfrm>
            <a:off x="3169467" y="2726775"/>
            <a:ext cx="2001635" cy="646331"/>
          </a:xfrm>
          <a:prstGeom prst="rect">
            <a:avLst/>
          </a:prstGeom>
          <a:noFill/>
        </p:spPr>
        <p:txBody>
          <a:bodyPr wrap="square">
            <a:spAutoFit/>
          </a:bodyPr>
          <a:lstStyle/>
          <a:p>
            <a:pPr algn="ctr"/>
            <a:r>
              <a:rPr lang="en-IN" dirty="0">
                <a:solidFill>
                  <a:srgbClr val="FE0A56"/>
                </a:solidFill>
                <a:effectLst>
                  <a:outerShdw blurRad="38100" dist="38100" dir="2700000" algn="tl">
                    <a:srgbClr val="000000">
                      <a:alpha val="43137"/>
                    </a:srgbClr>
                  </a:outerShdw>
                </a:effectLst>
              </a:rPr>
              <a:t>Pre-Presentation Preparation- Content</a:t>
            </a:r>
          </a:p>
        </p:txBody>
      </p:sp>
      <p:sp>
        <p:nvSpPr>
          <p:cNvPr id="29" name="TextBox 28">
            <a:extLst>
              <a:ext uri="{FF2B5EF4-FFF2-40B4-BE49-F238E27FC236}">
                <a16:creationId xmlns:a16="http://schemas.microsoft.com/office/drawing/2014/main" id="{FF093514-1B29-EDA4-ADC7-5E4B993949E5}"/>
              </a:ext>
            </a:extLst>
          </p:cNvPr>
          <p:cNvSpPr txBox="1"/>
          <p:nvPr/>
        </p:nvSpPr>
        <p:spPr>
          <a:xfrm>
            <a:off x="8176031" y="4187797"/>
            <a:ext cx="1255240" cy="646331"/>
          </a:xfrm>
          <a:prstGeom prst="rect">
            <a:avLst/>
          </a:prstGeom>
          <a:noFill/>
        </p:spPr>
        <p:txBody>
          <a:bodyPr wrap="square">
            <a:spAutoFit/>
          </a:bodyPr>
          <a:lstStyle/>
          <a:p>
            <a:pPr algn="ctr"/>
            <a:r>
              <a:rPr lang="en-IN" dirty="0">
                <a:solidFill>
                  <a:srgbClr val="F59405"/>
                </a:solidFill>
                <a:effectLst>
                  <a:outerShdw blurRad="38100" dist="38100" dir="2700000" algn="tl">
                    <a:srgbClr val="000000">
                      <a:alpha val="43137"/>
                    </a:srgbClr>
                  </a:outerShdw>
                </a:effectLst>
              </a:rPr>
              <a:t>Presentation </a:t>
            </a:r>
          </a:p>
          <a:p>
            <a:pPr algn="ctr"/>
            <a:r>
              <a:rPr lang="en-IN" dirty="0">
                <a:solidFill>
                  <a:srgbClr val="F59405"/>
                </a:solidFill>
                <a:effectLst>
                  <a:outerShdw blurRad="38100" dist="38100" dir="2700000" algn="tl">
                    <a:srgbClr val="000000">
                      <a:alpha val="43137"/>
                    </a:srgbClr>
                  </a:outerShdw>
                </a:effectLst>
              </a:rPr>
              <a:t>Practice</a:t>
            </a:r>
          </a:p>
        </p:txBody>
      </p:sp>
      <p:sp>
        <p:nvSpPr>
          <p:cNvPr id="31" name="TextBox 30">
            <a:extLst>
              <a:ext uri="{FF2B5EF4-FFF2-40B4-BE49-F238E27FC236}">
                <a16:creationId xmlns:a16="http://schemas.microsoft.com/office/drawing/2014/main" id="{036F013E-104D-9967-B2BF-4ED8896AEB00}"/>
              </a:ext>
            </a:extLst>
          </p:cNvPr>
          <p:cNvSpPr txBox="1"/>
          <p:nvPr/>
        </p:nvSpPr>
        <p:spPr>
          <a:xfrm>
            <a:off x="5275763" y="5068941"/>
            <a:ext cx="1600065" cy="584775"/>
          </a:xfrm>
          <a:prstGeom prst="rect">
            <a:avLst/>
          </a:prstGeom>
          <a:noFill/>
        </p:spPr>
        <p:txBody>
          <a:bodyPr wrap="square">
            <a:spAutoFit/>
          </a:bodyPr>
          <a:lstStyle/>
          <a:p>
            <a:pPr algn="ctr"/>
            <a:r>
              <a:rPr lang="en-IN" sz="3200" b="1" dirty="0">
                <a:effectLst>
                  <a:outerShdw blurRad="38100" dist="38100" dir="2700000" algn="tl">
                    <a:srgbClr val="000000">
                      <a:alpha val="43137"/>
                    </a:srgbClr>
                  </a:outerShdw>
                </a:effectLst>
              </a:rPr>
              <a:t>Modules</a:t>
            </a:r>
          </a:p>
        </p:txBody>
      </p:sp>
    </p:spTree>
    <p:extLst>
      <p:ext uri="{BB962C8B-B14F-4D97-AF65-F5344CB8AC3E}">
        <p14:creationId xmlns:p14="http://schemas.microsoft.com/office/powerpoint/2010/main" val="1899541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C54B47-AA41-7CA4-128D-9501456CE6BA}"/>
              </a:ext>
            </a:extLst>
          </p:cNvPr>
          <p:cNvPicPr>
            <a:picLocks noChangeAspect="1"/>
          </p:cNvPicPr>
          <p:nvPr/>
        </p:nvPicPr>
        <p:blipFill rotWithShape="1">
          <a:blip r:embed="rId3">
            <a:extLst>
              <a:ext uri="{28A0092B-C50C-407E-A947-70E740481C1C}">
                <a14:useLocalDpi xmlns:a14="http://schemas.microsoft.com/office/drawing/2010/main" val="0"/>
              </a:ext>
            </a:extLst>
          </a:blip>
          <a:srcRect l="15845" t="5102" b="5170"/>
          <a:stretch/>
        </p:blipFill>
        <p:spPr>
          <a:xfrm>
            <a:off x="0" y="1021404"/>
            <a:ext cx="12192000" cy="4902741"/>
          </a:xfrm>
          <a:prstGeom prst="rect">
            <a:avLst/>
          </a:prstGeom>
        </p:spPr>
      </p:pic>
      <p:sp>
        <p:nvSpPr>
          <p:cNvPr id="2" name="Title 1"/>
          <p:cNvSpPr>
            <a:spLocks noGrp="1"/>
          </p:cNvSpPr>
          <p:nvPr>
            <p:ph type="title"/>
          </p:nvPr>
        </p:nvSpPr>
        <p:spPr>
          <a:xfrm>
            <a:off x="2243466" y="202020"/>
            <a:ext cx="7731379" cy="574157"/>
          </a:xfrm>
        </p:spPr>
        <p:txBody>
          <a:bodyPr>
            <a:noAutofit/>
          </a:bodyPr>
          <a:lstStyle/>
          <a:p>
            <a:pPr algn="ctr"/>
            <a:r>
              <a:rPr lang="en-US" sz="4000" b="1" dirty="0">
                <a:ea typeface="Verdana" pitchFamily="34" charset="0"/>
              </a:rPr>
              <a:t>What are Presentation skills?</a:t>
            </a:r>
          </a:p>
        </p:txBody>
      </p:sp>
      <p:sp>
        <p:nvSpPr>
          <p:cNvPr id="3" name="Content Placeholder 2"/>
          <p:cNvSpPr>
            <a:spLocks noGrp="1"/>
          </p:cNvSpPr>
          <p:nvPr>
            <p:ph idx="1"/>
          </p:nvPr>
        </p:nvSpPr>
        <p:spPr>
          <a:xfrm>
            <a:off x="3443593" y="1021405"/>
            <a:ext cx="8748408" cy="5634576"/>
          </a:xfrm>
        </p:spPr>
        <p:txBody>
          <a:bodyPr anchor="ctr">
            <a:normAutofit/>
          </a:bodyPr>
          <a:lstStyle/>
          <a:p>
            <a:pPr>
              <a:lnSpc>
                <a:spcPct val="100000"/>
              </a:lnSpc>
              <a:spcBef>
                <a:spcPts val="0"/>
              </a:spcBef>
              <a:spcAft>
                <a:spcPts val="4800"/>
              </a:spcAft>
            </a:pPr>
            <a:r>
              <a:rPr lang="en-US" sz="2600" dirty="0">
                <a:ea typeface="Verdana" pitchFamily="34" charset="0"/>
              </a:rPr>
              <a:t>A </a:t>
            </a:r>
            <a:r>
              <a:rPr lang="en-US" sz="2600" b="1" dirty="0">
                <a:ea typeface="Verdana" pitchFamily="34" charset="0"/>
              </a:rPr>
              <a:t>presentation</a:t>
            </a:r>
            <a:r>
              <a:rPr lang="en-US" sz="2600" dirty="0">
                <a:ea typeface="Verdana" pitchFamily="34" charset="0"/>
              </a:rPr>
              <a:t> is a means of one to many communication that can be adapted to various speaking situations. </a:t>
            </a:r>
          </a:p>
          <a:p>
            <a:pPr>
              <a:lnSpc>
                <a:spcPct val="100000"/>
              </a:lnSpc>
              <a:spcBef>
                <a:spcPts val="0"/>
              </a:spcBef>
              <a:spcAft>
                <a:spcPts val="4800"/>
              </a:spcAft>
            </a:pPr>
            <a:r>
              <a:rPr lang="en-US" sz="2600" b="1" dirty="0">
                <a:ea typeface="Verdana" pitchFamily="34" charset="0"/>
              </a:rPr>
              <a:t>Presentation skills</a:t>
            </a:r>
            <a:r>
              <a:rPr lang="en-US" sz="2600" dirty="0">
                <a:ea typeface="Verdana" pitchFamily="34" charset="0"/>
              </a:rPr>
              <a:t> are the skills you need in delivering effective and engaging presentations to a variety of audiences. </a:t>
            </a:r>
          </a:p>
        </p:txBody>
      </p:sp>
    </p:spTree>
    <p:extLst>
      <p:ext uri="{BB962C8B-B14F-4D97-AF65-F5344CB8AC3E}">
        <p14:creationId xmlns:p14="http://schemas.microsoft.com/office/powerpoint/2010/main" val="116195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2E372A-310C-9CB8-658F-55D99F5C6AC3}"/>
              </a:ext>
            </a:extLst>
          </p:cNvPr>
          <p:cNvSpPr txBox="1"/>
          <p:nvPr/>
        </p:nvSpPr>
        <p:spPr>
          <a:xfrm>
            <a:off x="1917700" y="1153161"/>
            <a:ext cx="9591040" cy="5476239"/>
          </a:xfrm>
          <a:prstGeom prst="rect">
            <a:avLst/>
          </a:prstGeom>
          <a:noFill/>
        </p:spPr>
        <p:txBody>
          <a:bodyPr wrap="square">
            <a:noAutofit/>
          </a:bodyPr>
          <a:lstStyle/>
          <a:p>
            <a:pPr>
              <a:lnSpc>
                <a:spcPct val="90000"/>
              </a:lnSpc>
              <a:spcAft>
                <a:spcPts val="1200"/>
              </a:spcAft>
            </a:pPr>
            <a:r>
              <a:rPr lang="en-US" i="0" dirty="0">
                <a:solidFill>
                  <a:srgbClr val="FD8E01"/>
                </a:solidFill>
                <a:effectLst>
                  <a:outerShdw blurRad="38100" dist="38100" dir="2700000" algn="tl">
                    <a:srgbClr val="000000">
                      <a:alpha val="43137"/>
                    </a:srgbClr>
                  </a:outerShdw>
                </a:effectLst>
                <a:latin typeface="Swis721 Cn BT" panose="020B0506020202030204" pitchFamily="34" charset="0"/>
              </a:rPr>
              <a:t>Good presenters are born, not made.</a:t>
            </a:r>
          </a:p>
          <a:p>
            <a:pPr>
              <a:lnSpc>
                <a:spcPct val="90000"/>
              </a:lnSpc>
              <a:spcAft>
                <a:spcPts val="1200"/>
              </a:spcAft>
            </a:pPr>
            <a:r>
              <a:rPr lang="en-US" dirty="0">
                <a:solidFill>
                  <a:srgbClr val="892CC1"/>
                </a:solidFill>
                <a:effectLst>
                  <a:outerShdw blurRad="38100" dist="38100" dir="2700000" algn="tl">
                    <a:srgbClr val="000000">
                      <a:alpha val="43137"/>
                    </a:srgbClr>
                  </a:outerShdw>
                </a:effectLst>
                <a:latin typeface="Swis721 Cn BT" panose="020B0506020202030204" pitchFamily="34" charset="0"/>
              </a:rPr>
              <a:t>P</a:t>
            </a:r>
            <a:r>
              <a:rPr lang="en-US" i="0" dirty="0">
                <a:solidFill>
                  <a:srgbClr val="892CC1"/>
                </a:solidFill>
                <a:effectLst>
                  <a:outerShdw blurRad="38100" dist="38100" dir="2700000" algn="tl">
                    <a:srgbClr val="000000">
                      <a:alpha val="43137"/>
                    </a:srgbClr>
                  </a:outerShdw>
                </a:effectLst>
                <a:latin typeface="Swis721 Cn BT" panose="020B0506020202030204" pitchFamily="34" charset="0"/>
              </a:rPr>
              <a:t>resentation skills can be learned and improved through practice and training.</a:t>
            </a:r>
          </a:p>
          <a:p>
            <a:pPr>
              <a:lnSpc>
                <a:spcPct val="90000"/>
              </a:lnSpc>
              <a:spcAft>
                <a:spcPts val="1200"/>
              </a:spcAft>
            </a:pPr>
            <a:endParaRPr lang="en-US" i="0" dirty="0">
              <a:solidFill>
                <a:srgbClr val="374151"/>
              </a:solidFill>
              <a:effectLst>
                <a:outerShdw blurRad="38100" dist="38100" dir="2700000" algn="tl">
                  <a:srgbClr val="000000">
                    <a:alpha val="43137"/>
                  </a:srgbClr>
                </a:outerShdw>
              </a:effectLst>
              <a:latin typeface="Swis721 Cn BT" panose="020B0506020202030204" pitchFamily="34" charset="0"/>
            </a:endParaRPr>
          </a:p>
          <a:p>
            <a:pPr>
              <a:lnSpc>
                <a:spcPct val="90000"/>
              </a:lnSpc>
              <a:spcAft>
                <a:spcPts val="1200"/>
              </a:spcAft>
            </a:pPr>
            <a:r>
              <a:rPr lang="en-US" i="0" dirty="0">
                <a:solidFill>
                  <a:srgbClr val="FD8E01"/>
                </a:solidFill>
                <a:effectLst>
                  <a:outerShdw blurRad="38100" dist="38100" dir="2700000" algn="tl">
                    <a:srgbClr val="000000">
                      <a:alpha val="43137"/>
                    </a:srgbClr>
                  </a:outerShdw>
                </a:effectLst>
                <a:latin typeface="Swis721 Cn BT" panose="020B0506020202030204" pitchFamily="34" charset="0"/>
              </a:rPr>
              <a:t>A great presentation is all about the content.</a:t>
            </a:r>
          </a:p>
          <a:p>
            <a:pPr>
              <a:lnSpc>
                <a:spcPct val="90000"/>
              </a:lnSpc>
              <a:spcAft>
                <a:spcPts val="1200"/>
              </a:spcAft>
            </a:pPr>
            <a:r>
              <a:rPr lang="en-US" dirty="0">
                <a:solidFill>
                  <a:srgbClr val="892CC1"/>
                </a:solidFill>
                <a:effectLst>
                  <a:outerShdw blurRad="38100" dist="38100" dir="2700000" algn="tl">
                    <a:srgbClr val="000000">
                      <a:alpha val="43137"/>
                    </a:srgbClr>
                  </a:outerShdw>
                </a:effectLst>
                <a:latin typeface="Swis721 Cn BT" panose="020B0506020202030204" pitchFamily="34" charset="0"/>
              </a:rPr>
              <a:t>Effective presentations also require strong delivery skills, such as body language, tone of voice, and audience engagement.</a:t>
            </a:r>
          </a:p>
          <a:p>
            <a:pPr>
              <a:lnSpc>
                <a:spcPct val="90000"/>
              </a:lnSpc>
              <a:spcAft>
                <a:spcPts val="1200"/>
              </a:spcAft>
            </a:pPr>
            <a:endParaRPr lang="en-IN" dirty="0">
              <a:solidFill>
                <a:srgbClr val="6C1998"/>
              </a:solidFill>
              <a:effectLst>
                <a:outerShdw blurRad="38100" dist="38100" dir="2700000" algn="tl">
                  <a:srgbClr val="000000">
                    <a:alpha val="43137"/>
                  </a:srgbClr>
                </a:outerShdw>
              </a:effectLst>
              <a:latin typeface="Swis721 Cn BT" panose="020B0506020202030204" pitchFamily="34" charset="0"/>
            </a:endParaRPr>
          </a:p>
          <a:p>
            <a:pPr>
              <a:lnSpc>
                <a:spcPct val="90000"/>
              </a:lnSpc>
              <a:spcAft>
                <a:spcPts val="1200"/>
              </a:spcAft>
            </a:pPr>
            <a:r>
              <a:rPr lang="en-US" i="0" dirty="0">
                <a:solidFill>
                  <a:srgbClr val="FD8E01"/>
                </a:solidFill>
                <a:effectLst>
                  <a:outerShdw blurRad="38100" dist="38100" dir="2700000" algn="tl">
                    <a:srgbClr val="000000">
                      <a:alpha val="43137"/>
                    </a:srgbClr>
                  </a:outerShdw>
                </a:effectLst>
                <a:latin typeface="Swis721 Cn BT" panose="020B0506020202030204" pitchFamily="34" charset="0"/>
              </a:rPr>
              <a:t>Memorization is the key to a successful presentation.</a:t>
            </a:r>
            <a:endParaRPr lang="en-IN" dirty="0">
              <a:solidFill>
                <a:srgbClr val="FD8E01"/>
              </a:solidFill>
              <a:effectLst>
                <a:outerShdw blurRad="38100" dist="38100" dir="2700000" algn="tl">
                  <a:srgbClr val="000000">
                    <a:alpha val="43137"/>
                  </a:srgbClr>
                </a:outerShdw>
              </a:effectLst>
              <a:latin typeface="Swis721 Cn BT" panose="020B0506020202030204" pitchFamily="34" charset="0"/>
            </a:endParaRPr>
          </a:p>
          <a:p>
            <a:pPr>
              <a:lnSpc>
                <a:spcPct val="90000"/>
              </a:lnSpc>
              <a:spcAft>
                <a:spcPts val="1200"/>
              </a:spcAft>
            </a:pPr>
            <a:r>
              <a:rPr lang="en-US" dirty="0">
                <a:solidFill>
                  <a:srgbClr val="892CC1"/>
                </a:solidFill>
                <a:effectLst>
                  <a:outerShdw blurRad="38100" dist="38100" dir="2700000" algn="tl">
                    <a:srgbClr val="000000">
                      <a:alpha val="43137"/>
                    </a:srgbClr>
                  </a:outerShdw>
                </a:effectLst>
                <a:latin typeface="Swis721 Cn BT" panose="020B0506020202030204" pitchFamily="34" charset="0"/>
              </a:rPr>
              <a:t>Relying solely on memorization can lead to a rigid and inflexible presentation that may not adapt well to unexpected situations or audience feedback.</a:t>
            </a:r>
          </a:p>
          <a:p>
            <a:pPr>
              <a:lnSpc>
                <a:spcPct val="90000"/>
              </a:lnSpc>
              <a:spcAft>
                <a:spcPts val="1200"/>
              </a:spcAft>
            </a:pPr>
            <a:endParaRPr lang="en-US" dirty="0">
              <a:solidFill>
                <a:srgbClr val="892CC1"/>
              </a:solidFill>
              <a:effectLst>
                <a:outerShdw blurRad="38100" dist="38100" dir="2700000" algn="tl">
                  <a:srgbClr val="000000">
                    <a:alpha val="43137"/>
                  </a:srgbClr>
                </a:outerShdw>
              </a:effectLst>
              <a:latin typeface="Swis721 Cn BT" panose="020B0506020202030204" pitchFamily="34" charset="0"/>
            </a:endParaRPr>
          </a:p>
          <a:p>
            <a:pPr>
              <a:lnSpc>
                <a:spcPct val="90000"/>
              </a:lnSpc>
              <a:spcAft>
                <a:spcPts val="1200"/>
              </a:spcAft>
            </a:pPr>
            <a:r>
              <a:rPr lang="en-US" dirty="0">
                <a:solidFill>
                  <a:srgbClr val="FD8E01"/>
                </a:solidFill>
                <a:effectLst>
                  <a:outerShdw blurRad="38100" dist="38100" dir="2700000" algn="tl">
                    <a:srgbClr val="000000">
                      <a:alpha val="43137"/>
                    </a:srgbClr>
                  </a:outerShdw>
                </a:effectLst>
                <a:latin typeface="Swis721 Cn BT" panose="020B0506020202030204" pitchFamily="34" charset="0"/>
              </a:rPr>
              <a:t>Speaking fast makes you sound more confident and knowledgeable.</a:t>
            </a:r>
          </a:p>
          <a:p>
            <a:pPr>
              <a:lnSpc>
                <a:spcPct val="90000"/>
              </a:lnSpc>
              <a:spcAft>
                <a:spcPts val="1200"/>
              </a:spcAft>
            </a:pPr>
            <a:r>
              <a:rPr lang="en-US" dirty="0">
                <a:solidFill>
                  <a:srgbClr val="892CC1"/>
                </a:solidFill>
                <a:effectLst>
                  <a:outerShdw blurRad="38100" dist="38100" dir="2700000" algn="tl">
                    <a:srgbClr val="000000">
                      <a:alpha val="43137"/>
                    </a:srgbClr>
                  </a:outerShdw>
                </a:effectLst>
                <a:latin typeface="Swis721 Cn BT" panose="020B0506020202030204" pitchFamily="34" charset="0"/>
              </a:rPr>
              <a:t>It can make difficult for the audience to follow the presentation and may lead to misunderstandings or confusion.</a:t>
            </a:r>
            <a:endParaRPr lang="en-IN" dirty="0">
              <a:solidFill>
                <a:srgbClr val="F8B054"/>
              </a:solidFill>
              <a:effectLst>
                <a:outerShdw blurRad="38100" dist="38100" dir="2700000" algn="tl">
                  <a:srgbClr val="000000">
                    <a:alpha val="43137"/>
                  </a:srgbClr>
                </a:outerShdw>
              </a:effectLst>
              <a:latin typeface="Swis721 Cn BT" panose="020B0506020202030204" pitchFamily="34" charset="0"/>
            </a:endParaRPr>
          </a:p>
        </p:txBody>
      </p:sp>
      <p:sp>
        <p:nvSpPr>
          <p:cNvPr id="2" name="Title 1">
            <a:extLst>
              <a:ext uri="{FF2B5EF4-FFF2-40B4-BE49-F238E27FC236}">
                <a16:creationId xmlns:a16="http://schemas.microsoft.com/office/drawing/2014/main" id="{BCB2CEDD-5512-CD41-22A9-4398F8D112B4}"/>
              </a:ext>
            </a:extLst>
          </p:cNvPr>
          <p:cNvSpPr>
            <a:spLocks noGrp="1"/>
          </p:cNvSpPr>
          <p:nvPr>
            <p:ph type="title"/>
          </p:nvPr>
        </p:nvSpPr>
        <p:spPr>
          <a:xfrm>
            <a:off x="594358" y="223519"/>
            <a:ext cx="10515600" cy="561341"/>
          </a:xfrm>
        </p:spPr>
        <p:txBody>
          <a:bodyPr/>
          <a:lstStyle/>
          <a:p>
            <a:pPr algn="ctr"/>
            <a:r>
              <a:rPr lang="en-IN" dirty="0">
                <a:solidFill>
                  <a:srgbClr val="FD8E01"/>
                </a:solidFill>
              </a:rPr>
              <a:t>Myths</a:t>
            </a:r>
            <a:r>
              <a:rPr lang="en-IN" dirty="0"/>
              <a:t> Vs </a:t>
            </a:r>
            <a:r>
              <a:rPr lang="en-IN" dirty="0">
                <a:solidFill>
                  <a:srgbClr val="892CC1"/>
                </a:solidFill>
              </a:rPr>
              <a:t>Reality</a:t>
            </a:r>
          </a:p>
        </p:txBody>
      </p:sp>
      <p:pic>
        <p:nvPicPr>
          <p:cNvPr id="1026" name="Picture 2" descr="Vector rumor dishonest news myths versus facts badge flat cartoon vector untruth superstition evidence reality show badge truth and false badge disbelieve quiz header truth or lie quiz fake or proof">
            <a:extLst>
              <a:ext uri="{FF2B5EF4-FFF2-40B4-BE49-F238E27FC236}">
                <a16:creationId xmlns:a16="http://schemas.microsoft.com/office/drawing/2014/main" id="{8BCE826A-78AC-84F1-A168-291CE1B5572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74" t="19067" r="11448" b="23546"/>
          <a:stretch/>
        </p:blipFill>
        <p:spPr bwMode="auto">
          <a:xfrm>
            <a:off x="594360" y="1018538"/>
            <a:ext cx="1312517" cy="11356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Vector rumor dishonest news myths versus facts badge flat cartoon vector untruth superstition evidence reality show badge truth and false badge disbelieve quiz header truth or lie quiz fake or proof">
            <a:extLst>
              <a:ext uri="{FF2B5EF4-FFF2-40B4-BE49-F238E27FC236}">
                <a16:creationId xmlns:a16="http://schemas.microsoft.com/office/drawing/2014/main" id="{837F75DB-2130-26D0-38BC-D5BD8374523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74" t="19067" r="11448" b="23546"/>
          <a:stretch/>
        </p:blipFill>
        <p:spPr bwMode="auto">
          <a:xfrm>
            <a:off x="594359" y="2267993"/>
            <a:ext cx="1312517" cy="11356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Vector rumor dishonest news myths versus facts badge flat cartoon vector untruth superstition evidence reality show badge truth and false badge disbelieve quiz header truth or lie quiz fake or proof">
            <a:extLst>
              <a:ext uri="{FF2B5EF4-FFF2-40B4-BE49-F238E27FC236}">
                <a16:creationId xmlns:a16="http://schemas.microsoft.com/office/drawing/2014/main" id="{C40BF206-7264-2D9F-F21C-5B971576BEC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74" t="19067" r="11448" b="23546"/>
          <a:stretch/>
        </p:blipFill>
        <p:spPr bwMode="auto">
          <a:xfrm>
            <a:off x="594358" y="3771901"/>
            <a:ext cx="1312517" cy="11356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Vector rumor dishonest news myths versus facts badge flat cartoon vector untruth superstition evidence reality show badge truth and false badge disbelieve quiz header truth or lie quiz fake or proof">
            <a:extLst>
              <a:ext uri="{FF2B5EF4-FFF2-40B4-BE49-F238E27FC236}">
                <a16:creationId xmlns:a16="http://schemas.microsoft.com/office/drawing/2014/main" id="{54422830-DEBF-7277-277A-D5B00E970E8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74" t="19067" r="11448" b="23546"/>
          <a:stretch/>
        </p:blipFill>
        <p:spPr bwMode="auto">
          <a:xfrm>
            <a:off x="594358" y="5211856"/>
            <a:ext cx="1312517" cy="113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03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5310" y="241297"/>
            <a:ext cx="10515600" cy="561341"/>
          </a:xfrm>
        </p:spPr>
        <p:txBody>
          <a:bodyPr>
            <a:noAutofit/>
          </a:bodyPr>
          <a:lstStyle/>
          <a:p>
            <a:r>
              <a:rPr lang="en-US" sz="4000" dirty="0"/>
              <a:t>Components of Effective Presentation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1876889"/>
              </p:ext>
            </p:extLst>
          </p:nvPr>
        </p:nvGraphicFramePr>
        <p:xfrm>
          <a:off x="575310" y="864692"/>
          <a:ext cx="10887073" cy="4623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9D9AEA2C-F622-D64D-73F7-6916A5CCB597}"/>
              </a:ext>
            </a:extLst>
          </p:cNvPr>
          <p:cNvSpPr txBox="1"/>
          <p:nvPr/>
        </p:nvSpPr>
        <p:spPr>
          <a:xfrm>
            <a:off x="575310" y="5020345"/>
            <a:ext cx="3497926" cy="923330"/>
          </a:xfrm>
          <a:prstGeom prst="rect">
            <a:avLst/>
          </a:prstGeom>
          <a:noFill/>
        </p:spPr>
        <p:txBody>
          <a:bodyPr wrap="square" lIns="0">
            <a:spAutoFit/>
          </a:bodyPr>
          <a:lstStyle/>
          <a:p>
            <a:pPr algn="ctr"/>
            <a:r>
              <a:rPr lang="en-US" dirty="0"/>
              <a:t>Is what you write on the slides. This is what you need to present it to the audience.</a:t>
            </a:r>
          </a:p>
        </p:txBody>
      </p:sp>
      <p:sp>
        <p:nvSpPr>
          <p:cNvPr id="4" name="TextBox 3">
            <a:extLst>
              <a:ext uri="{FF2B5EF4-FFF2-40B4-BE49-F238E27FC236}">
                <a16:creationId xmlns:a16="http://schemas.microsoft.com/office/drawing/2014/main" id="{F9258B37-116C-6B13-E503-045769F1A1C5}"/>
              </a:ext>
            </a:extLst>
          </p:cNvPr>
          <p:cNvSpPr txBox="1"/>
          <p:nvPr/>
        </p:nvSpPr>
        <p:spPr>
          <a:xfrm>
            <a:off x="4447655" y="5020345"/>
            <a:ext cx="3497926" cy="1200329"/>
          </a:xfrm>
          <a:prstGeom prst="rect">
            <a:avLst/>
          </a:prstGeom>
          <a:noFill/>
        </p:spPr>
        <p:txBody>
          <a:bodyPr wrap="square" lIns="0">
            <a:spAutoFit/>
          </a:bodyPr>
          <a:lstStyle/>
          <a:p>
            <a:pPr algn="ctr"/>
            <a:r>
              <a:rPr lang="en-US" dirty="0"/>
              <a:t>Is the look and feel of the presentation i.e. the animations, sequence, slides layouts, videos etc. Expressing of the content.</a:t>
            </a:r>
          </a:p>
        </p:txBody>
      </p:sp>
      <p:sp>
        <p:nvSpPr>
          <p:cNvPr id="8" name="TextBox 7">
            <a:extLst>
              <a:ext uri="{FF2B5EF4-FFF2-40B4-BE49-F238E27FC236}">
                <a16:creationId xmlns:a16="http://schemas.microsoft.com/office/drawing/2014/main" id="{F4D62AAA-B17C-5DC3-993B-EB0E8F030926}"/>
              </a:ext>
            </a:extLst>
          </p:cNvPr>
          <p:cNvSpPr txBox="1"/>
          <p:nvPr/>
        </p:nvSpPr>
        <p:spPr>
          <a:xfrm>
            <a:off x="8151667" y="5020345"/>
            <a:ext cx="3497926" cy="646331"/>
          </a:xfrm>
          <a:prstGeom prst="rect">
            <a:avLst/>
          </a:prstGeom>
          <a:noFill/>
        </p:spPr>
        <p:txBody>
          <a:bodyPr wrap="square" lIns="0">
            <a:spAutoFit/>
          </a:bodyPr>
          <a:lstStyle/>
          <a:p>
            <a:pPr algn="ctr"/>
            <a:r>
              <a:rPr lang="en-US" dirty="0"/>
              <a:t>Is delivering the presentation to the Audience.</a:t>
            </a:r>
          </a:p>
        </p:txBody>
      </p:sp>
    </p:spTree>
    <p:extLst>
      <p:ext uri="{BB962C8B-B14F-4D97-AF65-F5344CB8AC3E}">
        <p14:creationId xmlns:p14="http://schemas.microsoft.com/office/powerpoint/2010/main" val="356687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4A20880F-5C20-4ACC-BCCB-2EA1F6F7C91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4F95A13D-FD02-4EBF-8D67-9EBDA20C4E27}"/>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6DBE6A4E-6FA1-404F-B1EF-109E2B897CD8}"/>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graphicEl>
                                              <a:dgm id="{B527B039-6093-4BDD-8FA2-4A4323FAFAF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F45D1330-0EE8-4780-865D-DBF07A6A49C0}"/>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A816F210-544D-4AE0-BA35-57B42D835A5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2" t="44278" r="122" b="19424"/>
          <a:stretch/>
        </p:blipFill>
        <p:spPr bwMode="auto">
          <a:xfrm>
            <a:off x="793954" y="1072450"/>
            <a:ext cx="10625157" cy="5317464"/>
          </a:xfrm>
          <a:prstGeom prst="rect">
            <a:avLst/>
          </a:prstGeom>
          <a:noFill/>
          <a:extLst>
            <a:ext uri="{909E8E84-426E-40DD-AFC4-6F175D3DCCD1}">
              <a14:hiddenFill xmlns:a14="http://schemas.microsoft.com/office/drawing/2010/main">
                <a:solidFill>
                  <a:srgbClr val="FFFFFF"/>
                </a:solidFill>
              </a14:hiddenFill>
            </a:ext>
          </a:extLst>
        </p:spPr>
      </p:pic>
      <p:sp>
        <p:nvSpPr>
          <p:cNvPr id="13314" name="Title 1"/>
          <p:cNvSpPr>
            <a:spLocks noGrp="1"/>
          </p:cNvSpPr>
          <p:nvPr>
            <p:ph type="ctrTitle"/>
          </p:nvPr>
        </p:nvSpPr>
        <p:spPr>
          <a:xfrm>
            <a:off x="577647" y="144410"/>
            <a:ext cx="8451344" cy="716231"/>
          </a:xfrm>
        </p:spPr>
        <p:txBody>
          <a:bodyPr>
            <a:noAutofit/>
          </a:bodyPr>
          <a:lstStyle/>
          <a:p>
            <a:pPr algn="l"/>
            <a:r>
              <a:rPr lang="en-IN" sz="4000" b="1" dirty="0">
                <a:ea typeface="Verdana" pitchFamily="34" charset="0"/>
              </a:rPr>
              <a:t>Preparing Yourself for a Presentation</a:t>
            </a:r>
          </a:p>
        </p:txBody>
      </p:sp>
    </p:spTree>
    <p:extLst>
      <p:ext uri="{BB962C8B-B14F-4D97-AF65-F5344CB8AC3E}">
        <p14:creationId xmlns:p14="http://schemas.microsoft.com/office/powerpoint/2010/main" val="60634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1B304111-0FB9-3152-ED8E-CD0FB1C4719E}"/>
              </a:ext>
            </a:extLst>
          </p:cNvPr>
          <p:cNvSpPr/>
          <p:nvPr/>
        </p:nvSpPr>
        <p:spPr>
          <a:xfrm>
            <a:off x="4745467" y="2125821"/>
            <a:ext cx="2761499" cy="2395580"/>
          </a:xfrm>
          <a:custGeom>
            <a:avLst/>
            <a:gdLst>
              <a:gd name="connsiteX0" fmla="*/ 0 w 2430090"/>
              <a:gd name="connsiteY0" fmla="*/ 1082404 h 2164808"/>
              <a:gd name="connsiteX1" fmla="*/ 618486 w 2430090"/>
              <a:gd name="connsiteY1" fmla="*/ 1 h 2164808"/>
              <a:gd name="connsiteX2" fmla="*/ 1811604 w 2430090"/>
              <a:gd name="connsiteY2" fmla="*/ 1 h 2164808"/>
              <a:gd name="connsiteX3" fmla="*/ 2430090 w 2430090"/>
              <a:gd name="connsiteY3" fmla="*/ 1082404 h 2164808"/>
              <a:gd name="connsiteX4" fmla="*/ 1811604 w 2430090"/>
              <a:gd name="connsiteY4" fmla="*/ 2164807 h 2164808"/>
              <a:gd name="connsiteX5" fmla="*/ 618486 w 2430090"/>
              <a:gd name="connsiteY5" fmla="*/ 2164807 h 2164808"/>
              <a:gd name="connsiteX6" fmla="*/ 0 w 2430090"/>
              <a:gd name="connsiteY6" fmla="*/ 1082404 h 216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0090" h="2164808">
                <a:moveTo>
                  <a:pt x="0" y="1082404"/>
                </a:moveTo>
                <a:lnTo>
                  <a:pt x="618486" y="1"/>
                </a:lnTo>
                <a:lnTo>
                  <a:pt x="1811604" y="1"/>
                </a:lnTo>
                <a:lnTo>
                  <a:pt x="2430090" y="1082404"/>
                </a:lnTo>
                <a:lnTo>
                  <a:pt x="1811604" y="2164807"/>
                </a:lnTo>
                <a:lnTo>
                  <a:pt x="618486" y="2164807"/>
                </a:lnTo>
                <a:lnTo>
                  <a:pt x="0" y="1082404"/>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433357" tIns="388545" rIns="433357" bIns="388545" numCol="1" spcCol="1270" anchor="ctr" anchorCtr="0">
            <a:noAutofit/>
          </a:bodyPr>
          <a:lstStyle/>
          <a:p>
            <a:pPr marL="0" lvl="0" indent="0" algn="ctr" defTabSz="800100">
              <a:lnSpc>
                <a:spcPct val="90000"/>
              </a:lnSpc>
              <a:spcBef>
                <a:spcPct val="0"/>
              </a:spcBef>
              <a:spcAft>
                <a:spcPct val="35000"/>
              </a:spcAft>
              <a:buNone/>
            </a:pPr>
            <a:r>
              <a:rPr lang="en-US" sz="2000" kern="1200" dirty="0">
                <a:effectLst>
                  <a:outerShdw blurRad="38100" dist="38100" dir="2700000" algn="tl">
                    <a:srgbClr val="000000">
                      <a:alpha val="43137"/>
                    </a:srgbClr>
                  </a:outerShdw>
                </a:effectLst>
              </a:rPr>
              <a:t>Cornerstone of Effective Presentation</a:t>
            </a:r>
            <a:endParaRPr lang="en-US" sz="2300" kern="1200" dirty="0">
              <a:effectLst>
                <a:outerShdw blurRad="38100" dist="38100" dir="2700000" algn="tl">
                  <a:srgbClr val="000000">
                    <a:alpha val="43137"/>
                  </a:srgbClr>
                </a:outerShdw>
              </a:effectLst>
            </a:endParaRPr>
          </a:p>
        </p:txBody>
      </p:sp>
      <p:sp>
        <p:nvSpPr>
          <p:cNvPr id="8" name="Freeform: Shape 7">
            <a:extLst>
              <a:ext uri="{FF2B5EF4-FFF2-40B4-BE49-F238E27FC236}">
                <a16:creationId xmlns:a16="http://schemas.microsoft.com/office/drawing/2014/main" id="{484A3E66-5A5F-8498-9B59-F00861527D47}"/>
              </a:ext>
            </a:extLst>
          </p:cNvPr>
          <p:cNvSpPr/>
          <p:nvPr/>
        </p:nvSpPr>
        <p:spPr>
          <a:xfrm>
            <a:off x="5106650" y="275667"/>
            <a:ext cx="1978699" cy="1711807"/>
          </a:xfrm>
          <a:custGeom>
            <a:avLst/>
            <a:gdLst>
              <a:gd name="connsiteX0" fmla="*/ 0 w 1978699"/>
              <a:gd name="connsiteY0" fmla="*/ 855904 h 1711807"/>
              <a:gd name="connsiteX1" fmla="*/ 489063 w 1978699"/>
              <a:gd name="connsiteY1" fmla="*/ 0 h 1711807"/>
              <a:gd name="connsiteX2" fmla="*/ 1489636 w 1978699"/>
              <a:gd name="connsiteY2" fmla="*/ 0 h 1711807"/>
              <a:gd name="connsiteX3" fmla="*/ 1978699 w 1978699"/>
              <a:gd name="connsiteY3" fmla="*/ 855904 h 1711807"/>
              <a:gd name="connsiteX4" fmla="*/ 1489636 w 1978699"/>
              <a:gd name="connsiteY4" fmla="*/ 1711807 h 1711807"/>
              <a:gd name="connsiteX5" fmla="*/ 489063 w 1978699"/>
              <a:gd name="connsiteY5" fmla="*/ 1711807 h 1711807"/>
              <a:gd name="connsiteX6" fmla="*/ 0 w 1978699"/>
              <a:gd name="connsiteY6" fmla="*/ 855904 h 171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8699" h="1711807">
                <a:moveTo>
                  <a:pt x="0" y="855904"/>
                </a:moveTo>
                <a:lnTo>
                  <a:pt x="489063" y="0"/>
                </a:lnTo>
                <a:lnTo>
                  <a:pt x="1489636" y="0"/>
                </a:lnTo>
                <a:lnTo>
                  <a:pt x="1978699" y="855904"/>
                </a:lnTo>
                <a:lnTo>
                  <a:pt x="1489636" y="1711807"/>
                </a:lnTo>
                <a:lnTo>
                  <a:pt x="489063" y="1711807"/>
                </a:lnTo>
                <a:lnTo>
                  <a:pt x="0" y="855904"/>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363473" tIns="319243" rIns="363473" bIns="319243" numCol="1" spcCol="1270" anchor="ctr" anchorCtr="0">
            <a:noAutofit/>
          </a:bodyPr>
          <a:lstStyle/>
          <a:p>
            <a:pPr marL="0" lvl="0" indent="0" algn="ctr" defTabSz="1244600">
              <a:lnSpc>
                <a:spcPct val="90000"/>
              </a:lnSpc>
              <a:spcBef>
                <a:spcPct val="0"/>
              </a:spcBef>
              <a:spcAft>
                <a:spcPct val="35000"/>
              </a:spcAft>
              <a:buNone/>
            </a:pPr>
            <a:r>
              <a:rPr lang="en-US" sz="2800" kern="1200" dirty="0"/>
              <a:t>Why</a:t>
            </a:r>
          </a:p>
        </p:txBody>
      </p:sp>
      <p:sp>
        <p:nvSpPr>
          <p:cNvPr id="10" name="Freeform: Shape 9">
            <a:extLst>
              <a:ext uri="{FF2B5EF4-FFF2-40B4-BE49-F238E27FC236}">
                <a16:creationId xmlns:a16="http://schemas.microsoft.com/office/drawing/2014/main" id="{9E66F0CD-7937-1D6D-DFF2-6199191DA199}"/>
              </a:ext>
            </a:extLst>
          </p:cNvPr>
          <p:cNvSpPr/>
          <p:nvPr/>
        </p:nvSpPr>
        <p:spPr>
          <a:xfrm>
            <a:off x="7085349" y="1272059"/>
            <a:ext cx="1978699" cy="1711807"/>
          </a:xfrm>
          <a:custGeom>
            <a:avLst/>
            <a:gdLst>
              <a:gd name="connsiteX0" fmla="*/ 0 w 1978699"/>
              <a:gd name="connsiteY0" fmla="*/ 855904 h 1711807"/>
              <a:gd name="connsiteX1" fmla="*/ 489063 w 1978699"/>
              <a:gd name="connsiteY1" fmla="*/ 0 h 1711807"/>
              <a:gd name="connsiteX2" fmla="*/ 1489636 w 1978699"/>
              <a:gd name="connsiteY2" fmla="*/ 0 h 1711807"/>
              <a:gd name="connsiteX3" fmla="*/ 1978699 w 1978699"/>
              <a:gd name="connsiteY3" fmla="*/ 855904 h 1711807"/>
              <a:gd name="connsiteX4" fmla="*/ 1489636 w 1978699"/>
              <a:gd name="connsiteY4" fmla="*/ 1711807 h 1711807"/>
              <a:gd name="connsiteX5" fmla="*/ 489063 w 1978699"/>
              <a:gd name="connsiteY5" fmla="*/ 1711807 h 1711807"/>
              <a:gd name="connsiteX6" fmla="*/ 0 w 1978699"/>
              <a:gd name="connsiteY6" fmla="*/ 855904 h 171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8699" h="1711807">
                <a:moveTo>
                  <a:pt x="0" y="855904"/>
                </a:moveTo>
                <a:lnTo>
                  <a:pt x="489063" y="0"/>
                </a:lnTo>
                <a:lnTo>
                  <a:pt x="1489636" y="0"/>
                </a:lnTo>
                <a:lnTo>
                  <a:pt x="1978699" y="855904"/>
                </a:lnTo>
                <a:lnTo>
                  <a:pt x="1489636" y="1711807"/>
                </a:lnTo>
                <a:lnTo>
                  <a:pt x="489063" y="1711807"/>
                </a:lnTo>
                <a:lnTo>
                  <a:pt x="0" y="855904"/>
                </a:lnTo>
                <a:close/>
              </a:path>
            </a:pathLst>
          </a:custGeom>
        </p:spPr>
        <p:style>
          <a:lnRef idx="0">
            <a:schemeClr val="lt1">
              <a:hueOff val="0"/>
              <a:satOff val="0"/>
              <a:lumOff val="0"/>
              <a:alphaOff val="0"/>
            </a:schemeClr>
          </a:lnRef>
          <a:fillRef idx="3">
            <a:schemeClr val="accent5">
              <a:hueOff val="-1351709"/>
              <a:satOff val="-3484"/>
              <a:lumOff val="-2353"/>
              <a:alphaOff val="0"/>
            </a:schemeClr>
          </a:fillRef>
          <a:effectRef idx="3">
            <a:schemeClr val="accent5">
              <a:hueOff val="-1351709"/>
              <a:satOff val="-3484"/>
              <a:lumOff val="-2353"/>
              <a:alphaOff val="0"/>
            </a:schemeClr>
          </a:effectRef>
          <a:fontRef idx="minor">
            <a:schemeClr val="lt1"/>
          </a:fontRef>
        </p:style>
        <p:txBody>
          <a:bodyPr spcFirstLastPara="0" vert="horz" wrap="square" lIns="363473" tIns="319243" rIns="363473" bIns="319243" numCol="1" spcCol="1270" anchor="ctr" anchorCtr="0">
            <a:noAutofit/>
          </a:bodyPr>
          <a:lstStyle/>
          <a:p>
            <a:pPr marL="0" lvl="0" indent="0" algn="ctr" defTabSz="1244600">
              <a:lnSpc>
                <a:spcPct val="90000"/>
              </a:lnSpc>
              <a:spcBef>
                <a:spcPct val="0"/>
              </a:spcBef>
              <a:spcAft>
                <a:spcPct val="35000"/>
              </a:spcAft>
              <a:buNone/>
            </a:pPr>
            <a:r>
              <a:rPr lang="en-US" sz="2800" kern="1200" dirty="0"/>
              <a:t>What</a:t>
            </a:r>
          </a:p>
        </p:txBody>
      </p:sp>
      <p:sp>
        <p:nvSpPr>
          <p:cNvPr id="12" name="Freeform: Shape 11">
            <a:extLst>
              <a:ext uri="{FF2B5EF4-FFF2-40B4-BE49-F238E27FC236}">
                <a16:creationId xmlns:a16="http://schemas.microsoft.com/office/drawing/2014/main" id="{4A7E1F16-201F-DB9E-E7C8-BC3DC9957D8D}"/>
              </a:ext>
            </a:extLst>
          </p:cNvPr>
          <p:cNvSpPr/>
          <p:nvPr/>
        </p:nvSpPr>
        <p:spPr>
          <a:xfrm>
            <a:off x="7115566" y="3433489"/>
            <a:ext cx="1978699" cy="1711807"/>
          </a:xfrm>
          <a:custGeom>
            <a:avLst/>
            <a:gdLst>
              <a:gd name="connsiteX0" fmla="*/ 0 w 1978699"/>
              <a:gd name="connsiteY0" fmla="*/ 855904 h 1711807"/>
              <a:gd name="connsiteX1" fmla="*/ 489063 w 1978699"/>
              <a:gd name="connsiteY1" fmla="*/ 0 h 1711807"/>
              <a:gd name="connsiteX2" fmla="*/ 1489636 w 1978699"/>
              <a:gd name="connsiteY2" fmla="*/ 0 h 1711807"/>
              <a:gd name="connsiteX3" fmla="*/ 1978699 w 1978699"/>
              <a:gd name="connsiteY3" fmla="*/ 855904 h 1711807"/>
              <a:gd name="connsiteX4" fmla="*/ 1489636 w 1978699"/>
              <a:gd name="connsiteY4" fmla="*/ 1711807 h 1711807"/>
              <a:gd name="connsiteX5" fmla="*/ 489063 w 1978699"/>
              <a:gd name="connsiteY5" fmla="*/ 1711807 h 1711807"/>
              <a:gd name="connsiteX6" fmla="*/ 0 w 1978699"/>
              <a:gd name="connsiteY6" fmla="*/ 855904 h 171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8699" h="1711807">
                <a:moveTo>
                  <a:pt x="0" y="855904"/>
                </a:moveTo>
                <a:lnTo>
                  <a:pt x="489063" y="0"/>
                </a:lnTo>
                <a:lnTo>
                  <a:pt x="1489636" y="0"/>
                </a:lnTo>
                <a:lnTo>
                  <a:pt x="1978699" y="855904"/>
                </a:lnTo>
                <a:lnTo>
                  <a:pt x="1489636" y="1711807"/>
                </a:lnTo>
                <a:lnTo>
                  <a:pt x="489063" y="1711807"/>
                </a:lnTo>
                <a:lnTo>
                  <a:pt x="0" y="855904"/>
                </a:lnTo>
                <a:close/>
              </a:path>
            </a:pathLst>
          </a:custGeom>
        </p:spPr>
        <p:style>
          <a:lnRef idx="0">
            <a:schemeClr val="lt1">
              <a:hueOff val="0"/>
              <a:satOff val="0"/>
              <a:lumOff val="0"/>
              <a:alphaOff val="0"/>
            </a:schemeClr>
          </a:lnRef>
          <a:fillRef idx="3">
            <a:schemeClr val="accent5">
              <a:hueOff val="-2703417"/>
              <a:satOff val="-6968"/>
              <a:lumOff val="-4706"/>
              <a:alphaOff val="0"/>
            </a:schemeClr>
          </a:fillRef>
          <a:effectRef idx="3">
            <a:schemeClr val="accent5">
              <a:hueOff val="-2703417"/>
              <a:satOff val="-6968"/>
              <a:lumOff val="-4706"/>
              <a:alphaOff val="0"/>
            </a:schemeClr>
          </a:effectRef>
          <a:fontRef idx="minor">
            <a:schemeClr val="lt1"/>
          </a:fontRef>
        </p:style>
        <p:txBody>
          <a:bodyPr spcFirstLastPara="0" vert="horz" wrap="square" lIns="363473" tIns="319243" rIns="363473" bIns="319243" numCol="1" spcCol="1270" anchor="ctr" anchorCtr="0">
            <a:noAutofit/>
          </a:bodyPr>
          <a:lstStyle/>
          <a:p>
            <a:pPr marL="0" lvl="0" indent="0" algn="ctr" defTabSz="1244600">
              <a:lnSpc>
                <a:spcPct val="90000"/>
              </a:lnSpc>
              <a:spcBef>
                <a:spcPct val="0"/>
              </a:spcBef>
              <a:spcAft>
                <a:spcPct val="35000"/>
              </a:spcAft>
              <a:buNone/>
            </a:pPr>
            <a:r>
              <a:rPr lang="en-US" sz="2800" kern="1200" dirty="0"/>
              <a:t>Where</a:t>
            </a:r>
          </a:p>
        </p:txBody>
      </p:sp>
      <p:sp>
        <p:nvSpPr>
          <p:cNvPr id="14" name="Freeform: Shape 13">
            <a:extLst>
              <a:ext uri="{FF2B5EF4-FFF2-40B4-BE49-F238E27FC236}">
                <a16:creationId xmlns:a16="http://schemas.microsoft.com/office/drawing/2014/main" id="{B0257BA1-1D13-7D3D-658E-253EBA074B17}"/>
              </a:ext>
            </a:extLst>
          </p:cNvPr>
          <p:cNvSpPr/>
          <p:nvPr/>
        </p:nvSpPr>
        <p:spPr>
          <a:xfrm>
            <a:off x="5136867" y="4604846"/>
            <a:ext cx="1978699" cy="1711807"/>
          </a:xfrm>
          <a:custGeom>
            <a:avLst/>
            <a:gdLst>
              <a:gd name="connsiteX0" fmla="*/ 0 w 1978699"/>
              <a:gd name="connsiteY0" fmla="*/ 855904 h 1711807"/>
              <a:gd name="connsiteX1" fmla="*/ 489063 w 1978699"/>
              <a:gd name="connsiteY1" fmla="*/ 0 h 1711807"/>
              <a:gd name="connsiteX2" fmla="*/ 1489636 w 1978699"/>
              <a:gd name="connsiteY2" fmla="*/ 0 h 1711807"/>
              <a:gd name="connsiteX3" fmla="*/ 1978699 w 1978699"/>
              <a:gd name="connsiteY3" fmla="*/ 855904 h 1711807"/>
              <a:gd name="connsiteX4" fmla="*/ 1489636 w 1978699"/>
              <a:gd name="connsiteY4" fmla="*/ 1711807 h 1711807"/>
              <a:gd name="connsiteX5" fmla="*/ 489063 w 1978699"/>
              <a:gd name="connsiteY5" fmla="*/ 1711807 h 1711807"/>
              <a:gd name="connsiteX6" fmla="*/ 0 w 1978699"/>
              <a:gd name="connsiteY6" fmla="*/ 855904 h 171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8699" h="1711807">
                <a:moveTo>
                  <a:pt x="0" y="855904"/>
                </a:moveTo>
                <a:lnTo>
                  <a:pt x="489063" y="0"/>
                </a:lnTo>
                <a:lnTo>
                  <a:pt x="1489636" y="0"/>
                </a:lnTo>
                <a:lnTo>
                  <a:pt x="1978699" y="855904"/>
                </a:lnTo>
                <a:lnTo>
                  <a:pt x="1489636" y="1711807"/>
                </a:lnTo>
                <a:lnTo>
                  <a:pt x="489063" y="1711807"/>
                </a:lnTo>
                <a:lnTo>
                  <a:pt x="0" y="855904"/>
                </a:lnTo>
                <a:close/>
              </a:path>
            </a:pathLst>
          </a:custGeom>
        </p:spPr>
        <p:style>
          <a:lnRef idx="0">
            <a:schemeClr val="lt1">
              <a:hueOff val="0"/>
              <a:satOff val="0"/>
              <a:lumOff val="0"/>
              <a:alphaOff val="0"/>
            </a:schemeClr>
          </a:lnRef>
          <a:fillRef idx="3">
            <a:schemeClr val="accent5">
              <a:hueOff val="-4055126"/>
              <a:satOff val="-10451"/>
              <a:lumOff val="-7059"/>
              <a:alphaOff val="0"/>
            </a:schemeClr>
          </a:fillRef>
          <a:effectRef idx="3">
            <a:schemeClr val="accent5">
              <a:hueOff val="-4055126"/>
              <a:satOff val="-10451"/>
              <a:lumOff val="-7059"/>
              <a:alphaOff val="0"/>
            </a:schemeClr>
          </a:effectRef>
          <a:fontRef idx="minor">
            <a:schemeClr val="lt1"/>
          </a:fontRef>
        </p:style>
        <p:txBody>
          <a:bodyPr spcFirstLastPara="0" vert="horz" wrap="square" lIns="363473" tIns="319243" rIns="363473" bIns="319243" numCol="1" spcCol="1270" anchor="ctr" anchorCtr="0">
            <a:noAutofit/>
          </a:bodyPr>
          <a:lstStyle/>
          <a:p>
            <a:pPr marL="0" lvl="0" indent="0" algn="ctr" defTabSz="1244600">
              <a:lnSpc>
                <a:spcPct val="90000"/>
              </a:lnSpc>
              <a:spcBef>
                <a:spcPct val="0"/>
              </a:spcBef>
              <a:spcAft>
                <a:spcPct val="35000"/>
              </a:spcAft>
              <a:buNone/>
            </a:pPr>
            <a:r>
              <a:rPr lang="en-US" sz="2800" kern="1200" dirty="0"/>
              <a:t>When</a:t>
            </a:r>
          </a:p>
        </p:txBody>
      </p:sp>
      <p:sp>
        <p:nvSpPr>
          <p:cNvPr id="16" name="Freeform: Shape 15">
            <a:extLst>
              <a:ext uri="{FF2B5EF4-FFF2-40B4-BE49-F238E27FC236}">
                <a16:creationId xmlns:a16="http://schemas.microsoft.com/office/drawing/2014/main" id="{31541ACE-8511-7B08-338E-126D8CAA787D}"/>
              </a:ext>
            </a:extLst>
          </p:cNvPr>
          <p:cNvSpPr/>
          <p:nvPr/>
        </p:nvSpPr>
        <p:spPr>
          <a:xfrm>
            <a:off x="3158168" y="3485530"/>
            <a:ext cx="1978699" cy="1711807"/>
          </a:xfrm>
          <a:custGeom>
            <a:avLst/>
            <a:gdLst>
              <a:gd name="connsiteX0" fmla="*/ 0 w 1978699"/>
              <a:gd name="connsiteY0" fmla="*/ 855904 h 1711807"/>
              <a:gd name="connsiteX1" fmla="*/ 489063 w 1978699"/>
              <a:gd name="connsiteY1" fmla="*/ 0 h 1711807"/>
              <a:gd name="connsiteX2" fmla="*/ 1489636 w 1978699"/>
              <a:gd name="connsiteY2" fmla="*/ 0 h 1711807"/>
              <a:gd name="connsiteX3" fmla="*/ 1978699 w 1978699"/>
              <a:gd name="connsiteY3" fmla="*/ 855904 h 1711807"/>
              <a:gd name="connsiteX4" fmla="*/ 1489636 w 1978699"/>
              <a:gd name="connsiteY4" fmla="*/ 1711807 h 1711807"/>
              <a:gd name="connsiteX5" fmla="*/ 489063 w 1978699"/>
              <a:gd name="connsiteY5" fmla="*/ 1711807 h 1711807"/>
              <a:gd name="connsiteX6" fmla="*/ 0 w 1978699"/>
              <a:gd name="connsiteY6" fmla="*/ 855904 h 171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8699" h="1711807">
                <a:moveTo>
                  <a:pt x="0" y="855904"/>
                </a:moveTo>
                <a:lnTo>
                  <a:pt x="489063" y="0"/>
                </a:lnTo>
                <a:lnTo>
                  <a:pt x="1489636" y="0"/>
                </a:lnTo>
                <a:lnTo>
                  <a:pt x="1978699" y="855904"/>
                </a:lnTo>
                <a:lnTo>
                  <a:pt x="1489636" y="1711807"/>
                </a:lnTo>
                <a:lnTo>
                  <a:pt x="489063" y="1711807"/>
                </a:lnTo>
                <a:lnTo>
                  <a:pt x="0" y="855904"/>
                </a:lnTo>
                <a:close/>
              </a:path>
            </a:pathLst>
          </a:custGeom>
        </p:spPr>
        <p:style>
          <a:lnRef idx="0">
            <a:schemeClr val="lt1">
              <a:hueOff val="0"/>
              <a:satOff val="0"/>
              <a:lumOff val="0"/>
              <a:alphaOff val="0"/>
            </a:schemeClr>
          </a:lnRef>
          <a:fillRef idx="3">
            <a:schemeClr val="accent5">
              <a:hueOff val="-5406834"/>
              <a:satOff val="-13935"/>
              <a:lumOff val="-9412"/>
              <a:alphaOff val="0"/>
            </a:schemeClr>
          </a:fillRef>
          <a:effectRef idx="3">
            <a:schemeClr val="accent5">
              <a:hueOff val="-5406834"/>
              <a:satOff val="-13935"/>
              <a:lumOff val="-9412"/>
              <a:alphaOff val="0"/>
            </a:schemeClr>
          </a:effectRef>
          <a:fontRef idx="minor">
            <a:schemeClr val="lt1"/>
          </a:fontRef>
        </p:style>
        <p:txBody>
          <a:bodyPr spcFirstLastPara="0" vert="horz" wrap="square" lIns="363473" tIns="319243" rIns="363473" bIns="319243" numCol="1" spcCol="1270" anchor="ctr" anchorCtr="0">
            <a:noAutofit/>
          </a:bodyPr>
          <a:lstStyle/>
          <a:p>
            <a:pPr marL="0" lvl="0" indent="0" algn="ctr" defTabSz="1244600">
              <a:lnSpc>
                <a:spcPct val="90000"/>
              </a:lnSpc>
              <a:spcBef>
                <a:spcPct val="0"/>
              </a:spcBef>
              <a:spcAft>
                <a:spcPct val="35000"/>
              </a:spcAft>
              <a:buNone/>
            </a:pPr>
            <a:r>
              <a:rPr lang="en-US" sz="2800" kern="1200" dirty="0"/>
              <a:t>Who</a:t>
            </a:r>
          </a:p>
        </p:txBody>
      </p:sp>
      <p:sp>
        <p:nvSpPr>
          <p:cNvPr id="17" name="Freeform: Shape 16">
            <a:extLst>
              <a:ext uri="{FF2B5EF4-FFF2-40B4-BE49-F238E27FC236}">
                <a16:creationId xmlns:a16="http://schemas.microsoft.com/office/drawing/2014/main" id="{18D6898E-2446-225C-B217-1F0B375844CC}"/>
              </a:ext>
            </a:extLst>
          </p:cNvPr>
          <p:cNvSpPr/>
          <p:nvPr/>
        </p:nvSpPr>
        <p:spPr>
          <a:xfrm>
            <a:off x="3127951" y="1298718"/>
            <a:ext cx="1978699" cy="1711807"/>
          </a:xfrm>
          <a:custGeom>
            <a:avLst/>
            <a:gdLst>
              <a:gd name="connsiteX0" fmla="*/ 0 w 1978699"/>
              <a:gd name="connsiteY0" fmla="*/ 855904 h 1711807"/>
              <a:gd name="connsiteX1" fmla="*/ 489063 w 1978699"/>
              <a:gd name="connsiteY1" fmla="*/ 0 h 1711807"/>
              <a:gd name="connsiteX2" fmla="*/ 1489636 w 1978699"/>
              <a:gd name="connsiteY2" fmla="*/ 0 h 1711807"/>
              <a:gd name="connsiteX3" fmla="*/ 1978699 w 1978699"/>
              <a:gd name="connsiteY3" fmla="*/ 855904 h 1711807"/>
              <a:gd name="connsiteX4" fmla="*/ 1489636 w 1978699"/>
              <a:gd name="connsiteY4" fmla="*/ 1711807 h 1711807"/>
              <a:gd name="connsiteX5" fmla="*/ 489063 w 1978699"/>
              <a:gd name="connsiteY5" fmla="*/ 1711807 h 1711807"/>
              <a:gd name="connsiteX6" fmla="*/ 0 w 1978699"/>
              <a:gd name="connsiteY6" fmla="*/ 855904 h 171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8699" h="1711807">
                <a:moveTo>
                  <a:pt x="0" y="855904"/>
                </a:moveTo>
                <a:lnTo>
                  <a:pt x="489063" y="0"/>
                </a:lnTo>
                <a:lnTo>
                  <a:pt x="1489636" y="0"/>
                </a:lnTo>
                <a:lnTo>
                  <a:pt x="1978699" y="855904"/>
                </a:lnTo>
                <a:lnTo>
                  <a:pt x="1489636" y="1711807"/>
                </a:lnTo>
                <a:lnTo>
                  <a:pt x="489063" y="1711807"/>
                </a:lnTo>
                <a:lnTo>
                  <a:pt x="0" y="855904"/>
                </a:lnTo>
                <a:close/>
              </a:path>
            </a:pathLst>
          </a:custGeom>
        </p:spPr>
        <p:style>
          <a:lnRef idx="0">
            <a:schemeClr val="lt1">
              <a:hueOff val="0"/>
              <a:satOff val="0"/>
              <a:lumOff val="0"/>
              <a:alphaOff val="0"/>
            </a:schemeClr>
          </a:lnRef>
          <a:fillRef idx="3">
            <a:schemeClr val="accent5">
              <a:hueOff val="-6758543"/>
              <a:satOff val="-17419"/>
              <a:lumOff val="-11765"/>
              <a:alphaOff val="0"/>
            </a:schemeClr>
          </a:fillRef>
          <a:effectRef idx="3">
            <a:schemeClr val="accent5">
              <a:hueOff val="-6758543"/>
              <a:satOff val="-17419"/>
              <a:lumOff val="-11765"/>
              <a:alphaOff val="0"/>
            </a:schemeClr>
          </a:effectRef>
          <a:fontRef idx="minor">
            <a:schemeClr val="lt1"/>
          </a:fontRef>
        </p:style>
        <p:txBody>
          <a:bodyPr spcFirstLastPara="0" vert="horz" wrap="square" lIns="363473" tIns="319243" rIns="363473" bIns="319243" numCol="1" spcCol="1270" anchor="ctr" anchorCtr="0">
            <a:noAutofit/>
          </a:bodyPr>
          <a:lstStyle/>
          <a:p>
            <a:pPr marL="0" lvl="0" indent="0" algn="ctr" defTabSz="1244600">
              <a:lnSpc>
                <a:spcPct val="90000"/>
              </a:lnSpc>
              <a:spcBef>
                <a:spcPct val="0"/>
              </a:spcBef>
              <a:spcAft>
                <a:spcPct val="35000"/>
              </a:spcAft>
              <a:buNone/>
            </a:pPr>
            <a:r>
              <a:rPr lang="en-US" sz="2800" kern="1200" dirty="0"/>
              <a:t>How</a:t>
            </a:r>
          </a:p>
        </p:txBody>
      </p:sp>
      <p:pic>
        <p:nvPicPr>
          <p:cNvPr id="28" name="Picture 27">
            <a:extLst>
              <a:ext uri="{FF2B5EF4-FFF2-40B4-BE49-F238E27FC236}">
                <a16:creationId xmlns:a16="http://schemas.microsoft.com/office/drawing/2014/main" id="{3540BD5A-EBED-8220-FB16-6D92C77F2F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929221"/>
            <a:ext cx="2824424" cy="2824424"/>
          </a:xfrm>
          <a:prstGeom prst="rect">
            <a:avLst/>
          </a:prstGeom>
        </p:spPr>
      </p:pic>
      <p:sp>
        <p:nvSpPr>
          <p:cNvPr id="2" name="Title 1">
            <a:extLst>
              <a:ext uri="{FF2B5EF4-FFF2-40B4-BE49-F238E27FC236}">
                <a16:creationId xmlns:a16="http://schemas.microsoft.com/office/drawing/2014/main" id="{E2D07ADC-BE57-1F55-3FFC-2CADE18FD2AE}"/>
              </a:ext>
            </a:extLst>
          </p:cNvPr>
          <p:cNvSpPr>
            <a:spLocks noGrp="1"/>
          </p:cNvSpPr>
          <p:nvPr>
            <p:ph type="title"/>
          </p:nvPr>
        </p:nvSpPr>
        <p:spPr>
          <a:xfrm>
            <a:off x="735314" y="179402"/>
            <a:ext cx="10515600" cy="561341"/>
          </a:xfrm>
        </p:spPr>
        <p:txBody>
          <a:bodyPr/>
          <a:lstStyle/>
          <a:p>
            <a:r>
              <a:rPr lang="en-IN" sz="4000" dirty="0"/>
              <a:t>Building right content</a:t>
            </a:r>
          </a:p>
        </p:txBody>
      </p:sp>
    </p:spTree>
    <p:extLst>
      <p:ext uri="{BB962C8B-B14F-4D97-AF65-F5344CB8AC3E}">
        <p14:creationId xmlns:p14="http://schemas.microsoft.com/office/powerpoint/2010/main" val="222750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63" y="221770"/>
            <a:ext cx="8675712" cy="571500"/>
          </a:xfrm>
        </p:spPr>
        <p:txBody>
          <a:bodyPr>
            <a:noAutofit/>
          </a:bodyPr>
          <a:lstStyle/>
          <a:p>
            <a:r>
              <a:rPr lang="en-US" sz="4000" dirty="0"/>
              <a:t>Design /Structure of the presentation</a:t>
            </a:r>
          </a:p>
        </p:txBody>
      </p:sp>
      <p:sp>
        <p:nvSpPr>
          <p:cNvPr id="3" name="Content Placeholder 2"/>
          <p:cNvSpPr>
            <a:spLocks noGrp="1"/>
          </p:cNvSpPr>
          <p:nvPr>
            <p:ph idx="1"/>
          </p:nvPr>
        </p:nvSpPr>
        <p:spPr>
          <a:xfrm>
            <a:off x="0" y="1218979"/>
            <a:ext cx="7344383" cy="4714894"/>
          </a:xfrm>
          <a:solidFill>
            <a:srgbClr val="DCDDDF"/>
          </a:solidFill>
        </p:spPr>
        <p:txBody>
          <a:bodyPr lIns="216000" tIns="828000" anchor="ctr">
            <a:noAutofit/>
          </a:bodyPr>
          <a:lstStyle/>
          <a:p>
            <a:pPr marL="914400" lvl="1" indent="-457200">
              <a:lnSpc>
                <a:spcPct val="100000"/>
              </a:lnSpc>
              <a:spcBef>
                <a:spcPts val="0"/>
              </a:spcBef>
              <a:spcAft>
                <a:spcPts val="3600"/>
              </a:spcAft>
              <a:buFont typeface="+mj-lt"/>
              <a:buAutoNum type="arabicPeriod"/>
            </a:pPr>
            <a:r>
              <a:rPr lang="en-US" sz="2400" dirty="0">
                <a:solidFill>
                  <a:schemeClr val="tx1">
                    <a:lumMod val="85000"/>
                    <a:lumOff val="15000"/>
                  </a:schemeClr>
                </a:solidFill>
              </a:rPr>
              <a:t>Logical Sequence of presentation- Start to End</a:t>
            </a:r>
          </a:p>
          <a:p>
            <a:pPr marL="914400" lvl="1" indent="-457200">
              <a:lnSpc>
                <a:spcPct val="100000"/>
              </a:lnSpc>
              <a:spcBef>
                <a:spcPts val="0"/>
              </a:spcBef>
              <a:spcAft>
                <a:spcPts val="3600"/>
              </a:spcAft>
              <a:buFont typeface="+mj-lt"/>
              <a:buAutoNum type="arabicPeriod"/>
            </a:pPr>
            <a:r>
              <a:rPr lang="en-US" sz="2400" dirty="0">
                <a:solidFill>
                  <a:schemeClr val="tx1">
                    <a:lumMod val="85000"/>
                    <a:lumOff val="15000"/>
                  </a:schemeClr>
                </a:solidFill>
              </a:rPr>
              <a:t>Design &amp; Layout of the slide</a:t>
            </a:r>
          </a:p>
          <a:p>
            <a:pPr marL="914400" lvl="1" indent="-457200">
              <a:lnSpc>
                <a:spcPct val="100000"/>
              </a:lnSpc>
              <a:spcBef>
                <a:spcPts val="0"/>
              </a:spcBef>
              <a:spcAft>
                <a:spcPts val="3600"/>
              </a:spcAft>
              <a:buFont typeface="+mj-lt"/>
              <a:buAutoNum type="arabicPeriod"/>
            </a:pPr>
            <a:r>
              <a:rPr lang="en-US" sz="2400" dirty="0">
                <a:solidFill>
                  <a:schemeClr val="tx1">
                    <a:lumMod val="85000"/>
                    <a:lumOff val="15000"/>
                  </a:schemeClr>
                </a:solidFill>
              </a:rPr>
              <a:t> Presenting Data Vs Text</a:t>
            </a:r>
          </a:p>
          <a:p>
            <a:pPr marL="914400" lvl="1" indent="-457200">
              <a:lnSpc>
                <a:spcPct val="100000"/>
              </a:lnSpc>
              <a:spcBef>
                <a:spcPts val="0"/>
              </a:spcBef>
              <a:spcAft>
                <a:spcPts val="3600"/>
              </a:spcAft>
              <a:buFont typeface="+mj-lt"/>
              <a:buAutoNum type="arabicPeriod"/>
            </a:pPr>
            <a:r>
              <a:rPr lang="en-US" sz="2400" dirty="0">
                <a:solidFill>
                  <a:schemeClr val="tx1">
                    <a:lumMod val="85000"/>
                    <a:lumOff val="15000"/>
                  </a:schemeClr>
                </a:solidFill>
              </a:rPr>
              <a:t> Usage of Pictures &amp; Videos</a:t>
            </a:r>
          </a:p>
          <a:p>
            <a:pPr marL="914400" lvl="1" indent="-457200">
              <a:lnSpc>
                <a:spcPct val="100000"/>
              </a:lnSpc>
              <a:spcBef>
                <a:spcPts val="0"/>
              </a:spcBef>
              <a:spcAft>
                <a:spcPts val="3600"/>
              </a:spcAft>
              <a:buFont typeface="+mj-lt"/>
              <a:buAutoNum type="arabicPeriod"/>
            </a:pPr>
            <a:r>
              <a:rPr lang="en-US" sz="2400" dirty="0">
                <a:solidFill>
                  <a:schemeClr val="tx1">
                    <a:lumMod val="85000"/>
                    <a:lumOff val="15000"/>
                  </a:schemeClr>
                </a:solidFill>
              </a:rPr>
              <a:t>Slide formatting –Fonts, Bullets , Color</a:t>
            </a:r>
          </a:p>
          <a:p>
            <a:endParaRPr lang="en-US" dirty="0"/>
          </a:p>
        </p:txBody>
      </p:sp>
      <p:pic>
        <p:nvPicPr>
          <p:cNvPr id="9" name="Picture 8">
            <a:extLst>
              <a:ext uri="{FF2B5EF4-FFF2-40B4-BE49-F238E27FC236}">
                <a16:creationId xmlns:a16="http://schemas.microsoft.com/office/drawing/2014/main" id="{9D0A2678-C07D-1450-CA3D-E870837ADEF2}"/>
              </a:ext>
            </a:extLst>
          </p:cNvPr>
          <p:cNvPicPr>
            <a:picLocks noChangeAspect="1"/>
          </p:cNvPicPr>
          <p:nvPr/>
        </p:nvPicPr>
        <p:blipFill>
          <a:blip r:embed="rId3" cstate="print">
            <a:extLst>
              <a:ext uri="{28A0092B-C50C-407E-A947-70E740481C1C}">
                <a14:useLocalDpi xmlns:a14="http://schemas.microsoft.com/office/drawing/2010/main" val="0"/>
              </a:ext>
            </a:extLst>
          </a:blip>
          <a:srcRect t="1330" b="1330"/>
          <a:stretch/>
        </p:blipFill>
        <p:spPr>
          <a:xfrm>
            <a:off x="7344383" y="1218979"/>
            <a:ext cx="4847614" cy="4714894"/>
          </a:xfrm>
          <a:prstGeom prst="rect">
            <a:avLst/>
          </a:prstGeom>
        </p:spPr>
      </p:pic>
    </p:spTree>
    <p:extLst>
      <p:ext uri="{BB962C8B-B14F-4D97-AF65-F5344CB8AC3E}">
        <p14:creationId xmlns:p14="http://schemas.microsoft.com/office/powerpoint/2010/main" val="313915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7DA6EA-C191-03DA-8A22-535F268B2722}"/>
              </a:ext>
            </a:extLst>
          </p:cNvPr>
          <p:cNvSpPr/>
          <p:nvPr/>
        </p:nvSpPr>
        <p:spPr>
          <a:xfrm>
            <a:off x="0" y="1102128"/>
            <a:ext cx="6096000" cy="4911267"/>
          </a:xfrm>
          <a:prstGeom prst="rect">
            <a:avLst/>
          </a:prstGeom>
          <a:solidFill>
            <a:srgbClr val="D3D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3" name="Diagram 2">
            <a:extLst>
              <a:ext uri="{FF2B5EF4-FFF2-40B4-BE49-F238E27FC236}">
                <a16:creationId xmlns:a16="http://schemas.microsoft.com/office/drawing/2014/main" id="{73D9835A-529D-A2C8-9F1B-BB9CA2754F40}"/>
              </a:ext>
            </a:extLst>
          </p:cNvPr>
          <p:cNvGraphicFramePr/>
          <p:nvPr/>
        </p:nvGraphicFramePr>
        <p:xfrm>
          <a:off x="374653" y="1268913"/>
          <a:ext cx="5384800" cy="4455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574696" y="182388"/>
            <a:ext cx="10515600" cy="561341"/>
          </a:xfrm>
        </p:spPr>
        <p:txBody>
          <a:bodyPr>
            <a:noAutofit/>
          </a:bodyPr>
          <a:lstStyle/>
          <a:p>
            <a:r>
              <a:rPr lang="en-US" sz="4000" dirty="0"/>
              <a:t>Effective Delivery Is…..</a:t>
            </a:r>
          </a:p>
        </p:txBody>
      </p:sp>
      <p:pic>
        <p:nvPicPr>
          <p:cNvPr id="13" name="Picture 12">
            <a:extLst>
              <a:ext uri="{FF2B5EF4-FFF2-40B4-BE49-F238E27FC236}">
                <a16:creationId xmlns:a16="http://schemas.microsoft.com/office/drawing/2014/main" id="{5A0B5D6C-426A-7DFD-1EEF-F163674DC5BB}"/>
              </a:ext>
            </a:extLst>
          </p:cNvPr>
          <p:cNvPicPr>
            <a:picLocks noChangeAspect="1"/>
          </p:cNvPicPr>
          <p:nvPr/>
        </p:nvPicPr>
        <p:blipFill rotWithShape="1">
          <a:blip r:embed="rId8">
            <a:extLst>
              <a:ext uri="{28A0092B-C50C-407E-A947-70E740481C1C}">
                <a14:useLocalDpi xmlns:a14="http://schemas.microsoft.com/office/drawing/2010/main" val="0"/>
              </a:ext>
            </a:extLst>
          </a:blip>
          <a:srcRect l="16104" t="10915" b="20858"/>
          <a:stretch/>
        </p:blipFill>
        <p:spPr>
          <a:xfrm>
            <a:off x="6096000" y="1102128"/>
            <a:ext cx="6096000" cy="4911267"/>
          </a:xfrm>
          <a:prstGeom prst="rect">
            <a:avLst/>
          </a:prstGeom>
        </p:spPr>
      </p:pic>
      <p:sp>
        <p:nvSpPr>
          <p:cNvPr id="4" name="Flowchart: Connector 3">
            <a:extLst>
              <a:ext uri="{FF2B5EF4-FFF2-40B4-BE49-F238E27FC236}">
                <a16:creationId xmlns:a16="http://schemas.microsoft.com/office/drawing/2014/main" id="{4DE3245A-E24D-BCE7-1C21-15A8182F6421}"/>
              </a:ext>
            </a:extLst>
          </p:cNvPr>
          <p:cNvSpPr/>
          <p:nvPr/>
        </p:nvSpPr>
        <p:spPr>
          <a:xfrm>
            <a:off x="2257053" y="2686835"/>
            <a:ext cx="1620000" cy="1620000"/>
          </a:xfrm>
          <a:prstGeom prst="flowChartConnector">
            <a:avLst/>
          </a:prstGeom>
          <a:noFill/>
          <a:ln w="2857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IN" sz="2400" b="1" dirty="0">
                <a:solidFill>
                  <a:schemeClr val="tx1"/>
                </a:solidFill>
              </a:rPr>
              <a:t>Delivery</a:t>
            </a:r>
          </a:p>
        </p:txBody>
      </p:sp>
    </p:spTree>
    <p:extLst>
      <p:ext uri="{BB962C8B-B14F-4D97-AF65-F5344CB8AC3E}">
        <p14:creationId xmlns:p14="http://schemas.microsoft.com/office/powerpoint/2010/main" val="395711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DC83D674-6977-4262-BB2A-D2DD6B9D7E8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D20DE032-B7C5-4CA8-95FC-45340BF1F467}"/>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5D39460F-487B-43F9-866D-15F199582E8E}"/>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graphicEl>
                                              <a:dgm id="{DF7BD9F0-45C0-4D26-A80E-63D5651EC35B}"/>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graphicEl>
                                              <a:dgm id="{30527D5A-EB14-4622-9C05-80659679A29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0DC82860-8FC9-46F2-873A-3F73588DF2E9}"/>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graphicEl>
                                              <a:dgm id="{D6F2564F-CA8C-4924-A8DA-55F6B128B21F}"/>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graphicEl>
                                              <a:dgm id="{A3FBB4A6-D641-4AA9-81D3-FA7A7AA8B322}"/>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graphicEl>
                                              <a:dgm id="{FEE63F3F-CAD5-476F-9287-70800EAD5239}"/>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graphicEl>
                                              <a:dgm id="{49A894FF-00EF-4D48-9245-08D43577DCE2}"/>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graphicEl>
                                              <a:dgm id="{0FF00886-E251-4034-893E-6A4FC70DF939}"/>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graphicEl>
                                              <a:dgm id="{01998EAF-A401-40F7-828F-D093510C0A1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T FONTS">
      <a:majorFont>
        <a:latin typeface="Swis721 Cn BT"/>
        <a:ea typeface=""/>
        <a:cs typeface=""/>
      </a:majorFont>
      <a:minorFont>
        <a:latin typeface="Swis721 Cn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6389</TotalTime>
  <Words>1953</Words>
  <Application>Microsoft Office PowerPoint</Application>
  <PresentationFormat>Widescreen</PresentationFormat>
  <Paragraphs>179</Paragraphs>
  <Slides>15</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Agency FB</vt:lpstr>
      <vt:lpstr>Arial</vt:lpstr>
      <vt:lpstr>Calibri</vt:lpstr>
      <vt:lpstr>Calibri Light</vt:lpstr>
      <vt:lpstr>Söhne</vt:lpstr>
      <vt:lpstr>Swis721 BT</vt:lpstr>
      <vt:lpstr>Swis721 Cn BT</vt:lpstr>
      <vt:lpstr>Verdana</vt:lpstr>
      <vt:lpstr>Office Theme</vt:lpstr>
      <vt:lpstr>Custom Design</vt:lpstr>
      <vt:lpstr>PowerPoint Presentation</vt:lpstr>
      <vt:lpstr>Workshop Agenda</vt:lpstr>
      <vt:lpstr>What are Presentation skills?</vt:lpstr>
      <vt:lpstr>Myths Vs Reality</vt:lpstr>
      <vt:lpstr>Components of Effective Presentation</vt:lpstr>
      <vt:lpstr>Preparing Yourself for a Presentation</vt:lpstr>
      <vt:lpstr>Building right content</vt:lpstr>
      <vt:lpstr>Design /Structure of the presentation</vt:lpstr>
      <vt:lpstr>Effective Delivery Is…..</vt:lpstr>
      <vt:lpstr>PowerPoint Presentation</vt:lpstr>
      <vt:lpstr>When to Take the Questions Offline?</vt:lpstr>
      <vt:lpstr>4. Simplify</vt:lpstr>
      <vt:lpstr>6. Using the Room Well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Freelance Training</dc:creator>
  <cp:lastModifiedBy>Sidharth Bhandari</cp:lastModifiedBy>
  <cp:revision>586</cp:revision>
  <dcterms:created xsi:type="dcterms:W3CDTF">2023-01-23T06:20:00Z</dcterms:created>
  <dcterms:modified xsi:type="dcterms:W3CDTF">2024-09-05T15:28:10Z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90EF907C673F404189FE2F52BB681FE7</vt:lpwstr>
  </property>
  <property fmtid="{D5CDD505-2E9C-101B-9397-08002B2CF9AE}" pid="3" name="KSOProductBuildVer">
    <vt:lpwstr>1033-11.2.0.11486</vt:lpwstr>
  </property>
</Properties>
</file>