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8" r:id="rId3"/>
    <p:sldId id="443" r:id="rId4"/>
    <p:sldId id="264" r:id="rId5"/>
    <p:sldId id="276" r:id="rId6"/>
    <p:sldId id="277" r:id="rId7"/>
    <p:sldId id="447" r:id="rId8"/>
    <p:sldId id="286" r:id="rId9"/>
    <p:sldId id="296" r:id="rId10"/>
    <p:sldId id="306" r:id="rId11"/>
    <p:sldId id="313" r:id="rId12"/>
    <p:sldId id="339" r:id="rId13"/>
  </p:sldIdLst>
  <p:sldSz cx="12192000" cy="6858000"/>
  <p:notesSz cx="6858000" cy="9144000"/>
  <p:embeddedFontLst>
    <p:embeddedFont>
      <p:font typeface="Noto Sans Symbols" panose="020B0604020202020204" charset="0"/>
      <p:regular r:id="rId15"/>
      <p:bold r:id="rId16"/>
    </p:embeddedFont>
    <p:embeddedFont>
      <p:font typeface="Quattrocento Sans" panose="020B0502050000020003" pitchFamily="34" charset="0"/>
      <p:regular r:id="rId17"/>
      <p:bold r:id="rId18"/>
      <p:italic r:id="rId19"/>
      <p:boldItalic r:id="rId20"/>
    </p:embeddedFont>
    <p:embeddedFont>
      <p:font typeface="Swis721 Cn BT" panose="020B0506020202030204"/>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5" clrIdx="0"/>
  <p:cmAuthor id="1" name="Sidharth Bhandari" initials="SB" lastIdx="1" clrIdx="1">
    <p:extLst>
      <p:ext uri="{19B8F6BF-5375-455C-9EA6-DF929625EA0E}">
        <p15:presenceInfo xmlns:p15="http://schemas.microsoft.com/office/powerpoint/2012/main" userId="408c4fe377057d5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FFFFFF"/>
    <a:srgbClr val="B7472A"/>
    <a:srgbClr val="0E57C4"/>
    <a:srgbClr val="B647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3" autoAdjust="0"/>
    <p:restoredTop sz="92245" autoAdjust="0"/>
  </p:normalViewPr>
  <p:slideViewPr>
    <p:cSldViewPr snapToGrid="0">
      <p:cViewPr varScale="1">
        <p:scale>
          <a:sx n="66" d="100"/>
          <a:sy n="66" d="100"/>
        </p:scale>
        <p:origin x="876" y="48"/>
      </p:cViewPr>
      <p:guideLst/>
    </p:cSldViewPr>
  </p:slideViewPr>
  <p:outlineViewPr>
    <p:cViewPr>
      <p:scale>
        <a:sx n="33" d="100"/>
        <a:sy n="33" d="100"/>
      </p:scale>
      <p:origin x="0" y="-764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Swis721 Cn BT" panose="020B0506020202030204" pitchFamily="34" charset="0"/>
                <a:ea typeface="Swis721 Cn BT" panose="020B0506020202030204" pitchFamily="34" charset="0"/>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IN"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Swis721 Cn BT" panose="020B0506020202030204" pitchFamily="34" charset="0"/>
                <a:ea typeface="Swis721 Cn BT" panose="020B0506020202030204" pitchFamily="34" charset="0"/>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IN"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Swis721 Cn BT" panose="020B0506020202030204" pitchFamily="34" charset="0"/>
                <a:ea typeface="Swis721 Cn BT" panose="020B0506020202030204" pitchFamily="34" charset="0"/>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IN"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a:latin typeface="Swis721 Cn BT" panose="020B0506020202030204" pitchFamily="34" charset="0"/>
              </a:defRPr>
            </a:lvl1pPr>
          </a:lstStyle>
          <a:p>
            <a:pPr algn="r"/>
            <a:fld id="{00000000-1234-1234-1234-123412341234}" type="slidenum">
              <a:rPr lang="en-IN" sz="1200" smtClean="0">
                <a:solidFill>
                  <a:schemeClr val="dk1"/>
                </a:solidFill>
              </a:rPr>
              <a:pPr algn="r"/>
              <a:t>‹#›</a:t>
            </a:fld>
            <a:endParaRPr lang="en-IN" sz="1200" dirty="0">
              <a:solidFill>
                <a:schemeClr val="dk1"/>
              </a:solidFil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b="1" dirty="0">
                <a:latin typeface="Swis721 Cn BT" panose="020B0506020202030204" pitchFamily="34" charset="0"/>
              </a:rPr>
              <a:t>Note for the trainer: start the</a:t>
            </a:r>
            <a:r>
              <a:rPr lang="en-IN" b="1" baseline="0" dirty="0">
                <a:latin typeface="Swis721 Cn BT" panose="020B0506020202030204" pitchFamily="34" charset="0"/>
              </a:rPr>
              <a:t> day with enthusiasm. Your enthusiasm should reflect in your tone of voice and body language. </a:t>
            </a:r>
            <a:endParaRPr lang="en-IN" b="1" dirty="0">
              <a:latin typeface="Swis721 Cn BT" panose="020B0506020202030204" pitchFamily="34" charset="0"/>
            </a:endParaRPr>
          </a:p>
          <a:p>
            <a:endParaRPr lang="en-IN" b="1" dirty="0">
              <a:latin typeface="Swis721 Cn BT" panose="020B0506020202030204" pitchFamily="34" charset="0"/>
            </a:endParaRPr>
          </a:p>
          <a:p>
            <a:pPr>
              <a:lnSpc>
                <a:spcPct val="107000"/>
              </a:lnSpc>
              <a:spcAft>
                <a:spcPts val="800"/>
              </a:spcAft>
            </a:pPr>
            <a:r>
              <a:rPr lang="en-IN" sz="1200" kern="100" dirty="0">
                <a:solidFill>
                  <a:srgbClr val="374151"/>
                </a:solidFill>
                <a:effectLst/>
                <a:latin typeface="Swis721 Cn BT" panose="020B0506020202030204" pitchFamily="34" charset="0"/>
                <a:ea typeface="Calibri" panose="020F0502020204030204" pitchFamily="34" charset="0"/>
                <a:cs typeface="Times New Roman" panose="02020603050405020304" pitchFamily="18" charset="0"/>
              </a:rPr>
              <a:t>Good morning everyone!</a:t>
            </a:r>
          </a:p>
          <a:p>
            <a:pPr>
              <a:lnSpc>
                <a:spcPct val="107000"/>
              </a:lnSpc>
              <a:spcAft>
                <a:spcPts val="800"/>
              </a:spcAft>
            </a:pPr>
            <a:endParaRPr lang="en-IN" sz="1200" kern="100" dirty="0">
              <a:effectLst/>
              <a:latin typeface="Swis721 Cn BT" panose="020B0506020202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200" kern="100" dirty="0">
                <a:solidFill>
                  <a:srgbClr val="374151"/>
                </a:solidFill>
                <a:effectLst/>
                <a:latin typeface="Swis721 Cn BT" panose="020B0506020202030204" pitchFamily="34" charset="0"/>
                <a:ea typeface="Calibri" panose="020F0502020204030204" pitchFamily="34" charset="0"/>
                <a:cs typeface="Times New Roman" panose="02020603050405020304" pitchFamily="18" charset="0"/>
              </a:rPr>
              <a:t>How are you today.  Are you ready to dive into a day of learning, growth, and transformation? I know I am!</a:t>
            </a:r>
          </a:p>
          <a:p>
            <a:pPr>
              <a:lnSpc>
                <a:spcPct val="107000"/>
              </a:lnSpc>
              <a:spcAft>
                <a:spcPts val="800"/>
              </a:spcAft>
            </a:pPr>
            <a:endParaRPr lang="en-IN" sz="1200" kern="100" dirty="0">
              <a:effectLst/>
              <a:latin typeface="Swis721 Cn BT" panose="020B0506020202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200" kern="100" dirty="0">
                <a:effectLst/>
                <a:latin typeface="Swis721 Cn BT" panose="020B0506020202030204" pitchFamily="34" charset="0"/>
                <a:ea typeface="Calibri" panose="020F0502020204030204" pitchFamily="34" charset="0"/>
                <a:cs typeface="Times New Roman" panose="02020603050405020304" pitchFamily="18" charset="0"/>
              </a:rPr>
              <a:t>Today, we have a unique opportunity to learn from each other, challenge ourselves, and take our personal and professional lives to the next level. Today’s workshop is highly engaging, filled with activities,  role plays, videos and discussions that are designed to inspire and empower you.</a:t>
            </a:r>
          </a:p>
          <a:p>
            <a:pPr>
              <a:lnSpc>
                <a:spcPct val="107000"/>
              </a:lnSpc>
              <a:spcAft>
                <a:spcPts val="800"/>
              </a:spcAft>
            </a:pPr>
            <a:endParaRPr lang="en-IN" sz="1200" kern="100" dirty="0">
              <a:effectLst/>
              <a:latin typeface="Swis721 Cn BT" panose="020B0506020202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200" kern="100" dirty="0">
                <a:effectLst/>
                <a:latin typeface="Swis721 Cn BT" panose="020B0506020202030204" pitchFamily="34" charset="0"/>
                <a:ea typeface="Calibri" panose="020F0502020204030204" pitchFamily="34" charset="0"/>
                <a:cs typeface="Times New Roman" panose="02020603050405020304" pitchFamily="18" charset="0"/>
              </a:rPr>
              <a:t>But this isn't going to be a passive experience. This isn't a lecture where you sit back and listen to someone else talk. This is an interactive, dynamic, and engaging workshop that requires your full participation, your curiosity, and your willingness to learn.</a:t>
            </a:r>
          </a:p>
          <a:p>
            <a:pPr>
              <a:lnSpc>
                <a:spcPct val="107000"/>
              </a:lnSpc>
              <a:spcAft>
                <a:spcPts val="800"/>
              </a:spcAft>
            </a:pPr>
            <a:endParaRPr lang="en-IN" sz="1200" kern="100" dirty="0">
              <a:effectLst/>
              <a:latin typeface="Swis721 Cn BT" panose="020B0506020202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200" kern="100" dirty="0">
                <a:effectLst/>
                <a:latin typeface="Swis721 Cn BT" panose="020B0506020202030204" pitchFamily="34" charset="0"/>
                <a:ea typeface="Calibri" panose="020F0502020204030204" pitchFamily="34" charset="0"/>
                <a:cs typeface="Times New Roman" panose="02020603050405020304" pitchFamily="18" charset="0"/>
              </a:rPr>
              <a:t>Throughout the day, you'll have the chance to connect with other like-minded individuals, share your own experiences and insights, and gain new skills and knowledge that will help you achieve your goals. You'll be challenged, pushed outside your comfort zone, and supported every step of the way.</a:t>
            </a:r>
          </a:p>
          <a:p>
            <a:pPr>
              <a:lnSpc>
                <a:spcPct val="107000"/>
              </a:lnSpc>
              <a:spcAft>
                <a:spcPts val="800"/>
              </a:spcAft>
            </a:pPr>
            <a:endParaRPr lang="en-IN" sz="1200" kern="100" dirty="0">
              <a:effectLst/>
              <a:latin typeface="Swis721 Cn BT" panose="020B0506020202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200" kern="100" dirty="0">
                <a:effectLst/>
                <a:latin typeface="Swis721 Cn BT" panose="020B0506020202030204" pitchFamily="34" charset="0"/>
                <a:ea typeface="Calibri" panose="020F0502020204030204" pitchFamily="34" charset="0"/>
                <a:cs typeface="Times New Roman" panose="02020603050405020304" pitchFamily="18" charset="0"/>
              </a:rPr>
              <a:t>So, are you ready to embrace this day with open hearts and open minds? Are you ready to learn, grow, and transform? I know I am, and I can't wait to see what we'll achieve together.</a:t>
            </a:r>
          </a:p>
          <a:p>
            <a:pPr>
              <a:lnSpc>
                <a:spcPct val="107000"/>
              </a:lnSpc>
              <a:spcAft>
                <a:spcPts val="800"/>
              </a:spcAft>
            </a:pPr>
            <a:endParaRPr lang="en-IN" sz="1200" kern="100" dirty="0">
              <a:effectLst/>
              <a:latin typeface="Swis721 Cn BT" panose="020B0506020202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200" kern="100" dirty="0">
                <a:effectLst/>
                <a:latin typeface="Swis721 Cn BT" panose="020B0506020202030204" pitchFamily="34" charset="0"/>
                <a:ea typeface="Calibri" panose="020F0502020204030204" pitchFamily="34" charset="0"/>
                <a:cs typeface="Times New Roman" panose="02020603050405020304" pitchFamily="18" charset="0"/>
              </a:rPr>
              <a:t>Let's get started!</a:t>
            </a:r>
          </a:p>
          <a:p>
            <a:pPr marL="0" lvl="0" indent="0" algn="l" rtl="0">
              <a:lnSpc>
                <a:spcPct val="100000"/>
              </a:lnSpc>
              <a:spcBef>
                <a:spcPts val="0"/>
              </a:spcBef>
              <a:spcAft>
                <a:spcPts val="0"/>
              </a:spcAft>
              <a:buSzPts val="1400"/>
              <a:buNone/>
            </a:pPr>
            <a:endParaRPr dirty="0">
              <a:latin typeface="Swis721 Cn BT" panose="020B0506020202030204" pitchFamily="34" charset="0"/>
              <a:ea typeface="Arial"/>
              <a:cs typeface="Arial"/>
              <a:sym typeface="Arial"/>
            </a:endParaRPr>
          </a:p>
        </p:txBody>
      </p:sp>
      <p:sp>
        <p:nvSpPr>
          <p:cNvPr id="96" name="Google Shape;9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9" name="Google Shape;649;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en-IN" dirty="0">
                <a:latin typeface="Swis721 Cn BT" panose="020B0506020202030204" pitchFamily="34" charset="0"/>
                <a:ea typeface="Arial"/>
                <a:cs typeface="Arial"/>
                <a:sym typeface="Arial"/>
              </a:rPr>
              <a:t>Trainer notes-</a:t>
            </a:r>
            <a:r>
              <a:rPr lang="en-IN" sz="1800" b="1" dirty="0">
                <a:solidFill>
                  <a:srgbClr val="0D0D0D"/>
                </a:solidFill>
                <a:highlight>
                  <a:srgbClr val="FFFFFF"/>
                </a:highlight>
                <a:latin typeface="Quattrocento Sans"/>
                <a:ea typeface="Quattrocento Sans"/>
                <a:cs typeface="Quattrocento Sans"/>
                <a:sym typeface="Quattrocento Sans"/>
              </a:rPr>
              <a:t>Drawing Shapes</a:t>
            </a:r>
            <a:endParaRPr sz="1800" dirty="0">
              <a:highlight>
                <a:srgbClr val="FFFFFF"/>
              </a:highlight>
              <a:latin typeface="Swis721 Cn BT" panose="020B0506020202030204" pitchFamily="34" charset="0"/>
              <a:ea typeface="Arial"/>
              <a:cs typeface="Arial"/>
              <a:sym typeface="Arial"/>
            </a:endParaRPr>
          </a:p>
          <a:p>
            <a:pPr marL="0" lvl="0" indent="0" algn="l" rtl="0">
              <a:lnSpc>
                <a:spcPct val="107000"/>
              </a:lnSpc>
              <a:spcBef>
                <a:spcPts val="800"/>
              </a:spcBef>
              <a:spcAft>
                <a:spcPts val="0"/>
              </a:spcAft>
              <a:buSzPts val="1400"/>
              <a:buNone/>
            </a:pPr>
            <a:r>
              <a:rPr lang="en-IN" sz="1800" dirty="0">
                <a:solidFill>
                  <a:srgbClr val="0D0D0D"/>
                </a:solidFill>
                <a:highlight>
                  <a:srgbClr val="FFFFFF"/>
                </a:highlight>
                <a:latin typeface="Quattrocento Sans"/>
                <a:ea typeface="Quattrocento Sans"/>
                <a:cs typeface="Quattrocento Sans"/>
                <a:sym typeface="Quattrocento Sans"/>
              </a:rPr>
              <a:t>Drawing shapes in PowerPoint is fundamental for creating engaging and visually appealing slides. You can draw shapes by selecting the "Insert" tab, clicking on "Shapes," and then choosing from a variety of shapes like rectangles, circles, lines, and arrows. Simply click and drag on your slide to draw the shape to your desired size.</a:t>
            </a:r>
            <a:endParaRPr sz="1800" dirty="0">
              <a:highlight>
                <a:srgbClr val="FFFFFF"/>
              </a:highlight>
              <a:latin typeface="Swis721 Cn BT" panose="020B0506020202030204" pitchFamily="34" charset="0"/>
              <a:ea typeface="Arial"/>
              <a:cs typeface="Arial"/>
              <a:sym typeface="Arial"/>
            </a:endParaRPr>
          </a:p>
          <a:p>
            <a:pPr marL="0" lvl="0" indent="0" algn="l" rtl="0">
              <a:lnSpc>
                <a:spcPct val="100000"/>
              </a:lnSpc>
              <a:spcBef>
                <a:spcPts val="1500"/>
              </a:spcBef>
              <a:spcAft>
                <a:spcPts val="0"/>
              </a:spcAft>
              <a:buSzPts val="1400"/>
              <a:buNone/>
            </a:pPr>
            <a:endParaRPr dirty="0">
              <a:latin typeface="Swis721 Cn BT" panose="020B0506020202030204" pitchFamily="34" charset="0"/>
              <a:ea typeface="Arial"/>
              <a:cs typeface="Arial"/>
              <a:sym typeface="Arial"/>
            </a:endParaRPr>
          </a:p>
        </p:txBody>
      </p:sp>
      <p:sp>
        <p:nvSpPr>
          <p:cNvPr id="650" name="Google Shape;650;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N">
                <a:sym typeface="Arial"/>
              </a:rPr>
              <a:t>10</a:t>
            </a:fld>
            <a:endParaRPr dirty="0">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9" name="Google Shape;719;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IN" dirty="0">
                <a:latin typeface="Swis721 Cn BT" panose="020B0506020202030204" pitchFamily="34" charset="0"/>
                <a:ea typeface="Arial"/>
                <a:cs typeface="Arial"/>
                <a:sym typeface="Arial"/>
              </a:rPr>
              <a:t>Trainer notes-</a:t>
            </a:r>
            <a:r>
              <a:rPr lang="en-IN" sz="1800" b="1" dirty="0">
                <a:solidFill>
                  <a:srgbClr val="0D0D0D"/>
                </a:solidFill>
                <a:highlight>
                  <a:srgbClr val="FFFFFF"/>
                </a:highlight>
                <a:latin typeface="Quattrocento Sans"/>
                <a:ea typeface="Quattrocento Sans"/>
                <a:cs typeface="Quattrocento Sans"/>
                <a:sym typeface="Quattrocento Sans"/>
              </a:rPr>
              <a:t>Accessing the Slide Master</a:t>
            </a:r>
            <a:endParaRPr sz="1800" b="1" dirty="0">
              <a:highlight>
                <a:srgbClr val="FFFFFF"/>
              </a:highlight>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IN" sz="1800" dirty="0">
                <a:solidFill>
                  <a:srgbClr val="0D0D0D"/>
                </a:solidFill>
                <a:latin typeface="Quattrocento Sans"/>
                <a:ea typeface="Quattrocento Sans"/>
                <a:cs typeface="Quattrocento Sans"/>
                <a:sym typeface="Quattrocento Sans"/>
              </a:rPr>
              <a:t>Accessing the Slide Master is essential for creating uniform and professional PowerPoint presentations. You can access it by clicking on the "View" tab and selecting "Slide Master" from the menu. This allows you to make global changes to your slides, such as applying a consistent theme, font, or </a:t>
            </a:r>
            <a:r>
              <a:rPr lang="en-IN" sz="1800" dirty="0" err="1">
                <a:solidFill>
                  <a:srgbClr val="0D0D0D"/>
                </a:solidFill>
                <a:latin typeface="Quattrocento Sans"/>
                <a:ea typeface="Quattrocento Sans"/>
                <a:cs typeface="Quattrocento Sans"/>
                <a:sym typeface="Quattrocento Sans"/>
              </a:rPr>
              <a:t>color</a:t>
            </a:r>
            <a:r>
              <a:rPr lang="en-IN" sz="1800" dirty="0">
                <a:solidFill>
                  <a:srgbClr val="0D0D0D"/>
                </a:solidFill>
                <a:latin typeface="Quattrocento Sans"/>
                <a:ea typeface="Quattrocento Sans"/>
                <a:cs typeface="Quattrocento Sans"/>
                <a:sym typeface="Quattrocento Sans"/>
              </a:rPr>
              <a:t> scheme across all slides in your presentation</a:t>
            </a:r>
            <a:endParaRPr dirty="0">
              <a:latin typeface="Swis721 Cn BT" panose="020B0506020202030204" pitchFamily="34" charset="0"/>
              <a:ea typeface="Arial"/>
              <a:cs typeface="Arial"/>
              <a:sym typeface="Arial"/>
            </a:endParaRPr>
          </a:p>
        </p:txBody>
      </p:sp>
      <p:sp>
        <p:nvSpPr>
          <p:cNvPr id="720" name="Google Shape;720;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N">
                <a:sym typeface="Arial"/>
              </a:rPr>
              <a:t>11</a:t>
            </a:fld>
            <a:endParaRPr dirty="0">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p8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Swis721 Cn BT" panose="020B0506020202030204" pitchFamily="34" charset="0"/>
              <a:ea typeface="Arial"/>
              <a:cs typeface="Arial"/>
              <a:sym typeface="Arial"/>
            </a:endParaRPr>
          </a:p>
        </p:txBody>
      </p:sp>
      <p:sp>
        <p:nvSpPr>
          <p:cNvPr id="967" name="Google Shape;967;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chemeClr val="dk1"/>
              </a:buClr>
              <a:buSzPts val="1000"/>
              <a:buFont typeface="Arial"/>
              <a:buNone/>
            </a:pPr>
            <a:r>
              <a:rPr lang="en-IN" sz="1000" b="1" i="0" dirty="0">
                <a:solidFill>
                  <a:schemeClr val="dk1"/>
                </a:solidFill>
                <a:latin typeface="Swis721 Cn BT" panose="020B0506020202030204" pitchFamily="34" charset="0"/>
                <a:ea typeface="Arial"/>
                <a:cs typeface="Arial"/>
                <a:sym typeface="Arial"/>
              </a:rPr>
              <a:t>Welcome to the MS PowerPoint Presentation Workshop. A</a:t>
            </a:r>
            <a:r>
              <a:rPr lang="en-IN" b="1" dirty="0">
                <a:latin typeface="Swis721 Cn BT" panose="020B0506020202030204" pitchFamily="34" charset="0"/>
                <a:ea typeface="Arial"/>
                <a:cs typeface="Arial"/>
                <a:sym typeface="Arial"/>
              </a:rPr>
              <a:t>re you excited for today`s workshop? let me introduce todays workshop modules.</a:t>
            </a:r>
            <a:endParaRPr dirty="0"/>
          </a:p>
          <a:p>
            <a:pPr marL="0" marR="0" lvl="0" indent="0" algn="l" rtl="0">
              <a:lnSpc>
                <a:spcPct val="107000"/>
              </a:lnSpc>
              <a:spcBef>
                <a:spcPts val="800"/>
              </a:spcBef>
              <a:spcAft>
                <a:spcPts val="0"/>
              </a:spcAft>
              <a:buClr>
                <a:schemeClr val="dk1"/>
              </a:buClr>
              <a:buSzPts val="1200"/>
              <a:buFont typeface="Arial"/>
              <a:buNone/>
            </a:pPr>
            <a:r>
              <a:rPr lang="en-IN" b="0" dirty="0">
                <a:latin typeface="Swis721 Cn BT" panose="020B0506020202030204" pitchFamily="34" charset="0"/>
                <a:ea typeface="Arial"/>
                <a:cs typeface="Arial"/>
                <a:sym typeface="Arial"/>
              </a:rPr>
              <a:t>1 The Ribbons</a:t>
            </a:r>
            <a:endParaRPr dirty="0"/>
          </a:p>
          <a:p>
            <a:pPr marL="0" marR="0" lvl="0" indent="0" algn="l" rtl="0">
              <a:lnSpc>
                <a:spcPct val="107000"/>
              </a:lnSpc>
              <a:spcBef>
                <a:spcPts val="800"/>
              </a:spcBef>
              <a:spcAft>
                <a:spcPts val="0"/>
              </a:spcAft>
              <a:buClr>
                <a:schemeClr val="dk1"/>
              </a:buClr>
              <a:buSzPts val="1200"/>
              <a:buFont typeface="Arial"/>
              <a:buNone/>
            </a:pPr>
            <a:r>
              <a:rPr lang="en-IN" b="0" dirty="0">
                <a:latin typeface="Swis721 Cn BT" panose="020B0506020202030204" pitchFamily="34" charset="0"/>
                <a:ea typeface="Arial"/>
                <a:cs typeface="Arial"/>
                <a:sym typeface="Arial"/>
              </a:rPr>
              <a:t>2 Getting Started</a:t>
            </a:r>
            <a:endParaRPr dirty="0"/>
          </a:p>
          <a:p>
            <a:pPr marL="0" marR="0" lvl="0" indent="0" algn="l" rtl="0">
              <a:lnSpc>
                <a:spcPct val="107000"/>
              </a:lnSpc>
              <a:spcBef>
                <a:spcPts val="800"/>
              </a:spcBef>
              <a:spcAft>
                <a:spcPts val="0"/>
              </a:spcAft>
              <a:buClr>
                <a:schemeClr val="dk1"/>
              </a:buClr>
              <a:buSzPts val="1200"/>
              <a:buFont typeface="Arial"/>
              <a:buNone/>
            </a:pPr>
            <a:r>
              <a:rPr lang="en-IN" b="0" dirty="0">
                <a:latin typeface="Swis721 Cn BT" panose="020B0506020202030204" pitchFamily="34" charset="0"/>
                <a:ea typeface="Arial"/>
                <a:cs typeface="Arial"/>
                <a:sym typeface="Arial"/>
              </a:rPr>
              <a:t>3 The View Ribbon</a:t>
            </a:r>
            <a:endParaRPr dirty="0"/>
          </a:p>
          <a:p>
            <a:pPr marL="0" marR="0" lvl="0" indent="0" algn="l" rtl="0">
              <a:lnSpc>
                <a:spcPct val="107000"/>
              </a:lnSpc>
              <a:spcBef>
                <a:spcPts val="800"/>
              </a:spcBef>
              <a:spcAft>
                <a:spcPts val="0"/>
              </a:spcAft>
              <a:buClr>
                <a:schemeClr val="dk1"/>
              </a:buClr>
              <a:buSzPts val="1200"/>
              <a:buFont typeface="Arial"/>
              <a:buNone/>
            </a:pPr>
            <a:r>
              <a:rPr lang="en-IN" b="0" dirty="0">
                <a:latin typeface="Swis721 Cn BT" panose="020B0506020202030204" pitchFamily="34" charset="0"/>
                <a:ea typeface="Arial"/>
                <a:cs typeface="Arial"/>
                <a:sym typeface="Arial"/>
              </a:rPr>
              <a:t>4 Working with Text &amp; Animation</a:t>
            </a:r>
            <a:endParaRPr dirty="0"/>
          </a:p>
          <a:p>
            <a:pPr marL="0" marR="0" lvl="0" indent="0" algn="l" rtl="0">
              <a:lnSpc>
                <a:spcPct val="107000"/>
              </a:lnSpc>
              <a:spcBef>
                <a:spcPts val="800"/>
              </a:spcBef>
              <a:spcAft>
                <a:spcPts val="0"/>
              </a:spcAft>
              <a:buClr>
                <a:schemeClr val="dk1"/>
              </a:buClr>
              <a:buSzPts val="1200"/>
              <a:buFont typeface="Arial"/>
              <a:buNone/>
            </a:pPr>
            <a:r>
              <a:rPr lang="en-IN" b="0" dirty="0">
                <a:latin typeface="Swis721 Cn BT" panose="020B0506020202030204" pitchFamily="34" charset="0"/>
                <a:ea typeface="Arial"/>
                <a:cs typeface="Arial"/>
                <a:sym typeface="Arial"/>
              </a:rPr>
              <a:t>5 Working with shapes &amp; Graphs</a:t>
            </a:r>
            <a:endParaRPr dirty="0"/>
          </a:p>
          <a:p>
            <a:pPr marL="0" marR="0" lvl="0" indent="0" algn="l" rtl="0">
              <a:lnSpc>
                <a:spcPct val="107000"/>
              </a:lnSpc>
              <a:spcBef>
                <a:spcPts val="800"/>
              </a:spcBef>
              <a:spcAft>
                <a:spcPts val="0"/>
              </a:spcAft>
              <a:buClr>
                <a:schemeClr val="dk1"/>
              </a:buClr>
              <a:buSzPts val="1200"/>
              <a:buFont typeface="Arial"/>
              <a:buNone/>
            </a:pPr>
            <a:r>
              <a:rPr lang="en-IN" b="0" dirty="0">
                <a:latin typeface="Swis721 Cn BT" panose="020B0506020202030204" pitchFamily="34" charset="0"/>
                <a:ea typeface="Arial"/>
                <a:cs typeface="Arial"/>
                <a:sym typeface="Arial"/>
              </a:rPr>
              <a:t>6 Slide Master</a:t>
            </a:r>
            <a:endParaRPr dirty="0"/>
          </a:p>
          <a:p>
            <a:pPr marL="457200" lvl="0" indent="-228600" algn="l" rtl="0">
              <a:lnSpc>
                <a:spcPct val="107000"/>
              </a:lnSpc>
              <a:spcBef>
                <a:spcPts val="800"/>
              </a:spcBef>
              <a:spcAft>
                <a:spcPts val="0"/>
              </a:spcAft>
              <a:buSzPts val="1400"/>
              <a:buNone/>
            </a:pPr>
            <a:r>
              <a:rPr lang="en-IN" sz="1200" b="1" dirty="0">
                <a:solidFill>
                  <a:srgbClr val="01559E"/>
                </a:solidFill>
                <a:latin typeface="Swis721 Cn BT" panose="020B0506020202030204" pitchFamily="34" charset="0"/>
                <a:ea typeface="Arial"/>
                <a:cs typeface="Arial"/>
                <a:sym typeface="Arial"/>
              </a:rPr>
              <a:t> </a:t>
            </a:r>
            <a:endParaRPr sz="1200" dirty="0">
              <a:latin typeface="Swis721 Cn BT" panose="020B0506020202030204" pitchFamily="34" charset="0"/>
              <a:ea typeface="Arial"/>
              <a:cs typeface="Arial"/>
              <a:sym typeface="Arial"/>
            </a:endParaRPr>
          </a:p>
          <a:p>
            <a:pPr marL="0" lvl="0" indent="0" algn="l" rtl="0">
              <a:lnSpc>
                <a:spcPct val="100000"/>
              </a:lnSpc>
              <a:spcBef>
                <a:spcPts val="800"/>
              </a:spcBef>
              <a:spcAft>
                <a:spcPts val="0"/>
              </a:spcAft>
              <a:buSzPts val="1400"/>
              <a:buNone/>
            </a:pPr>
            <a:endParaRPr dirty="0">
              <a:latin typeface="Swis721 Cn BT" panose="020B0506020202030204" pitchFamily="34" charset="0"/>
              <a:ea typeface="Arial"/>
              <a:cs typeface="Arial"/>
              <a:sym typeface="Arial"/>
            </a:endParaRPr>
          </a:p>
        </p:txBody>
      </p:sp>
      <p:sp>
        <p:nvSpPr>
          <p:cNvPr id="122" name="Google Shape;12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N">
                <a:sym typeface="Arial"/>
              </a:rPr>
              <a:t>2</a:t>
            </a:fld>
            <a:endParaRPr dirty="0">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Welcome to Module 1- </a:t>
            </a:r>
            <a:r>
              <a:rPr lang="en-IN" dirty="0" err="1"/>
              <a:t>Powerpoint</a:t>
            </a:r>
            <a:r>
              <a:rPr lang="en-IN" dirty="0"/>
              <a:t> Ribbons.</a:t>
            </a:r>
          </a:p>
        </p:txBody>
      </p:sp>
      <p:sp>
        <p:nvSpPr>
          <p:cNvPr id="4" name="Slide Number Placeholder 3"/>
          <p:cNvSpPr>
            <a:spLocks noGrp="1"/>
          </p:cNvSpPr>
          <p:nvPr>
            <p:ph type="sldNum" idx="12"/>
          </p:nvPr>
        </p:nvSpPr>
        <p:spPr/>
        <p:txBody>
          <a:bodyPr/>
          <a:lstStyle/>
          <a:p>
            <a:pPr algn="r"/>
            <a:fld id="{00000000-1234-1234-1234-123412341234}" type="slidenum">
              <a:rPr lang="en-IN" sz="1200" smtClean="0">
                <a:solidFill>
                  <a:schemeClr val="dk1"/>
                </a:solidFill>
              </a:rPr>
              <a:pPr algn="r"/>
              <a:t>3</a:t>
            </a:fld>
            <a:endParaRPr lang="en-IN" sz="1200" dirty="0">
              <a:solidFill>
                <a:schemeClr val="dk1"/>
              </a:solidFill>
            </a:endParaRPr>
          </a:p>
        </p:txBody>
      </p:sp>
    </p:spTree>
    <p:extLst>
      <p:ext uri="{BB962C8B-B14F-4D97-AF65-F5344CB8AC3E}">
        <p14:creationId xmlns:p14="http://schemas.microsoft.com/office/powerpoint/2010/main" val="1072620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IN" b="1" dirty="0">
                <a:latin typeface="Swis721 Cn BT" panose="020B0506020202030204" pitchFamily="34" charset="0"/>
                <a:ea typeface="Arial"/>
                <a:cs typeface="Arial"/>
                <a:sym typeface="Arial"/>
              </a:rPr>
              <a:t>Trainer notes</a:t>
            </a:r>
            <a:r>
              <a:rPr lang="en-IN" dirty="0">
                <a:latin typeface="Swis721 Cn BT" panose="020B0506020202030204" pitchFamily="34" charset="0"/>
                <a:ea typeface="Arial"/>
                <a:cs typeface="Arial"/>
                <a:sym typeface="Arial"/>
              </a:rPr>
              <a:t>-</a:t>
            </a:r>
            <a:r>
              <a:rPr lang="en-IN" dirty="0">
                <a:latin typeface="Swis721 Cn BT" panose="020B0506020202030204" pitchFamily="34" charset="0"/>
              </a:rPr>
              <a:t>The Ribbon in Microsoft PowerPoint is a toolbar that organizes commands into tabs for easy access. Each tab groups related commands together, such as Home, Insert, Design, and more, streamlining the workflow. The Ribbon adapts to your activity, showing contextual tools as needed. Mastery of the Ribbon is crucial for efficient navigation and utilization of PowerPoint's features.</a:t>
            </a:r>
            <a:endParaRPr dirty="0">
              <a:latin typeface="Swis721 Cn BT" panose="020B0506020202030204" pitchFamily="34" charset="0"/>
            </a:endParaRPr>
          </a:p>
          <a:p>
            <a:pPr marL="342900" lvl="0" indent="-342900" algn="l" rtl="0">
              <a:lnSpc>
                <a:spcPct val="115000"/>
              </a:lnSpc>
              <a:spcBef>
                <a:spcPts val="600"/>
              </a:spcBef>
              <a:spcAft>
                <a:spcPts val="0"/>
              </a:spcAft>
              <a:buClr>
                <a:srgbClr val="000000"/>
              </a:buClr>
              <a:buSzPts val="1000"/>
              <a:buFont typeface="Arial"/>
              <a:buChar char="●"/>
            </a:pPr>
            <a:r>
              <a:rPr lang="en-IN" sz="1800" u="none" strike="noStrike" dirty="0">
                <a:solidFill>
                  <a:srgbClr val="000000"/>
                </a:solidFill>
                <a:latin typeface="Swis721 Cn BT" panose="020B0506020202030204" pitchFamily="34" charset="0"/>
                <a:ea typeface="Arial"/>
                <a:cs typeface="Arial"/>
                <a:sym typeface="Arial"/>
              </a:rPr>
              <a:t>File View</a:t>
            </a:r>
            <a:endParaRPr sz="1800" u="none" strike="noStrike" dirty="0">
              <a:latin typeface="Swis721 Cn BT" panose="020B0506020202030204" pitchFamily="34" charset="0"/>
              <a:ea typeface="Noto Sans Symbols"/>
              <a:cs typeface="Noto Sans Symbols"/>
              <a:sym typeface="Noto Sans Symbols"/>
            </a:endParaRPr>
          </a:p>
          <a:p>
            <a:pPr marL="342900" lvl="0" indent="-342900" algn="l" rtl="0">
              <a:lnSpc>
                <a:spcPct val="115000"/>
              </a:lnSpc>
              <a:spcBef>
                <a:spcPts val="800"/>
              </a:spcBef>
              <a:spcAft>
                <a:spcPts val="0"/>
              </a:spcAft>
              <a:buClr>
                <a:srgbClr val="000000"/>
              </a:buClr>
              <a:buSzPts val="1000"/>
              <a:buFont typeface="Arial"/>
              <a:buChar char="●"/>
            </a:pPr>
            <a:r>
              <a:rPr lang="en-IN" sz="1800" u="none" strike="noStrike" dirty="0">
                <a:solidFill>
                  <a:srgbClr val="000000"/>
                </a:solidFill>
                <a:latin typeface="Swis721 Cn BT" panose="020B0506020202030204" pitchFamily="34" charset="0"/>
                <a:ea typeface="Arial"/>
                <a:cs typeface="Arial"/>
                <a:sym typeface="Arial"/>
              </a:rPr>
              <a:t>Home </a:t>
            </a:r>
            <a:endParaRPr sz="1800" u="none" strike="noStrike" dirty="0">
              <a:latin typeface="Swis721 Cn BT" panose="020B0506020202030204" pitchFamily="34" charset="0"/>
              <a:ea typeface="Noto Sans Symbols"/>
              <a:cs typeface="Noto Sans Symbols"/>
              <a:sym typeface="Noto Sans Symbols"/>
            </a:endParaRPr>
          </a:p>
          <a:p>
            <a:pPr marL="342900" lvl="0" indent="-342900" algn="l" rtl="0">
              <a:lnSpc>
                <a:spcPct val="115000"/>
              </a:lnSpc>
              <a:spcBef>
                <a:spcPts val="800"/>
              </a:spcBef>
              <a:spcAft>
                <a:spcPts val="0"/>
              </a:spcAft>
              <a:buClr>
                <a:srgbClr val="000000"/>
              </a:buClr>
              <a:buSzPts val="1000"/>
              <a:buFont typeface="Arial"/>
              <a:buChar char="●"/>
            </a:pPr>
            <a:r>
              <a:rPr lang="en-IN" sz="1800" u="none" strike="noStrike" dirty="0">
                <a:solidFill>
                  <a:srgbClr val="000000"/>
                </a:solidFill>
                <a:latin typeface="Swis721 Cn BT" panose="020B0506020202030204" pitchFamily="34" charset="0"/>
                <a:ea typeface="Arial"/>
                <a:cs typeface="Arial"/>
                <a:sym typeface="Arial"/>
              </a:rPr>
              <a:t>Insert</a:t>
            </a:r>
            <a:endParaRPr sz="1800" u="none" strike="noStrike" dirty="0">
              <a:latin typeface="Swis721 Cn BT" panose="020B0506020202030204" pitchFamily="34" charset="0"/>
              <a:ea typeface="Noto Sans Symbols"/>
              <a:cs typeface="Noto Sans Symbols"/>
              <a:sym typeface="Noto Sans Symbols"/>
            </a:endParaRPr>
          </a:p>
          <a:p>
            <a:pPr marL="342900" lvl="0" indent="-342900" algn="l" rtl="0">
              <a:lnSpc>
                <a:spcPct val="115000"/>
              </a:lnSpc>
              <a:spcBef>
                <a:spcPts val="800"/>
              </a:spcBef>
              <a:spcAft>
                <a:spcPts val="0"/>
              </a:spcAft>
              <a:buClr>
                <a:srgbClr val="000000"/>
              </a:buClr>
              <a:buSzPts val="1000"/>
              <a:buFont typeface="Arial"/>
              <a:buChar char="●"/>
            </a:pPr>
            <a:r>
              <a:rPr lang="en-IN" sz="1800" u="none" strike="noStrike" dirty="0">
                <a:solidFill>
                  <a:srgbClr val="000000"/>
                </a:solidFill>
                <a:latin typeface="Swis721 Cn BT" panose="020B0506020202030204" pitchFamily="34" charset="0"/>
                <a:ea typeface="Arial"/>
                <a:cs typeface="Arial"/>
                <a:sym typeface="Arial"/>
              </a:rPr>
              <a:t>Draw</a:t>
            </a:r>
            <a:endParaRPr sz="1800" u="none" strike="noStrike" dirty="0">
              <a:latin typeface="Swis721 Cn BT" panose="020B0506020202030204" pitchFamily="34" charset="0"/>
              <a:ea typeface="Noto Sans Symbols"/>
              <a:cs typeface="Noto Sans Symbols"/>
              <a:sym typeface="Noto Sans Symbols"/>
            </a:endParaRPr>
          </a:p>
          <a:p>
            <a:pPr marL="342900" lvl="0" indent="-342900" algn="l" rtl="0">
              <a:lnSpc>
                <a:spcPct val="115000"/>
              </a:lnSpc>
              <a:spcBef>
                <a:spcPts val="600"/>
              </a:spcBef>
              <a:spcAft>
                <a:spcPts val="0"/>
              </a:spcAft>
              <a:buClr>
                <a:srgbClr val="000000"/>
              </a:buClr>
              <a:buSzPts val="1000"/>
              <a:buFont typeface="Arial"/>
              <a:buChar char="●"/>
            </a:pPr>
            <a:r>
              <a:rPr lang="en-IN" sz="1800" u="none" strike="noStrike" dirty="0">
                <a:solidFill>
                  <a:srgbClr val="000000"/>
                </a:solidFill>
                <a:latin typeface="Swis721 Cn BT" panose="020B0506020202030204" pitchFamily="34" charset="0"/>
                <a:ea typeface="Arial"/>
                <a:cs typeface="Arial"/>
                <a:sym typeface="Arial"/>
              </a:rPr>
              <a:t>Design</a:t>
            </a:r>
            <a:endParaRPr sz="1800" u="none" strike="noStrike" dirty="0">
              <a:latin typeface="Swis721 Cn BT" panose="020B0506020202030204" pitchFamily="34" charset="0"/>
              <a:ea typeface="Noto Sans Symbols"/>
              <a:cs typeface="Noto Sans Symbols"/>
              <a:sym typeface="Noto Sans Symbols"/>
            </a:endParaRPr>
          </a:p>
          <a:p>
            <a:pPr marL="342900" lvl="0" indent="-342900" algn="l" rtl="0">
              <a:lnSpc>
                <a:spcPct val="115000"/>
              </a:lnSpc>
              <a:spcBef>
                <a:spcPts val="600"/>
              </a:spcBef>
              <a:spcAft>
                <a:spcPts val="0"/>
              </a:spcAft>
              <a:buClr>
                <a:srgbClr val="000000"/>
              </a:buClr>
              <a:buSzPts val="1000"/>
              <a:buFont typeface="Arial"/>
              <a:buChar char="●"/>
            </a:pPr>
            <a:r>
              <a:rPr lang="en-IN" sz="1800" u="none" strike="noStrike" dirty="0">
                <a:solidFill>
                  <a:srgbClr val="000000"/>
                </a:solidFill>
                <a:latin typeface="Swis721 Cn BT" panose="020B0506020202030204" pitchFamily="34" charset="0"/>
                <a:ea typeface="Arial"/>
                <a:cs typeface="Arial"/>
                <a:sym typeface="Arial"/>
              </a:rPr>
              <a:t>Transition</a:t>
            </a:r>
            <a:endParaRPr sz="1800" u="none" strike="noStrike" dirty="0">
              <a:latin typeface="Swis721 Cn BT" panose="020B0506020202030204" pitchFamily="34" charset="0"/>
              <a:ea typeface="Noto Sans Symbols"/>
              <a:cs typeface="Noto Sans Symbols"/>
              <a:sym typeface="Noto Sans Symbols"/>
            </a:endParaRPr>
          </a:p>
          <a:p>
            <a:pPr marL="342900" lvl="0" indent="-342900" algn="l" rtl="0">
              <a:lnSpc>
                <a:spcPct val="115000"/>
              </a:lnSpc>
              <a:spcBef>
                <a:spcPts val="600"/>
              </a:spcBef>
              <a:spcAft>
                <a:spcPts val="0"/>
              </a:spcAft>
              <a:buClr>
                <a:srgbClr val="000000"/>
              </a:buClr>
              <a:buSzPts val="1000"/>
              <a:buFont typeface="Arial"/>
              <a:buChar char="●"/>
            </a:pPr>
            <a:r>
              <a:rPr lang="en-IN" sz="1800" u="none" strike="noStrike" dirty="0">
                <a:latin typeface="Swis721 Cn BT" panose="020B0506020202030204" pitchFamily="34" charset="0"/>
                <a:ea typeface="Noto Sans Symbols"/>
                <a:cs typeface="Noto Sans Symbols"/>
                <a:sym typeface="Noto Sans Symbols"/>
              </a:rPr>
              <a:t>Animation</a:t>
            </a:r>
            <a:endParaRPr dirty="0">
              <a:latin typeface="Swis721 Cn BT" panose="020B0506020202030204" pitchFamily="34" charset="0"/>
            </a:endParaRPr>
          </a:p>
          <a:p>
            <a:pPr marL="342900" lvl="0" indent="-342900" algn="l" rtl="0">
              <a:lnSpc>
                <a:spcPct val="115000"/>
              </a:lnSpc>
              <a:spcBef>
                <a:spcPts val="600"/>
              </a:spcBef>
              <a:spcAft>
                <a:spcPts val="0"/>
              </a:spcAft>
              <a:buClr>
                <a:srgbClr val="000000"/>
              </a:buClr>
              <a:buSzPts val="1000"/>
              <a:buFont typeface="Arial"/>
              <a:buChar char="●"/>
            </a:pPr>
            <a:r>
              <a:rPr lang="en-IN" sz="1800" u="none" strike="noStrike" dirty="0">
                <a:latin typeface="Swis721 Cn BT" panose="020B0506020202030204" pitchFamily="34" charset="0"/>
                <a:ea typeface="Noto Sans Symbols"/>
                <a:cs typeface="Noto Sans Symbols"/>
                <a:sym typeface="Noto Sans Symbols"/>
              </a:rPr>
              <a:t>Slide Show</a:t>
            </a:r>
            <a:endParaRPr dirty="0">
              <a:latin typeface="Swis721 Cn BT" panose="020B0506020202030204" pitchFamily="34" charset="0"/>
            </a:endParaRPr>
          </a:p>
          <a:p>
            <a:pPr marL="342900" lvl="0" indent="-342900" algn="l" rtl="0">
              <a:lnSpc>
                <a:spcPct val="115000"/>
              </a:lnSpc>
              <a:spcBef>
                <a:spcPts val="600"/>
              </a:spcBef>
              <a:spcAft>
                <a:spcPts val="0"/>
              </a:spcAft>
              <a:buClr>
                <a:srgbClr val="000000"/>
              </a:buClr>
              <a:buSzPts val="1000"/>
              <a:buFont typeface="Arial"/>
              <a:buChar char="●"/>
            </a:pPr>
            <a:r>
              <a:rPr lang="en-IN" sz="1800" u="none" strike="noStrike" dirty="0">
                <a:latin typeface="Swis721 Cn BT" panose="020B0506020202030204" pitchFamily="34" charset="0"/>
                <a:ea typeface="Noto Sans Symbols"/>
                <a:cs typeface="Noto Sans Symbols"/>
                <a:sym typeface="Noto Sans Symbols"/>
              </a:rPr>
              <a:t>Review</a:t>
            </a:r>
            <a:endParaRPr dirty="0">
              <a:latin typeface="Swis721 Cn BT" panose="020B0506020202030204" pitchFamily="34" charset="0"/>
            </a:endParaRPr>
          </a:p>
          <a:p>
            <a:pPr marL="342900" lvl="0" indent="-342900" algn="l" rtl="0">
              <a:lnSpc>
                <a:spcPct val="115000"/>
              </a:lnSpc>
              <a:spcBef>
                <a:spcPts val="600"/>
              </a:spcBef>
              <a:spcAft>
                <a:spcPts val="600"/>
              </a:spcAft>
              <a:buClr>
                <a:srgbClr val="000000"/>
              </a:buClr>
              <a:buSzPts val="1000"/>
              <a:buFont typeface="Arial"/>
              <a:buChar char="●"/>
            </a:pPr>
            <a:r>
              <a:rPr lang="en-IN" sz="1800" u="none" strike="noStrike" dirty="0">
                <a:latin typeface="Swis721 Cn BT" panose="020B0506020202030204" pitchFamily="34" charset="0"/>
                <a:ea typeface="Noto Sans Symbols"/>
                <a:cs typeface="Noto Sans Symbols"/>
                <a:sym typeface="Noto Sans Symbols"/>
              </a:rPr>
              <a:t>View Ribbon</a:t>
            </a:r>
            <a:endParaRPr dirty="0">
              <a:latin typeface="Swis721 Cn BT" panose="020B0506020202030204" pitchFamily="34" charset="0"/>
            </a:endParaRPr>
          </a:p>
        </p:txBody>
      </p:sp>
      <p:sp>
        <p:nvSpPr>
          <p:cNvPr id="218" name="Google Shape;21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Swis721 Cn BT" panose="020B0506020202030204" pitchFamily="34" charset="0"/>
              <a:ea typeface="Arial"/>
              <a:cs typeface="Arial"/>
              <a:sym typeface="Arial"/>
            </a:endParaRPr>
          </a:p>
        </p:txBody>
      </p:sp>
      <p:sp>
        <p:nvSpPr>
          <p:cNvPr id="315" name="Google Shape;3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IN" dirty="0">
                <a:latin typeface="Swis721 Cn BT" panose="020B0506020202030204" pitchFamily="34" charset="0"/>
                <a:ea typeface="Arial"/>
                <a:cs typeface="Arial"/>
                <a:sym typeface="Arial"/>
              </a:rPr>
              <a:t>Trainer Notes:-Start by clicking on "File" in the top left corner, then select "New" to begin a new presentation. You can also use keyboard shortcuts like Ctrl + N (Windows) or Command + N (Mac) to quickly start a new presentation. Consider starting with a blank slide or choose from available templates based on your presentation needs.</a:t>
            </a:r>
            <a:endParaRPr dirty="0"/>
          </a:p>
          <a:p>
            <a:pPr marL="457200" marR="0" lvl="0" indent="-228600" algn="l" rtl="0">
              <a:lnSpc>
                <a:spcPct val="100000"/>
              </a:lnSpc>
              <a:spcBef>
                <a:spcPts val="0"/>
              </a:spcBef>
              <a:spcAft>
                <a:spcPts val="0"/>
              </a:spcAft>
              <a:buSzPts val="1400"/>
              <a:buNone/>
            </a:pPr>
            <a:endParaRPr dirty="0"/>
          </a:p>
        </p:txBody>
      </p:sp>
      <p:sp>
        <p:nvSpPr>
          <p:cNvPr id="336" name="Google Shape;33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IN" sz="1200">
                <a:solidFill>
                  <a:schemeClr val="dk1"/>
                </a:solidFill>
              </a:rPr>
              <a:t>6</a:t>
            </a:fld>
            <a:endParaRPr sz="1200" dirty="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latin typeface="Swis721 Cn BT" panose="020B0506020202030204" pitchFamily="34" charset="0"/>
                <a:ea typeface="Arial"/>
                <a:cs typeface="Arial"/>
                <a:sym typeface="Arial"/>
              </a:rPr>
              <a:t>Trainer notes-</a:t>
            </a:r>
            <a:r>
              <a:rPr lang="en-US" dirty="0"/>
              <a:t>The View Ribbon in Microsoft PowerPoint provides various tools to customize and manage the presentation's appearance and structure. It includes options to switch between different views such as Normal, Slide Sorter, and Reading View, each tailored for specific tasks like editing, organizing, or presenting slides. Additionally, it offers features to manage the master slides, adjust zoom levels, and arrange windows, enhancing the efficiency and flexibility of your workflow.</a:t>
            </a:r>
          </a:p>
          <a:p>
            <a:pPr marL="342900" lvl="0" indent="-342900" algn="l" rtl="0">
              <a:lnSpc>
                <a:spcPct val="115000"/>
              </a:lnSpc>
              <a:spcBef>
                <a:spcPts val="600"/>
              </a:spcBef>
              <a:spcAft>
                <a:spcPts val="0"/>
              </a:spcAft>
              <a:buClr>
                <a:srgbClr val="000000"/>
              </a:buClr>
              <a:buSzPts val="1000"/>
              <a:buFont typeface="Arial"/>
              <a:buChar char="●"/>
            </a:pPr>
            <a:r>
              <a:rPr lang="en-US" sz="1800" u="none" strike="noStrike" dirty="0">
                <a:solidFill>
                  <a:srgbClr val="000000"/>
                </a:solidFill>
                <a:latin typeface="Swis721 Cn BT" panose="020B0506020202030204" pitchFamily="34" charset="0"/>
                <a:ea typeface="Arial"/>
                <a:cs typeface="Arial"/>
                <a:sym typeface="Arial"/>
              </a:rPr>
              <a:t>Changing the Views</a:t>
            </a:r>
            <a:endParaRPr lang="en-US" sz="1800" u="none" strike="noStrike" dirty="0">
              <a:latin typeface="Noto Sans Symbols"/>
              <a:ea typeface="Noto Sans Symbols"/>
              <a:cs typeface="Noto Sans Symbols"/>
              <a:sym typeface="Noto Sans Symbols"/>
            </a:endParaRPr>
          </a:p>
          <a:p>
            <a:pPr marL="342900" lvl="0" indent="-342900" algn="l" rtl="0">
              <a:lnSpc>
                <a:spcPct val="115000"/>
              </a:lnSpc>
              <a:spcBef>
                <a:spcPts val="800"/>
              </a:spcBef>
              <a:spcAft>
                <a:spcPts val="0"/>
              </a:spcAft>
              <a:buClr>
                <a:srgbClr val="000000"/>
              </a:buClr>
              <a:buSzPts val="1000"/>
              <a:buFont typeface="Arial"/>
              <a:buChar char="●"/>
            </a:pPr>
            <a:r>
              <a:rPr lang="en-US" sz="1800" u="none" strike="noStrike" dirty="0">
                <a:solidFill>
                  <a:srgbClr val="000000"/>
                </a:solidFill>
                <a:latin typeface="Swis721 Cn BT" panose="020B0506020202030204" pitchFamily="34" charset="0"/>
                <a:ea typeface="Arial"/>
                <a:cs typeface="Arial"/>
                <a:sym typeface="Arial"/>
              </a:rPr>
              <a:t>Normal View</a:t>
            </a:r>
            <a:endParaRPr lang="en-US" sz="1800" u="none" strike="noStrike" dirty="0">
              <a:latin typeface="Noto Sans Symbols"/>
              <a:ea typeface="Noto Sans Symbols"/>
              <a:cs typeface="Noto Sans Symbols"/>
              <a:sym typeface="Noto Sans Symbols"/>
            </a:endParaRPr>
          </a:p>
          <a:p>
            <a:pPr marL="342900" lvl="0" indent="-342900" algn="l" rtl="0">
              <a:lnSpc>
                <a:spcPct val="115000"/>
              </a:lnSpc>
              <a:spcBef>
                <a:spcPts val="800"/>
              </a:spcBef>
              <a:spcAft>
                <a:spcPts val="0"/>
              </a:spcAft>
              <a:buClr>
                <a:srgbClr val="000000"/>
              </a:buClr>
              <a:buSzPts val="1000"/>
              <a:buFont typeface="Arial"/>
              <a:buChar char="●"/>
            </a:pPr>
            <a:r>
              <a:rPr lang="en-US" sz="1800" u="none" strike="noStrike" dirty="0">
                <a:solidFill>
                  <a:srgbClr val="000000"/>
                </a:solidFill>
                <a:latin typeface="Swis721 Cn BT" panose="020B0506020202030204" pitchFamily="34" charset="0"/>
                <a:ea typeface="Arial"/>
                <a:cs typeface="Arial"/>
                <a:sym typeface="Arial"/>
              </a:rPr>
              <a:t>Slide Sorter View</a:t>
            </a:r>
            <a:endParaRPr lang="en-US" sz="1800" u="none" strike="noStrike" dirty="0">
              <a:latin typeface="Noto Sans Symbols"/>
              <a:ea typeface="Noto Sans Symbols"/>
              <a:cs typeface="Noto Sans Symbols"/>
              <a:sym typeface="Noto Sans Symbols"/>
            </a:endParaRPr>
          </a:p>
          <a:p>
            <a:pPr marL="342900" lvl="0" indent="-342900" algn="l" rtl="0">
              <a:lnSpc>
                <a:spcPct val="115000"/>
              </a:lnSpc>
              <a:spcBef>
                <a:spcPts val="800"/>
              </a:spcBef>
              <a:spcAft>
                <a:spcPts val="0"/>
              </a:spcAft>
              <a:buClr>
                <a:srgbClr val="000000"/>
              </a:buClr>
              <a:buSzPts val="1000"/>
              <a:buFont typeface="Arial"/>
              <a:buChar char="●"/>
            </a:pPr>
            <a:r>
              <a:rPr lang="en-US" sz="1800" u="none" strike="noStrike" dirty="0">
                <a:solidFill>
                  <a:srgbClr val="000000"/>
                </a:solidFill>
                <a:latin typeface="Swis721 Cn BT" panose="020B0506020202030204" pitchFamily="34" charset="0"/>
                <a:ea typeface="Arial"/>
                <a:cs typeface="Arial"/>
                <a:sym typeface="Arial"/>
              </a:rPr>
              <a:t>Reading View</a:t>
            </a:r>
            <a:endParaRPr lang="en-US" sz="1800" u="none" strike="noStrike" dirty="0">
              <a:latin typeface="Noto Sans Symbols"/>
              <a:ea typeface="Noto Sans Symbols"/>
              <a:cs typeface="Noto Sans Symbols"/>
              <a:sym typeface="Noto Sans Symbols"/>
            </a:endParaRPr>
          </a:p>
          <a:p>
            <a:pPr marL="342900" lvl="0" indent="-342900" algn="l" rtl="0">
              <a:lnSpc>
                <a:spcPct val="115000"/>
              </a:lnSpc>
              <a:spcBef>
                <a:spcPts val="600"/>
              </a:spcBef>
              <a:spcAft>
                <a:spcPts val="0"/>
              </a:spcAft>
              <a:buClr>
                <a:srgbClr val="000000"/>
              </a:buClr>
              <a:buSzPts val="1000"/>
              <a:buFont typeface="Arial"/>
              <a:buChar char="●"/>
            </a:pPr>
            <a:r>
              <a:rPr lang="en-US" sz="1800" u="none" strike="noStrike" dirty="0">
                <a:solidFill>
                  <a:srgbClr val="000000"/>
                </a:solidFill>
                <a:latin typeface="Swis721 Cn BT" panose="020B0506020202030204" pitchFamily="34" charset="0"/>
                <a:ea typeface="Arial"/>
                <a:cs typeface="Arial"/>
                <a:sym typeface="Arial"/>
              </a:rPr>
              <a:t>Slide Show View</a:t>
            </a:r>
            <a:endParaRPr lang="en-US" sz="1800" u="none" strike="noStrike" dirty="0">
              <a:latin typeface="Noto Sans Symbols"/>
              <a:ea typeface="Noto Sans Symbols"/>
              <a:cs typeface="Noto Sans Symbols"/>
              <a:sym typeface="Noto Sans Symbols"/>
            </a:endParaRPr>
          </a:p>
          <a:p>
            <a:pPr marL="342900" lvl="0" indent="-342900" algn="l" rtl="0">
              <a:lnSpc>
                <a:spcPct val="115000"/>
              </a:lnSpc>
              <a:spcBef>
                <a:spcPts val="600"/>
              </a:spcBef>
              <a:spcAft>
                <a:spcPts val="0"/>
              </a:spcAft>
              <a:buClr>
                <a:srgbClr val="000000"/>
              </a:buClr>
              <a:buSzPts val="1000"/>
              <a:buFont typeface="Arial"/>
              <a:buChar char="●"/>
            </a:pPr>
            <a:r>
              <a:rPr lang="en-US" sz="1800" u="none" strike="noStrike" dirty="0">
                <a:latin typeface="Noto Sans Symbols"/>
                <a:ea typeface="Noto Sans Symbols"/>
                <a:cs typeface="Noto Sans Symbols"/>
                <a:sym typeface="Noto Sans Symbols"/>
              </a:rPr>
              <a:t>Notes View</a:t>
            </a:r>
            <a:endParaRPr lang="en-US" dirty="0"/>
          </a:p>
          <a:p>
            <a:pPr marL="342900" lvl="0" indent="-342900" algn="l" rtl="0">
              <a:lnSpc>
                <a:spcPct val="115000"/>
              </a:lnSpc>
              <a:spcBef>
                <a:spcPts val="600"/>
              </a:spcBef>
              <a:spcAft>
                <a:spcPts val="0"/>
              </a:spcAft>
              <a:buClr>
                <a:srgbClr val="000000"/>
              </a:buClr>
              <a:buSzPts val="1000"/>
              <a:buFont typeface="Arial"/>
              <a:buChar char="●"/>
            </a:pPr>
            <a:r>
              <a:rPr lang="en-US" sz="1800" u="none" strike="noStrike" dirty="0">
                <a:latin typeface="Noto Sans Symbols"/>
                <a:ea typeface="Noto Sans Symbols"/>
                <a:cs typeface="Noto Sans Symbols"/>
                <a:sym typeface="Noto Sans Symbols"/>
              </a:rPr>
              <a:t>Outline View</a:t>
            </a:r>
            <a:endParaRPr lang="en-US" dirty="0"/>
          </a:p>
          <a:p>
            <a:pPr marL="342900" lvl="0" indent="-342900" algn="l" rtl="0">
              <a:lnSpc>
                <a:spcPct val="115000"/>
              </a:lnSpc>
              <a:spcBef>
                <a:spcPts val="600"/>
              </a:spcBef>
              <a:spcAft>
                <a:spcPts val="0"/>
              </a:spcAft>
              <a:buClr>
                <a:srgbClr val="000000"/>
              </a:buClr>
              <a:buSzPts val="1000"/>
              <a:buFont typeface="Arial"/>
              <a:buChar char="●"/>
            </a:pPr>
            <a:r>
              <a:rPr lang="en-US" sz="1800" u="none" strike="noStrike" dirty="0">
                <a:latin typeface="Noto Sans Symbols"/>
                <a:ea typeface="Noto Sans Symbols"/>
                <a:cs typeface="Noto Sans Symbols"/>
                <a:sym typeface="Noto Sans Symbols"/>
              </a:rPr>
              <a:t>Zoom Slider</a:t>
            </a:r>
            <a:endParaRPr lang="en-US" dirty="0"/>
          </a:p>
          <a:p>
            <a:pPr marL="342900" lvl="0" indent="-342900" algn="l" rtl="0">
              <a:lnSpc>
                <a:spcPct val="115000"/>
              </a:lnSpc>
              <a:spcBef>
                <a:spcPts val="600"/>
              </a:spcBef>
              <a:spcAft>
                <a:spcPts val="0"/>
              </a:spcAft>
              <a:buClr>
                <a:srgbClr val="000000"/>
              </a:buClr>
              <a:buSzPts val="1000"/>
              <a:buFont typeface="Arial"/>
              <a:buChar char="●"/>
            </a:pPr>
            <a:r>
              <a:rPr lang="en-US" sz="1800" u="none" strike="noStrike" dirty="0">
                <a:latin typeface="Noto Sans Symbols"/>
                <a:ea typeface="Noto Sans Symbols"/>
                <a:cs typeface="Noto Sans Symbols"/>
                <a:sym typeface="Noto Sans Symbols"/>
              </a:rPr>
              <a:t>Viewing a Slide Show from the First Slide</a:t>
            </a:r>
            <a:endParaRPr lang="en-US" dirty="0"/>
          </a:p>
          <a:p>
            <a:pPr marL="342900" lvl="0" indent="-342900" algn="l" rtl="0">
              <a:lnSpc>
                <a:spcPct val="115000"/>
              </a:lnSpc>
              <a:spcBef>
                <a:spcPts val="600"/>
              </a:spcBef>
              <a:spcAft>
                <a:spcPts val="600"/>
              </a:spcAft>
              <a:buClr>
                <a:srgbClr val="000000"/>
              </a:buClr>
              <a:buSzPts val="1000"/>
              <a:buFont typeface="Arial"/>
              <a:buChar char="●"/>
            </a:pPr>
            <a:r>
              <a:rPr lang="en-US" sz="1800" u="none" strike="noStrike" dirty="0">
                <a:latin typeface="Noto Sans Symbols"/>
                <a:ea typeface="Noto Sans Symbols"/>
                <a:cs typeface="Noto Sans Symbols"/>
                <a:sym typeface="Noto Sans Symbols"/>
              </a:rPr>
              <a:t>Viewing a Slide Show from the Current location</a:t>
            </a:r>
            <a:endParaRPr lang="en-US" b="1" dirty="0">
              <a:latin typeface="Swis721 Cn BT" panose="020B0506020202030204" pitchFamily="34" charset="0"/>
              <a:ea typeface="Arial"/>
              <a:cs typeface="Arial"/>
              <a:sym typeface="Arial"/>
            </a:endParaRPr>
          </a:p>
          <a:p>
            <a:endParaRPr lang="en-IN" dirty="0"/>
          </a:p>
        </p:txBody>
      </p:sp>
      <p:sp>
        <p:nvSpPr>
          <p:cNvPr id="4" name="Slide Number Placeholder 3"/>
          <p:cNvSpPr>
            <a:spLocks noGrp="1"/>
          </p:cNvSpPr>
          <p:nvPr>
            <p:ph type="sldNum" idx="12"/>
          </p:nvPr>
        </p:nvSpPr>
        <p:spPr/>
        <p:txBody>
          <a:bodyPr/>
          <a:lstStyle/>
          <a:p>
            <a:pPr algn="r"/>
            <a:fld id="{00000000-1234-1234-1234-123412341234}" type="slidenum">
              <a:rPr lang="en-IN" sz="1200" smtClean="0">
                <a:solidFill>
                  <a:schemeClr val="dk1"/>
                </a:solidFill>
              </a:rPr>
              <a:pPr algn="r"/>
              <a:t>7</a:t>
            </a:fld>
            <a:endParaRPr lang="en-IN" sz="1200" dirty="0">
              <a:solidFill>
                <a:schemeClr val="dk1"/>
              </a:solidFill>
            </a:endParaRPr>
          </a:p>
        </p:txBody>
      </p:sp>
    </p:spTree>
    <p:extLst>
      <p:ext uri="{BB962C8B-B14F-4D97-AF65-F5344CB8AC3E}">
        <p14:creationId xmlns:p14="http://schemas.microsoft.com/office/powerpoint/2010/main" val="1071570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en-IN" dirty="0">
                <a:latin typeface="Swis721 Cn BT" panose="020B0506020202030204" pitchFamily="34" charset="0"/>
                <a:ea typeface="Arial"/>
                <a:cs typeface="Arial"/>
                <a:sym typeface="Arial"/>
              </a:rPr>
              <a:t>Trainer notes:-Main working area for editing slides, arranging elements, and adding content. Ideal for detailed slide design, text formatting, and inserting multimedia. Customizable layout options and easy access to design and formatting tools.</a:t>
            </a:r>
            <a:endParaRPr dirty="0">
              <a:latin typeface="Swis721 Cn BT" panose="020B0506020202030204" pitchFamily="34" charset="0"/>
              <a:ea typeface="Arial"/>
              <a:cs typeface="Arial"/>
              <a:sym typeface="Arial"/>
            </a:endParaRPr>
          </a:p>
          <a:p>
            <a:pPr marL="0" lvl="0" indent="0" algn="l" rtl="0">
              <a:lnSpc>
                <a:spcPct val="100000"/>
              </a:lnSpc>
              <a:spcBef>
                <a:spcPts val="0"/>
              </a:spcBef>
              <a:spcAft>
                <a:spcPts val="0"/>
              </a:spcAft>
              <a:buSzPts val="1400"/>
              <a:buNone/>
            </a:pPr>
            <a:endParaRPr dirty="0">
              <a:latin typeface="Swis721 Cn BT" panose="020B0506020202030204" pitchFamily="34" charset="0"/>
              <a:ea typeface="Arial"/>
              <a:cs typeface="Arial"/>
              <a:sym typeface="Arial"/>
            </a:endParaRPr>
          </a:p>
        </p:txBody>
      </p:sp>
      <p:sp>
        <p:nvSpPr>
          <p:cNvPr id="425" name="Google Shape;425;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N">
                <a:sym typeface="Arial"/>
              </a:rPr>
              <a:t>8</a:t>
            </a:fld>
            <a:endParaRPr dirty="0">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IN" dirty="0">
                <a:latin typeface="Swis721 Cn BT" panose="020B0506020202030204" pitchFamily="34" charset="0"/>
                <a:ea typeface="Arial"/>
                <a:cs typeface="Arial"/>
                <a:sym typeface="Arial"/>
              </a:rPr>
              <a:t>Trainer notes-</a:t>
            </a:r>
            <a:r>
              <a:rPr lang="en-IN" sz="1200" dirty="0">
                <a:latin typeface="Times New Roman"/>
                <a:ea typeface="Times New Roman"/>
                <a:cs typeface="Times New Roman"/>
                <a:sym typeface="Times New Roman"/>
              </a:rPr>
              <a:t>Adding Text to a Slide</a:t>
            </a:r>
            <a:br>
              <a:rPr lang="en-IN" sz="1200" dirty="0">
                <a:latin typeface="Times New Roman"/>
                <a:ea typeface="Times New Roman"/>
                <a:cs typeface="Times New Roman"/>
                <a:sym typeface="Times New Roman"/>
              </a:rPr>
            </a:br>
            <a:r>
              <a:rPr lang="en-IN" sz="1200" dirty="0">
                <a:latin typeface="Times New Roman"/>
                <a:ea typeface="Times New Roman"/>
                <a:cs typeface="Times New Roman"/>
                <a:sym typeface="Times New Roman"/>
              </a:rPr>
              <a:t>Adding text to a slide is essential for conveying your message. Click on the text box or use the "Insert Text Box" option to place your text. You can then start typing directly into the text box, and format it using the options in the toolbar.</a:t>
            </a:r>
            <a:endParaRPr dirty="0">
              <a:latin typeface="Swis721 Cn BT" panose="020B0506020202030204" pitchFamily="34" charset="0"/>
              <a:ea typeface="Arial"/>
              <a:cs typeface="Arial"/>
              <a:sym typeface="Arial"/>
            </a:endParaRPr>
          </a:p>
        </p:txBody>
      </p:sp>
      <p:sp>
        <p:nvSpPr>
          <p:cNvPr id="522" name="Google Shape;522;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N">
                <a:sym typeface="Arial"/>
              </a:rPr>
              <a:t>9</a:t>
            </a:fld>
            <a:endParaRPr dirty="0">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4" name="Google Shape;24;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Swis721 Cn BT" panose="020B0506020202030204" pitchFamily="34" charset="0"/>
                <a:ea typeface="Swis721 Cn BT" panose="020B0506020202030204" pitchFamily="34" charset="0"/>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5" name="Google Shape;25;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26" name="Google Shape;26;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27" name="Google Shape;27;p2"/>
          <p:cNvSpPr txBox="1">
            <a:spLocks noGrp="1"/>
          </p:cNvSpPr>
          <p:nvPr>
            <p:ph type="sldNum" idx="12"/>
          </p:nvPr>
        </p:nvSpPr>
        <p:spPr>
          <a:xfrm>
            <a:off x="9593582" y="6640828"/>
            <a:ext cx="2598418" cy="217172"/>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endParaRPr lang="en-IN" dirty="0"/>
          </a:p>
        </p:txBody>
      </p:sp>
      <p:sp>
        <p:nvSpPr>
          <p:cNvPr id="28" name="Google Shape;28;p2"/>
          <p:cNvSpPr/>
          <p:nvPr/>
        </p:nvSpPr>
        <p:spPr>
          <a:xfrm>
            <a:off x="650240" y="6644640"/>
            <a:ext cx="8943342" cy="216654"/>
          </a:xfrm>
          <a:prstGeom prst="rect">
            <a:avLst/>
          </a:prstGeom>
          <a:solidFill>
            <a:srgbClr val="42C3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ea typeface="Arial"/>
              <a:cs typeface="Arial"/>
              <a:sym typeface="Arial"/>
            </a:endParaRPr>
          </a:p>
        </p:txBody>
      </p:sp>
      <p:sp>
        <p:nvSpPr>
          <p:cNvPr id="29" name="Google Shape;29;p2"/>
          <p:cNvSpPr txBox="1"/>
          <p:nvPr/>
        </p:nvSpPr>
        <p:spPr>
          <a:xfrm flipH="1">
            <a:off x="1748898" y="6596042"/>
            <a:ext cx="274320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IN" sz="1400" b="0" i="0" u="none" strike="noStrike" cap="none" dirty="0">
                <a:solidFill>
                  <a:schemeClr val="dk1"/>
                </a:solidFill>
                <a:latin typeface="Swis721 Cn BT" panose="020B0506020202030204" pitchFamily="34" charset="0"/>
                <a:ea typeface="Arial"/>
                <a:cs typeface="Arial"/>
                <a:sym typeface="Arial"/>
              </a:rPr>
              <a:t> Workshop on MS-PowerPoint</a:t>
            </a:r>
            <a:endParaRPr sz="1400" b="0" i="0" u="none" strike="noStrike" cap="none" dirty="0">
              <a:solidFill>
                <a:srgbClr val="000000"/>
              </a:solidFill>
              <a:latin typeface="Swis721 Cn BT" panose="020B0506020202030204" pitchFamily="34" charset="0"/>
              <a:ea typeface="Arial"/>
              <a:cs typeface="Arial"/>
              <a:sym typeface="Arial"/>
            </a:endParaRPr>
          </a:p>
        </p:txBody>
      </p:sp>
      <p:sp>
        <p:nvSpPr>
          <p:cNvPr id="30" name="Google Shape;30;p2"/>
          <p:cNvSpPr txBox="1"/>
          <p:nvPr/>
        </p:nvSpPr>
        <p:spPr>
          <a:xfrm flipH="1">
            <a:off x="5701717" y="6596042"/>
            <a:ext cx="224536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IN" sz="1400" b="0" i="0" u="none" strike="noStrike" cap="none" dirty="0">
                <a:solidFill>
                  <a:schemeClr val="dk1"/>
                </a:solidFill>
                <a:latin typeface="Swis721 Cn BT" panose="020B0506020202030204" pitchFamily="34" charset="0"/>
                <a:ea typeface="Arial"/>
                <a:cs typeface="Arial"/>
                <a:sym typeface="Arial"/>
              </a:rPr>
              <a:t> Company Name</a:t>
            </a:r>
            <a:endParaRPr sz="1400" b="0" i="0" u="none" strike="noStrike" cap="none" dirty="0">
              <a:solidFill>
                <a:srgbClr val="000000"/>
              </a:solidFill>
              <a:latin typeface="Swis721 Cn BT" panose="020B0506020202030204" pitchFamily="34" charset="0"/>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4" name="Google Shape;8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Swis721 Cn BT" panose="020B0506020202030204" pitchFamily="34" charset="0"/>
                <a:ea typeface="Swis721 Cn BT" panose="020B0506020202030204" pitchFamily="34" charset="0"/>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5" name="Google Shape;8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86" name="Google Shape;8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87" name="Google Shape;87;p11"/>
          <p:cNvSpPr txBox="1">
            <a:spLocks noGrp="1"/>
          </p:cNvSpPr>
          <p:nvPr>
            <p:ph type="sldNum" idx="12"/>
          </p:nvPr>
        </p:nvSpPr>
        <p:spPr>
          <a:xfrm>
            <a:off x="9593582" y="6640828"/>
            <a:ext cx="2598418" cy="217172"/>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fld id="{00000000-1234-1234-1234-123412341234}"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8"/>
        <p:cNvGrpSpPr/>
        <p:nvPr/>
      </p:nvGrpSpPr>
      <p:grpSpPr>
        <a:xfrm>
          <a:off x="0" y="0"/>
          <a:ext cx="0" cy="0"/>
          <a:chOff x="0" y="0"/>
          <a:chExt cx="0" cy="0"/>
        </a:xfrm>
      </p:grpSpPr>
      <p:sp>
        <p:nvSpPr>
          <p:cNvPr id="89" name="Google Shape;8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90" name="Google Shape;9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Swis721 Cn BT" panose="020B0506020202030204" pitchFamily="34" charset="0"/>
                <a:ea typeface="Swis721 Cn BT" panose="020B0506020202030204" pitchFamily="34" charset="0"/>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91" name="Google Shape;9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92" name="Google Shape;9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93" name="Google Shape;93;p12"/>
          <p:cNvSpPr txBox="1">
            <a:spLocks noGrp="1"/>
          </p:cNvSpPr>
          <p:nvPr>
            <p:ph type="sldNum" idx="12"/>
          </p:nvPr>
        </p:nvSpPr>
        <p:spPr>
          <a:xfrm>
            <a:off x="9593582" y="6640828"/>
            <a:ext cx="2598418" cy="217172"/>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fld id="{00000000-1234-1234-1234-123412341234}" type="slidenum">
              <a:rPr lang="en-IN" smtClean="0"/>
              <a:pPr/>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
        <p:cNvGrpSpPr/>
        <p:nvPr/>
      </p:nvGrpSpPr>
      <p:grpSpPr>
        <a:xfrm>
          <a:off x="0" y="0"/>
          <a:ext cx="0" cy="0"/>
          <a:chOff x="0" y="0"/>
          <a:chExt cx="0" cy="0"/>
        </a:xfrm>
      </p:grpSpPr>
      <p:sp>
        <p:nvSpPr>
          <p:cNvPr id="32" name="Google Shape;32;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3" name="Google Shape;33;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Swis721 Cn BT" panose="020B0506020202030204" pitchFamily="34" charset="0"/>
                <a:ea typeface="Swis721 Cn BT" panose="020B0506020202030204" pitchFamily="34" charset="0"/>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34" name="Google Shape;3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35" name="Google Shape;3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36" name="Google Shape;36;p3"/>
          <p:cNvSpPr txBox="1">
            <a:spLocks noGrp="1"/>
          </p:cNvSpPr>
          <p:nvPr>
            <p:ph type="sldNum" idx="12"/>
          </p:nvPr>
        </p:nvSpPr>
        <p:spPr>
          <a:xfrm>
            <a:off x="9593582" y="6640828"/>
            <a:ext cx="2598418" cy="217172"/>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fld id="{00000000-1234-1234-1234-123412341234}" type="slidenum">
              <a:rPr lang="en-IN" smtClean="0"/>
              <a:pPr/>
              <a:t>‹#›</a:t>
            </a:fld>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9" name="Google Shape;3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Swis721 Cn BT" panose="020B0506020202030204" pitchFamily="34" charset="0"/>
                <a:ea typeface="Swis721 Cn BT" panose="020B0506020202030204" pitchFamily="34" charset="0"/>
                <a:cs typeface="Arial"/>
                <a:sym typeface="Aria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40" name="Google Shape;4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41" name="Google Shape;4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42" name="Google Shape;42;p4"/>
          <p:cNvSpPr txBox="1">
            <a:spLocks noGrp="1"/>
          </p:cNvSpPr>
          <p:nvPr>
            <p:ph type="sldNum" idx="12"/>
          </p:nvPr>
        </p:nvSpPr>
        <p:spPr>
          <a:xfrm>
            <a:off x="9593582" y="6640828"/>
            <a:ext cx="2598418" cy="217172"/>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fld id="{00000000-1234-1234-1234-123412341234}" type="slidenum">
              <a:rPr lang="en-IN" smtClean="0"/>
              <a:pPr/>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5" name="Google Shape;4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Swis721 Cn BT" panose="020B0506020202030204" pitchFamily="34" charset="0"/>
                <a:ea typeface="Swis721 Cn BT" panose="020B0506020202030204" pitchFamily="34" charset="0"/>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6" name="Google Shape;4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Swis721 Cn BT" panose="020B0506020202030204" pitchFamily="34" charset="0"/>
                <a:ea typeface="Swis721 Cn BT" panose="020B0506020202030204" pitchFamily="34" charset="0"/>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7" name="Google Shape;4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48" name="Google Shape;4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49" name="Google Shape;49;p5"/>
          <p:cNvSpPr txBox="1">
            <a:spLocks noGrp="1"/>
          </p:cNvSpPr>
          <p:nvPr>
            <p:ph type="sldNum" idx="12"/>
          </p:nvPr>
        </p:nvSpPr>
        <p:spPr>
          <a:xfrm>
            <a:off x="9593582" y="6640828"/>
            <a:ext cx="2598418" cy="217172"/>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fld id="{00000000-1234-1234-1234-123412341234}" type="slidenum">
              <a:rPr lang="en-IN" smtClean="0"/>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2" name="Google Shape;5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Swis721 Cn BT" panose="020B0506020202030204" pitchFamily="34" charset="0"/>
                <a:ea typeface="Swis721 Cn BT" panose="020B0506020202030204" pitchFamily="34" charset="0"/>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53" name="Google Shape;5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Swis721 Cn BT" panose="020B0506020202030204" pitchFamily="34" charset="0"/>
                <a:ea typeface="Swis721 Cn BT" panose="020B0506020202030204" pitchFamily="34" charset="0"/>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4" name="Google Shape;5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Swis721 Cn BT" panose="020B0506020202030204" pitchFamily="34" charset="0"/>
                <a:ea typeface="Swis721 Cn BT" panose="020B0506020202030204" pitchFamily="34" charset="0"/>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55" name="Google Shape;5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Swis721 Cn BT" panose="020B0506020202030204" pitchFamily="34" charset="0"/>
                <a:ea typeface="Swis721 Cn BT" panose="020B0506020202030204" pitchFamily="34" charset="0"/>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6" name="Google Shape;5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57" name="Google Shape;5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58" name="Google Shape;58;p6"/>
          <p:cNvSpPr txBox="1">
            <a:spLocks noGrp="1"/>
          </p:cNvSpPr>
          <p:nvPr>
            <p:ph type="sldNum" idx="12"/>
          </p:nvPr>
        </p:nvSpPr>
        <p:spPr>
          <a:xfrm>
            <a:off x="9593582" y="6640828"/>
            <a:ext cx="2598418" cy="217172"/>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fld id="{00000000-1234-1234-1234-123412341234}" type="slidenum">
              <a:rPr lang="en-IN" smtClean="0"/>
              <a:pPr/>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1" name="Google Shape;6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62" name="Google Shape;6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63" name="Google Shape;63;p7"/>
          <p:cNvSpPr txBox="1">
            <a:spLocks noGrp="1"/>
          </p:cNvSpPr>
          <p:nvPr>
            <p:ph type="sldNum" idx="12"/>
          </p:nvPr>
        </p:nvSpPr>
        <p:spPr>
          <a:xfrm>
            <a:off x="9593582" y="6640828"/>
            <a:ext cx="2598418" cy="217172"/>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fld id="{00000000-1234-1234-1234-123412341234}" type="slidenum">
              <a:rPr lang="en-IN" smtClean="0"/>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Google Shape;6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66" name="Google Shape;6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67" name="Google Shape;67;p8"/>
          <p:cNvSpPr txBox="1">
            <a:spLocks noGrp="1"/>
          </p:cNvSpPr>
          <p:nvPr>
            <p:ph type="sldNum" idx="12"/>
          </p:nvPr>
        </p:nvSpPr>
        <p:spPr>
          <a:xfrm>
            <a:off x="9593582" y="6640828"/>
            <a:ext cx="2598418" cy="217172"/>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fld id="{00000000-1234-1234-1234-123412341234}" type="slidenum">
              <a:rPr lang="en-IN" smtClean="0"/>
              <a:pPr/>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Google Shape;6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0" name="Google Shape;7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atin typeface="Swis721 Cn BT" panose="020B0506020202030204" pitchFamily="34" charset="0"/>
                <a:ea typeface="Swis721 Cn BT" panose="020B0506020202030204" pitchFamily="34" charset="0"/>
                <a:cs typeface="Arial"/>
                <a:sym typeface="Arial"/>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71" name="Google Shape;7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Swis721 Cn BT" panose="020B0506020202030204" pitchFamily="34" charset="0"/>
                <a:ea typeface="Swis721 Cn BT" panose="020B0506020202030204" pitchFamily="34" charset="0"/>
                <a:cs typeface="Arial"/>
                <a:sym typeface="Aria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72" name="Google Shape;7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73" name="Google Shape;7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74" name="Google Shape;74;p9"/>
          <p:cNvSpPr txBox="1">
            <a:spLocks noGrp="1"/>
          </p:cNvSpPr>
          <p:nvPr>
            <p:ph type="sldNum" idx="12"/>
          </p:nvPr>
        </p:nvSpPr>
        <p:spPr>
          <a:xfrm>
            <a:off x="9593582" y="6640828"/>
            <a:ext cx="2598418" cy="217172"/>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fld id="{00000000-1234-1234-1234-123412341234}" type="slidenum">
              <a:rPr lang="en-IN" smtClean="0"/>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Google Shape;7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atin typeface="Swis721 Cn BT" panose="020B0506020202030204" pitchFamily="34" charset="0"/>
                <a:ea typeface="Swis721 Cn BT" panose="020B0506020202030204" pitchFamily="34"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7" name="Google Shape;77;p10"/>
          <p:cNvSpPr>
            <a:spLocks noGrp="1"/>
          </p:cNvSpPr>
          <p:nvPr>
            <p:ph type="pic" idx="2"/>
          </p:nvPr>
        </p:nvSpPr>
        <p:spPr>
          <a:xfrm>
            <a:off x="5183188" y="987425"/>
            <a:ext cx="6172200" cy="4873625"/>
          </a:xfrm>
          <a:prstGeom prst="rect">
            <a:avLst/>
          </a:prstGeom>
          <a:noFill/>
          <a:ln>
            <a:noFill/>
          </a:ln>
        </p:spPr>
      </p:sp>
      <p:sp>
        <p:nvSpPr>
          <p:cNvPr id="78" name="Google Shape;7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Swis721 Cn BT" panose="020B0506020202030204" pitchFamily="34" charset="0"/>
                <a:ea typeface="Swis721 Cn BT" panose="020B0506020202030204" pitchFamily="34" charset="0"/>
                <a:cs typeface="Arial"/>
                <a:sym typeface="Aria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79" name="Google Shape;7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80" name="Google Shape;8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IN" dirty="0"/>
          </a:p>
        </p:txBody>
      </p:sp>
      <p:sp>
        <p:nvSpPr>
          <p:cNvPr id="81" name="Google Shape;81;p10"/>
          <p:cNvSpPr txBox="1">
            <a:spLocks noGrp="1"/>
          </p:cNvSpPr>
          <p:nvPr>
            <p:ph type="sldNum" idx="12"/>
          </p:nvPr>
        </p:nvSpPr>
        <p:spPr>
          <a:xfrm>
            <a:off x="9593582" y="6640828"/>
            <a:ext cx="2598418" cy="217172"/>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L="0" lvl="1"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fld id="{00000000-1234-1234-1234-123412341234}" type="slidenum">
              <a:rPr lang="en-IN" smtClean="0"/>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IN" dirty="0"/>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IN" dirty="0"/>
          </a:p>
        </p:txBody>
      </p:sp>
      <p:sp>
        <p:nvSpPr>
          <p:cNvPr id="14" name="Google Shape;14;p1"/>
          <p:cNvSpPr txBox="1">
            <a:spLocks noGrp="1"/>
          </p:cNvSpPr>
          <p:nvPr>
            <p:ph type="sldNum" idx="12"/>
          </p:nvPr>
        </p:nvSpPr>
        <p:spPr>
          <a:xfrm>
            <a:off x="9593582" y="6640828"/>
            <a:ext cx="2598418" cy="217172"/>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Swis721 Cn BT" panose="020B0506020202030204" pitchFamily="34" charset="0"/>
                <a:ea typeface="Swis721 Cn BT" panose="020B0506020202030204" pitchFamily="34" charset="0"/>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IN" smtClean="0"/>
              <a:pPr/>
              <a:t>‹#›</a:t>
            </a:fld>
            <a:endParaRPr lang="en-IN" dirty="0"/>
          </a:p>
        </p:txBody>
      </p:sp>
      <p:sp>
        <p:nvSpPr>
          <p:cNvPr id="15" name="Google Shape;15;p1"/>
          <p:cNvSpPr/>
          <p:nvPr/>
        </p:nvSpPr>
        <p:spPr>
          <a:xfrm>
            <a:off x="11049000" y="1"/>
            <a:ext cx="1143000" cy="1001486"/>
          </a:xfrm>
          <a:prstGeom prst="rect">
            <a:avLst/>
          </a:prstGeom>
          <a:solidFill>
            <a:srgbClr val="01549F"/>
          </a:solidFill>
          <a:ln w="12700" cap="flat" cmpd="sng">
            <a:solidFill>
              <a:srgbClr val="0A3F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IN" sz="1800" b="0" i="0" u="none" strike="noStrike" cap="none" dirty="0">
                <a:solidFill>
                  <a:schemeClr val="lt1"/>
                </a:solidFill>
                <a:latin typeface="Swis721 Cn BT" panose="020B0506020202030204" pitchFamily="34" charset="0"/>
                <a:ea typeface="Arial"/>
                <a:cs typeface="Arial"/>
                <a:sym typeface="Arial"/>
              </a:rPr>
              <a:t>Your </a:t>
            </a:r>
            <a:endParaRPr sz="1400" b="0" i="0" u="none" strike="noStrike" cap="none" dirty="0">
              <a:solidFill>
                <a:srgbClr val="000000"/>
              </a:solidFill>
              <a:latin typeface="Swis721 Cn BT" panose="020B0506020202030204" pitchFamily="34" charset="0"/>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IN" sz="1800" b="0" i="0" u="none" strike="noStrike" cap="none" dirty="0">
                <a:solidFill>
                  <a:schemeClr val="lt1"/>
                </a:solidFill>
                <a:latin typeface="Swis721 Cn BT" panose="020B0506020202030204" pitchFamily="34" charset="0"/>
                <a:ea typeface="Arial"/>
                <a:cs typeface="Arial"/>
                <a:sym typeface="Arial"/>
              </a:rPr>
              <a:t>Company</a:t>
            </a:r>
            <a:endParaRPr sz="1400" b="0" i="0" u="none" strike="noStrike" cap="none" dirty="0">
              <a:solidFill>
                <a:srgbClr val="000000"/>
              </a:solidFill>
              <a:latin typeface="Swis721 Cn BT" panose="020B0506020202030204" pitchFamily="34" charset="0"/>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IN" sz="1800" b="0" i="0" u="none" strike="noStrike" cap="none" dirty="0">
                <a:solidFill>
                  <a:schemeClr val="lt1"/>
                </a:solidFill>
                <a:latin typeface="Swis721 Cn BT" panose="020B0506020202030204" pitchFamily="34" charset="0"/>
                <a:ea typeface="Arial"/>
                <a:cs typeface="Arial"/>
                <a:sym typeface="Arial"/>
              </a:rPr>
              <a:t>Logo</a:t>
            </a:r>
            <a:endParaRPr sz="1400" b="0" i="0" u="none" strike="noStrike" cap="none" dirty="0">
              <a:solidFill>
                <a:srgbClr val="000000"/>
              </a:solidFill>
              <a:latin typeface="Swis721 Cn BT" panose="020B0506020202030204" pitchFamily="34" charset="0"/>
              <a:ea typeface="Arial"/>
              <a:cs typeface="Arial"/>
              <a:sym typeface="Arial"/>
            </a:endParaRPr>
          </a:p>
        </p:txBody>
      </p:sp>
      <p:pic>
        <p:nvPicPr>
          <p:cNvPr id="16" name="Google Shape;16;p1"/>
          <p:cNvPicPr preferRelativeResize="0"/>
          <p:nvPr/>
        </p:nvPicPr>
        <p:blipFill rotWithShape="1">
          <a:blip r:embed="rId13">
            <a:alphaModFix/>
          </a:blip>
          <a:srcRect/>
          <a:stretch/>
        </p:blipFill>
        <p:spPr>
          <a:xfrm>
            <a:off x="0" y="9939"/>
            <a:ext cx="893445" cy="1034415"/>
          </a:xfrm>
          <a:prstGeom prst="rect">
            <a:avLst/>
          </a:prstGeom>
          <a:noFill/>
          <a:ln>
            <a:noFill/>
          </a:ln>
        </p:spPr>
      </p:pic>
      <p:sp>
        <p:nvSpPr>
          <p:cNvPr id="17" name="Google Shape;17;p1"/>
          <p:cNvSpPr/>
          <p:nvPr/>
        </p:nvSpPr>
        <p:spPr>
          <a:xfrm>
            <a:off x="0" y="6644640"/>
            <a:ext cx="9593582" cy="203421"/>
          </a:xfrm>
          <a:prstGeom prst="rect">
            <a:avLst/>
          </a:prstGeom>
          <a:solidFill>
            <a:srgbClr val="42C3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ea typeface="Arial"/>
              <a:cs typeface="Arial"/>
              <a:sym typeface="Arial"/>
            </a:endParaRPr>
          </a:p>
        </p:txBody>
      </p:sp>
      <p:sp>
        <p:nvSpPr>
          <p:cNvPr id="18" name="Google Shape;18;p1"/>
          <p:cNvSpPr txBox="1"/>
          <p:nvPr/>
        </p:nvSpPr>
        <p:spPr>
          <a:xfrm flipH="1">
            <a:off x="10005347" y="6597431"/>
            <a:ext cx="224536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IN" sz="1400" b="0" i="0" u="none" strike="noStrike" cap="none" dirty="0">
                <a:solidFill>
                  <a:schemeClr val="lt1"/>
                </a:solidFill>
                <a:latin typeface="Swis721 Cn BT" panose="020B0506020202030204" pitchFamily="34" charset="0"/>
                <a:ea typeface="Arial"/>
                <a:cs typeface="Arial"/>
                <a:sym typeface="Arial"/>
              </a:rPr>
              <a:t> Trainer Name</a:t>
            </a:r>
            <a:endParaRPr sz="1400" b="0" i="0" u="none" strike="noStrike" cap="none" dirty="0">
              <a:solidFill>
                <a:srgbClr val="000000"/>
              </a:solidFill>
              <a:latin typeface="Swis721 Cn BT" panose="020B0506020202030204" pitchFamily="34" charset="0"/>
              <a:ea typeface="Arial"/>
              <a:cs typeface="Arial"/>
              <a:sym typeface="Arial"/>
            </a:endParaRPr>
          </a:p>
        </p:txBody>
      </p:sp>
      <p:sp>
        <p:nvSpPr>
          <p:cNvPr id="19" name="Google Shape;19;p1"/>
          <p:cNvSpPr/>
          <p:nvPr/>
        </p:nvSpPr>
        <p:spPr>
          <a:xfrm>
            <a:off x="9593580" y="6640828"/>
            <a:ext cx="2598419" cy="217172"/>
          </a:xfrm>
          <a:prstGeom prst="rect">
            <a:avLst/>
          </a:prstGeom>
          <a:solidFill>
            <a:srgbClr val="0154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IN" sz="1400" b="0" i="0" u="none" strike="noStrike" cap="none" dirty="0">
                <a:solidFill>
                  <a:schemeClr val="lt1"/>
                </a:solidFill>
                <a:latin typeface="Swis721 Cn BT" panose="020B0506020202030204" pitchFamily="34" charset="0"/>
                <a:ea typeface="Arial"/>
                <a:cs typeface="Arial"/>
                <a:sym typeface="Arial"/>
              </a:rPr>
              <a:t>Trainer Name</a:t>
            </a:r>
            <a:endParaRPr sz="1400" b="0" i="0" u="none" strike="noStrike" cap="none" dirty="0">
              <a:solidFill>
                <a:schemeClr val="lt1"/>
              </a:solidFill>
              <a:latin typeface="Swis721 Cn BT" panose="020B0506020202030204" pitchFamily="34" charset="0"/>
              <a:ea typeface="Arial"/>
              <a:cs typeface="Arial"/>
              <a:sym typeface="Arial"/>
            </a:endParaRPr>
          </a:p>
        </p:txBody>
      </p:sp>
      <p:sp>
        <p:nvSpPr>
          <p:cNvPr id="20" name="Google Shape;20;p1"/>
          <p:cNvSpPr txBox="1"/>
          <p:nvPr/>
        </p:nvSpPr>
        <p:spPr>
          <a:xfrm flipH="1">
            <a:off x="5701717" y="6596042"/>
            <a:ext cx="224536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IN" sz="1400" b="0" i="0" u="none" strike="noStrike" cap="none" dirty="0">
                <a:solidFill>
                  <a:schemeClr val="dk1"/>
                </a:solidFill>
                <a:latin typeface="Swis721 Cn BT" panose="020B0506020202030204" pitchFamily="34" charset="0"/>
                <a:ea typeface="Arial"/>
                <a:cs typeface="Arial"/>
                <a:sym typeface="Arial"/>
              </a:rPr>
              <a:t> Company Name</a:t>
            </a:r>
            <a:endParaRPr sz="1400" b="0" i="0" u="none" strike="noStrike" cap="none" dirty="0">
              <a:solidFill>
                <a:srgbClr val="000000"/>
              </a:solidFill>
              <a:latin typeface="Swis721 Cn BT" panose="020B0506020202030204" pitchFamily="34" charset="0"/>
              <a:ea typeface="Arial"/>
              <a:cs typeface="Arial"/>
              <a:sym typeface="Arial"/>
            </a:endParaRPr>
          </a:p>
        </p:txBody>
      </p:sp>
      <p:sp>
        <p:nvSpPr>
          <p:cNvPr id="21" name="Google Shape;21;p1"/>
          <p:cNvSpPr txBox="1"/>
          <p:nvPr/>
        </p:nvSpPr>
        <p:spPr>
          <a:xfrm flipH="1">
            <a:off x="1748898" y="6596042"/>
            <a:ext cx="274320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IN" sz="1400" b="0" i="0" u="none" strike="noStrike" cap="none" dirty="0">
                <a:solidFill>
                  <a:schemeClr val="dk1"/>
                </a:solidFill>
                <a:latin typeface="Swis721 Cn BT" panose="020B0506020202030204" pitchFamily="34" charset="0"/>
                <a:ea typeface="Arial"/>
                <a:cs typeface="Arial"/>
                <a:sym typeface="Arial"/>
              </a:rPr>
              <a:t> Workshop on MS-PowerPoint</a:t>
            </a:r>
            <a:endParaRPr sz="1400" b="0" i="0" u="none" strike="noStrike" cap="none" dirty="0">
              <a:solidFill>
                <a:srgbClr val="000000"/>
              </a:solidFill>
              <a:latin typeface="Swis721 Cn BT" panose="020B0506020202030204" pitchFamily="34" charset="0"/>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dirty="0"/>
          </a:p>
        </p:txBody>
      </p:sp>
      <p:pic>
        <p:nvPicPr>
          <p:cNvPr id="99" name="Google Shape;99;p13"/>
          <p:cNvPicPr preferRelativeResize="0"/>
          <p:nvPr/>
        </p:nvPicPr>
        <p:blipFill rotWithShape="1">
          <a:blip r:embed="rId3">
            <a:alphaModFix/>
          </a:blip>
          <a:srcRect/>
          <a:stretch/>
        </p:blipFill>
        <p:spPr>
          <a:xfrm>
            <a:off x="0" y="0"/>
            <a:ext cx="12192000" cy="5658928"/>
          </a:xfrm>
          <a:prstGeom prst="rect">
            <a:avLst/>
          </a:prstGeom>
          <a:noFill/>
          <a:ln>
            <a:noFill/>
          </a:ln>
        </p:spPr>
      </p:pic>
      <p:sp>
        <p:nvSpPr>
          <p:cNvPr id="100" name="Google Shape;100;p13"/>
          <p:cNvSpPr txBox="1"/>
          <p:nvPr/>
        </p:nvSpPr>
        <p:spPr>
          <a:xfrm>
            <a:off x="1524000" y="5703880"/>
            <a:ext cx="9144000" cy="68251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en-IN" sz="4400" b="1" i="0" u="none" strike="noStrike" cap="none" dirty="0">
                <a:solidFill>
                  <a:schemeClr val="dk1"/>
                </a:solidFill>
                <a:latin typeface="Swis721 Cn BT" panose="020B0506020202030204" pitchFamily="34" charset="0"/>
                <a:sym typeface="Arial"/>
              </a:rPr>
              <a:t>Workshop on MS-PowerPoint</a:t>
            </a:r>
            <a:endParaRPr sz="1400" b="0" i="0" u="none" strike="noStrike" cap="none" dirty="0">
              <a:solidFill>
                <a:srgbClr val="000000"/>
              </a:solidFill>
              <a:latin typeface="Swis721 Cn BT" panose="020B0506020202030204" pitchFamily="34" charset="0"/>
              <a:sym typeface="Arial"/>
            </a:endParaRPr>
          </a:p>
        </p:txBody>
      </p:sp>
      <p:pic>
        <p:nvPicPr>
          <p:cNvPr id="101" name="Google Shape;101;p13"/>
          <p:cNvPicPr preferRelativeResize="0"/>
          <p:nvPr/>
        </p:nvPicPr>
        <p:blipFill rotWithShape="1">
          <a:blip r:embed="rId4">
            <a:alphaModFix/>
          </a:blip>
          <a:srcRect/>
          <a:stretch/>
        </p:blipFill>
        <p:spPr>
          <a:xfrm>
            <a:off x="176844" y="5658929"/>
            <a:ext cx="944385" cy="944794"/>
          </a:xfrm>
          <a:prstGeom prst="rect">
            <a:avLst/>
          </a:prstGeom>
          <a:noFill/>
          <a:ln>
            <a:noFill/>
          </a:ln>
        </p:spPr>
      </p:pic>
      <p:sp>
        <p:nvSpPr>
          <p:cNvPr id="102" name="Google Shape;102;p13"/>
          <p:cNvSpPr/>
          <p:nvPr/>
        </p:nvSpPr>
        <p:spPr>
          <a:xfrm>
            <a:off x="11247615" y="5703880"/>
            <a:ext cx="944385" cy="788995"/>
          </a:xfrm>
          <a:prstGeom prst="rect">
            <a:avLst/>
          </a:prstGeom>
          <a:solidFill>
            <a:srgbClr val="01549F"/>
          </a:solidFill>
          <a:ln w="12700" cap="flat" cmpd="sng">
            <a:solidFill>
              <a:srgbClr val="0A3F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IN" b="0" i="0" u="none" strike="noStrike" cap="none" dirty="0">
                <a:solidFill>
                  <a:schemeClr val="lt1"/>
                </a:solidFill>
                <a:latin typeface="Swis721 Cn BT" panose="020B0506020202030204" pitchFamily="34" charset="0"/>
                <a:sym typeface="Arial"/>
              </a:rPr>
              <a:t>Your </a:t>
            </a:r>
            <a:endParaRPr sz="1100" b="0" i="0" u="none" strike="noStrike" cap="none" dirty="0">
              <a:solidFill>
                <a:srgbClr val="000000"/>
              </a:solidFill>
              <a:latin typeface="Swis721 Cn BT" panose="020B0506020202030204" pitchFamily="34" charset="0"/>
              <a:sym typeface="Arial"/>
            </a:endParaRPr>
          </a:p>
          <a:p>
            <a:pPr marL="0" marR="0" lvl="0" indent="0" algn="ctr" rtl="0">
              <a:lnSpc>
                <a:spcPct val="100000"/>
              </a:lnSpc>
              <a:spcBef>
                <a:spcPts val="0"/>
              </a:spcBef>
              <a:spcAft>
                <a:spcPts val="0"/>
              </a:spcAft>
              <a:buClr>
                <a:srgbClr val="000000"/>
              </a:buClr>
              <a:buSzPts val="1800"/>
              <a:buFont typeface="Arial"/>
              <a:buNone/>
            </a:pPr>
            <a:r>
              <a:rPr lang="en-IN" b="0" i="0" u="none" strike="noStrike" cap="none" dirty="0">
                <a:solidFill>
                  <a:schemeClr val="lt1"/>
                </a:solidFill>
                <a:latin typeface="Swis721 Cn BT" panose="020B0506020202030204" pitchFamily="34" charset="0"/>
                <a:sym typeface="Arial"/>
              </a:rPr>
              <a:t>Company</a:t>
            </a:r>
            <a:endParaRPr sz="1100" b="0" i="0" u="none" strike="noStrike" cap="none" dirty="0">
              <a:solidFill>
                <a:srgbClr val="000000"/>
              </a:solidFill>
              <a:latin typeface="Swis721 Cn BT" panose="020B0506020202030204" pitchFamily="34" charset="0"/>
              <a:sym typeface="Arial"/>
            </a:endParaRPr>
          </a:p>
          <a:p>
            <a:pPr marL="0" marR="0" lvl="0" indent="0" algn="ctr" rtl="0">
              <a:lnSpc>
                <a:spcPct val="100000"/>
              </a:lnSpc>
              <a:spcBef>
                <a:spcPts val="0"/>
              </a:spcBef>
              <a:spcAft>
                <a:spcPts val="0"/>
              </a:spcAft>
              <a:buClr>
                <a:srgbClr val="000000"/>
              </a:buClr>
              <a:buSzPts val="1800"/>
              <a:buFont typeface="Arial"/>
              <a:buNone/>
            </a:pPr>
            <a:r>
              <a:rPr lang="en-IN" b="0" i="0" u="none" strike="noStrike" cap="none" dirty="0">
                <a:solidFill>
                  <a:schemeClr val="lt1"/>
                </a:solidFill>
                <a:latin typeface="Swis721 Cn BT" panose="020B0506020202030204" pitchFamily="34" charset="0"/>
                <a:sym typeface="Arial"/>
              </a:rPr>
              <a:t>Logo</a:t>
            </a:r>
            <a:endParaRPr sz="1100" b="0" i="0" u="none" strike="noStrike" cap="none" dirty="0">
              <a:solidFill>
                <a:srgbClr val="000000"/>
              </a:solidFill>
              <a:latin typeface="Swis721 Cn BT" panose="020B0506020202030204" pitchFamily="34"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pic>
        <p:nvPicPr>
          <p:cNvPr id="652" name="Google Shape;652;p63"/>
          <p:cNvPicPr preferRelativeResize="0"/>
          <p:nvPr/>
        </p:nvPicPr>
        <p:blipFill rotWithShape="1">
          <a:blip r:embed="rId3">
            <a:alphaModFix/>
          </a:blip>
          <a:srcRect/>
          <a:stretch/>
        </p:blipFill>
        <p:spPr>
          <a:xfrm>
            <a:off x="0" y="0"/>
            <a:ext cx="12470719" cy="6625087"/>
          </a:xfrm>
          <a:prstGeom prst="rect">
            <a:avLst/>
          </a:prstGeom>
          <a:noFill/>
          <a:ln>
            <a:noFill/>
          </a:ln>
        </p:spPr>
      </p:pic>
      <p:grpSp>
        <p:nvGrpSpPr>
          <p:cNvPr id="2" name="Group 1">
            <a:extLst>
              <a:ext uri="{FF2B5EF4-FFF2-40B4-BE49-F238E27FC236}">
                <a16:creationId xmlns:a16="http://schemas.microsoft.com/office/drawing/2014/main" id="{3DA1D137-7825-F646-8C84-1B679AB2DA6C}"/>
              </a:ext>
            </a:extLst>
          </p:cNvPr>
          <p:cNvGrpSpPr/>
          <p:nvPr/>
        </p:nvGrpSpPr>
        <p:grpSpPr>
          <a:xfrm>
            <a:off x="0" y="581891"/>
            <a:ext cx="12470719" cy="875119"/>
            <a:chOff x="0" y="581891"/>
            <a:chExt cx="12470719" cy="875119"/>
          </a:xfrm>
        </p:grpSpPr>
        <p:sp>
          <p:nvSpPr>
            <p:cNvPr id="653" name="Google Shape;653;p63"/>
            <p:cNvSpPr/>
            <p:nvPr/>
          </p:nvSpPr>
          <p:spPr>
            <a:xfrm>
              <a:off x="0" y="581891"/>
              <a:ext cx="6897563" cy="863105"/>
            </a:xfrm>
            <a:prstGeom prst="rect">
              <a:avLst/>
            </a:prstGeom>
            <a:solidFill>
              <a:srgbClr val="E6E6E6"/>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sp>
          <p:nvSpPr>
            <p:cNvPr id="654" name="Google Shape;654;p63"/>
            <p:cNvSpPr/>
            <p:nvPr/>
          </p:nvSpPr>
          <p:spPr>
            <a:xfrm>
              <a:off x="9310255" y="593905"/>
              <a:ext cx="3160464" cy="863105"/>
            </a:xfrm>
            <a:prstGeom prst="rect">
              <a:avLst/>
            </a:prstGeom>
            <a:solidFill>
              <a:srgbClr val="E6E6E6"/>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grpSp>
      <p:sp>
        <p:nvSpPr>
          <p:cNvPr id="655" name="Google Shape;655;p63"/>
          <p:cNvSpPr txBox="1"/>
          <p:nvPr/>
        </p:nvSpPr>
        <p:spPr>
          <a:xfrm>
            <a:off x="0" y="5538809"/>
            <a:ext cx="1847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dirty="0">
              <a:solidFill>
                <a:schemeClr val="dk1"/>
              </a:solidFill>
              <a:latin typeface="Swis721 Cn BT" panose="020B0506020202030204" pitchFamily="34" charset="0"/>
              <a:sym typeface="Arial"/>
            </a:endParaRPr>
          </a:p>
        </p:txBody>
      </p:sp>
      <p:sp>
        <p:nvSpPr>
          <p:cNvPr id="656" name="Google Shape;656;p63"/>
          <p:cNvSpPr txBox="1"/>
          <p:nvPr/>
        </p:nvSpPr>
        <p:spPr>
          <a:xfrm>
            <a:off x="2961616" y="765194"/>
            <a:ext cx="313438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IN" sz="3600" b="0" i="0" u="none" strike="noStrike" cap="none" dirty="0">
                <a:solidFill>
                  <a:schemeClr val="dk1"/>
                </a:solidFill>
                <a:latin typeface="Swis721 Cn BT" panose="020B0506020202030204" pitchFamily="34" charset="0"/>
                <a:sym typeface="Arial"/>
              </a:rPr>
              <a:t>Drawing shapes</a:t>
            </a:r>
            <a:endParaRPr sz="3600" b="0" i="0" u="none" strike="noStrike" cap="none" dirty="0">
              <a:solidFill>
                <a:schemeClr val="dk1"/>
              </a:solidFill>
              <a:latin typeface="Swis721 Cn BT" panose="020B0506020202030204" pitchFamily="34" charset="0"/>
              <a:sym typeface="Arial"/>
            </a:endParaRPr>
          </a:p>
        </p:txBody>
      </p:sp>
      <p:sp>
        <p:nvSpPr>
          <p:cNvPr id="657" name="Google Shape;657;p63"/>
          <p:cNvSpPr txBox="1"/>
          <p:nvPr/>
        </p:nvSpPr>
        <p:spPr>
          <a:xfrm>
            <a:off x="3401496" y="2104175"/>
            <a:ext cx="3476626" cy="73866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pPr>
            <a:r>
              <a:rPr lang="en-IN" sz="1400" b="0" i="0" u="none" strike="noStrike" cap="none" dirty="0">
                <a:solidFill>
                  <a:srgbClr val="0D0D0D"/>
                </a:solidFill>
                <a:highlight>
                  <a:srgbClr val="FFFFFF"/>
                </a:highlight>
                <a:latin typeface="Swis721 Cn BT" panose="020B0506020202030204" pitchFamily="34" charset="0"/>
                <a:ea typeface="Quattrocento Sans"/>
                <a:cs typeface="Quattrocento Sans"/>
                <a:sym typeface="Quattrocento Sans"/>
              </a:rPr>
              <a:t>Drawing shapes in PowerPoint is fundamental for creating engaging and visually appealing slides. </a:t>
            </a:r>
            <a:endParaRPr sz="1400" b="0" i="0" u="none" strike="noStrike" cap="none" dirty="0">
              <a:solidFill>
                <a:srgbClr val="000000"/>
              </a:solidFill>
              <a:latin typeface="Swis721 Cn BT" panose="020B0506020202030204" pitchFamily="34" charset="0"/>
              <a:sym typeface="Arial"/>
            </a:endParaRPr>
          </a:p>
        </p:txBody>
      </p:sp>
      <p:sp>
        <p:nvSpPr>
          <p:cNvPr id="658" name="Google Shape;658;p63"/>
          <p:cNvSpPr txBox="1"/>
          <p:nvPr/>
        </p:nvSpPr>
        <p:spPr>
          <a:xfrm>
            <a:off x="3301730" y="3145212"/>
            <a:ext cx="3576392" cy="954107"/>
          </a:xfrm>
          <a:prstGeom prst="rect">
            <a:avLst/>
          </a:prstGeom>
          <a:noFill/>
          <a:ln>
            <a:noFill/>
          </a:ln>
        </p:spPr>
        <p:txBody>
          <a:bodyPr spcFirstLastPara="1" wrap="square" lIns="91425" tIns="45700" rIns="91425" bIns="45700" anchor="t" anchorCtr="0">
            <a:spAutoFit/>
          </a:bodyPr>
          <a:lstStyle/>
          <a:p>
            <a:pPr marL="285750" indent="-285750">
              <a:buSzPts val="1400"/>
              <a:buFont typeface="Arial"/>
              <a:buChar char="•"/>
            </a:pPr>
            <a:r>
              <a:rPr lang="en-IN" dirty="0">
                <a:solidFill>
                  <a:srgbClr val="0D0D0D"/>
                </a:solidFill>
                <a:highlight>
                  <a:srgbClr val="FFFFFF"/>
                </a:highlight>
                <a:latin typeface="Swis721 Cn BT" panose="020B0506020202030204" pitchFamily="34" charset="0"/>
                <a:ea typeface="Quattrocento Sans"/>
                <a:cs typeface="Quattrocento Sans"/>
                <a:sym typeface="Quattrocento Sans"/>
              </a:rPr>
              <a:t>Selecting the "Insert" tab, clicking on "Shapes," and then choosing from a variety of shapes like rectangles, circles, lines, and arrows</a:t>
            </a:r>
            <a:endParaRPr dirty="0">
              <a:solidFill>
                <a:srgbClr val="0D0D0D"/>
              </a:solidFill>
              <a:highlight>
                <a:srgbClr val="FFFFFF"/>
              </a:highlight>
              <a:latin typeface="Swis721 Cn BT" panose="020B0506020202030204" pitchFamily="34" charset="0"/>
              <a:ea typeface="Quattrocento Sans"/>
              <a:cs typeface="Quattrocento Sans"/>
            </a:endParaRPr>
          </a:p>
        </p:txBody>
      </p:sp>
      <p:sp>
        <p:nvSpPr>
          <p:cNvPr id="659" name="Google Shape;659;p63"/>
          <p:cNvSpPr txBox="1"/>
          <p:nvPr/>
        </p:nvSpPr>
        <p:spPr>
          <a:xfrm>
            <a:off x="3301730" y="4401692"/>
            <a:ext cx="3134384" cy="52318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pPr>
            <a:r>
              <a:rPr lang="en-IN" dirty="0">
                <a:solidFill>
                  <a:srgbClr val="0D0D0D"/>
                </a:solidFill>
                <a:highlight>
                  <a:srgbClr val="FFFFFF"/>
                </a:highlight>
                <a:latin typeface="Swis721 Cn BT" panose="020B0506020202030204" pitchFamily="34" charset="0"/>
                <a:ea typeface="Quattrocento Sans"/>
                <a:cs typeface="Quattrocento Sans"/>
                <a:sym typeface="Quattrocento Sans"/>
              </a:rPr>
              <a:t>Simply click and drag on your slide to draw the shape to your desired size.</a:t>
            </a:r>
            <a:endParaRPr dirty="0">
              <a:solidFill>
                <a:srgbClr val="0D0D0D"/>
              </a:solidFill>
              <a:highlight>
                <a:srgbClr val="FFFFFF"/>
              </a:highlight>
              <a:latin typeface="Swis721 Cn BT" panose="020B0506020202030204" pitchFamily="34" charset="0"/>
              <a:ea typeface="Quattrocento Sans"/>
              <a:cs typeface="Quattrocento Sans"/>
            </a:endParaRPr>
          </a:p>
        </p:txBody>
      </p:sp>
      <p:pic>
        <p:nvPicPr>
          <p:cNvPr id="10242" name="Picture 2" descr="Abstract Fluid Shapes">
            <a:extLst>
              <a:ext uri="{FF2B5EF4-FFF2-40B4-BE49-F238E27FC236}">
                <a16:creationId xmlns:a16="http://schemas.microsoft.com/office/drawing/2014/main" id="{767303AA-58DA-3919-75D1-69233279EB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0255" y="2104175"/>
            <a:ext cx="3134384" cy="31343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 grpId="0"/>
      <p:bldP spid="658" grpId="0"/>
      <p:bldP spid="65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pic>
        <p:nvPicPr>
          <p:cNvPr id="722" name="Google Shape;722;p70"/>
          <p:cNvPicPr preferRelativeResize="0"/>
          <p:nvPr/>
        </p:nvPicPr>
        <p:blipFill rotWithShape="1">
          <a:blip r:embed="rId3">
            <a:alphaModFix/>
          </a:blip>
          <a:srcRect/>
          <a:stretch/>
        </p:blipFill>
        <p:spPr>
          <a:xfrm>
            <a:off x="0" y="1"/>
            <a:ext cx="12192000" cy="6642340"/>
          </a:xfrm>
          <a:prstGeom prst="rect">
            <a:avLst/>
          </a:prstGeom>
          <a:solidFill>
            <a:srgbClr val="E6E6E6"/>
          </a:solidFill>
          <a:ln>
            <a:noFill/>
          </a:ln>
        </p:spPr>
      </p:pic>
      <p:sp>
        <p:nvSpPr>
          <p:cNvPr id="726" name="Google Shape;726;p70"/>
          <p:cNvSpPr/>
          <p:nvPr/>
        </p:nvSpPr>
        <p:spPr>
          <a:xfrm>
            <a:off x="2087592" y="588300"/>
            <a:ext cx="517584" cy="687607"/>
          </a:xfrm>
          <a:prstGeom prst="rect">
            <a:avLst/>
          </a:prstGeom>
          <a:noFill/>
          <a:ln w="57150" cap="flat" cmpd="sng">
            <a:solidFill>
              <a:srgbClr val="531E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Swis721 Cn BT" panose="020B0506020202030204" pitchFamily="34" charset="0"/>
              <a:sym typeface="Arial"/>
            </a:endParaRPr>
          </a:p>
        </p:txBody>
      </p:sp>
      <p:grpSp>
        <p:nvGrpSpPr>
          <p:cNvPr id="3" name="Group 2">
            <a:extLst>
              <a:ext uri="{FF2B5EF4-FFF2-40B4-BE49-F238E27FC236}">
                <a16:creationId xmlns:a16="http://schemas.microsoft.com/office/drawing/2014/main" id="{6CD0564B-B7CB-5E4A-8972-29382C58816A}"/>
              </a:ext>
            </a:extLst>
          </p:cNvPr>
          <p:cNvGrpSpPr/>
          <p:nvPr/>
        </p:nvGrpSpPr>
        <p:grpSpPr>
          <a:xfrm>
            <a:off x="0" y="520995"/>
            <a:ext cx="12192000" cy="5681396"/>
            <a:chOff x="0" y="520995"/>
            <a:chExt cx="12192000" cy="5681396"/>
          </a:xfrm>
        </p:grpSpPr>
        <p:sp>
          <p:nvSpPr>
            <p:cNvPr id="723" name="Google Shape;723;p70"/>
            <p:cNvSpPr/>
            <p:nvPr/>
          </p:nvSpPr>
          <p:spPr>
            <a:xfrm>
              <a:off x="0" y="588300"/>
              <a:ext cx="2087592" cy="5614091"/>
            </a:xfrm>
            <a:prstGeom prst="rect">
              <a:avLst/>
            </a:prstGeom>
            <a:solidFill>
              <a:srgbClr val="E6E6E6"/>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sp>
          <p:nvSpPr>
            <p:cNvPr id="724" name="Google Shape;724;p70"/>
            <p:cNvSpPr/>
            <p:nvPr/>
          </p:nvSpPr>
          <p:spPr>
            <a:xfrm>
              <a:off x="2605176" y="520995"/>
              <a:ext cx="9586824" cy="1014507"/>
            </a:xfrm>
            <a:prstGeom prst="rect">
              <a:avLst/>
            </a:prstGeom>
            <a:solidFill>
              <a:srgbClr val="E6E6E6"/>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sp>
          <p:nvSpPr>
            <p:cNvPr id="2" name="Google Shape;724;p70">
              <a:extLst>
                <a:ext uri="{FF2B5EF4-FFF2-40B4-BE49-F238E27FC236}">
                  <a16:creationId xmlns:a16="http://schemas.microsoft.com/office/drawing/2014/main" id="{152ADC5A-514D-A8B6-33B0-48B2D9344530}"/>
                </a:ext>
              </a:extLst>
            </p:cNvPr>
            <p:cNvSpPr/>
            <p:nvPr/>
          </p:nvSpPr>
          <p:spPr>
            <a:xfrm>
              <a:off x="1885740" y="1343212"/>
              <a:ext cx="921288" cy="167415"/>
            </a:xfrm>
            <a:prstGeom prst="rect">
              <a:avLst/>
            </a:prstGeom>
            <a:solidFill>
              <a:srgbClr val="E6E6E6"/>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grpSp>
      <p:sp>
        <p:nvSpPr>
          <p:cNvPr id="725" name="Google Shape;725;p70"/>
          <p:cNvSpPr txBox="1"/>
          <p:nvPr/>
        </p:nvSpPr>
        <p:spPr>
          <a:xfrm>
            <a:off x="4943504" y="705082"/>
            <a:ext cx="531387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IN" sz="3600" b="0" i="0" u="none" strike="noStrike" cap="none" dirty="0">
                <a:solidFill>
                  <a:schemeClr val="dk1"/>
                </a:solidFill>
                <a:latin typeface="Swis721 Cn BT" panose="020B0506020202030204" pitchFamily="34" charset="0"/>
                <a:sym typeface="Arial"/>
              </a:rPr>
              <a:t>Accessing the Slide Master</a:t>
            </a:r>
            <a:endParaRPr sz="3600" b="0" i="0" u="none" strike="noStrike" cap="none" dirty="0">
              <a:solidFill>
                <a:schemeClr val="dk1"/>
              </a:solidFill>
              <a:latin typeface="Swis721 Cn BT" panose="020B0506020202030204" pitchFamily="34" charset="0"/>
              <a:sym typeface="Arial"/>
            </a:endParaRPr>
          </a:p>
        </p:txBody>
      </p:sp>
      <p:sp>
        <p:nvSpPr>
          <p:cNvPr id="5" name="TextBox 4">
            <a:extLst>
              <a:ext uri="{FF2B5EF4-FFF2-40B4-BE49-F238E27FC236}">
                <a16:creationId xmlns:a16="http://schemas.microsoft.com/office/drawing/2014/main" id="{32B9B87C-8901-4A51-0A86-96A6F99486FD}"/>
              </a:ext>
            </a:extLst>
          </p:cNvPr>
          <p:cNvSpPr txBox="1"/>
          <p:nvPr/>
        </p:nvSpPr>
        <p:spPr>
          <a:xfrm>
            <a:off x="3282801" y="2003445"/>
            <a:ext cx="6204098" cy="2031325"/>
          </a:xfrm>
          <a:prstGeom prst="rect">
            <a:avLst/>
          </a:prstGeom>
          <a:noFill/>
        </p:spPr>
        <p:txBody>
          <a:bodyPr wrap="square">
            <a:spAutoFit/>
          </a:bodyPr>
          <a:lstStyle/>
          <a:p>
            <a:pPr marL="285750" lvl="0" indent="-285750" algn="l" rtl="0">
              <a:lnSpc>
                <a:spcPct val="100000"/>
              </a:lnSpc>
              <a:spcBef>
                <a:spcPts val="0"/>
              </a:spcBef>
              <a:spcAft>
                <a:spcPts val="0"/>
              </a:spcAft>
              <a:buSzPts val="1400"/>
              <a:buFont typeface="Arial" panose="020B0604020202020204" pitchFamily="34" charset="0"/>
              <a:buChar char="•"/>
            </a:pPr>
            <a:r>
              <a:rPr lang="en-US" sz="1400" dirty="0">
                <a:solidFill>
                  <a:srgbClr val="0D0D0D"/>
                </a:solidFill>
                <a:latin typeface="Swis721 BT"/>
                <a:ea typeface="Quattrocento Sans"/>
                <a:cs typeface="Quattrocento Sans"/>
                <a:sym typeface="Quattrocento Sans"/>
              </a:rPr>
              <a:t>Accessing the Slide Master is essential for creating uniform and professional PowerPoint presentations. </a:t>
            </a:r>
          </a:p>
          <a:p>
            <a:pPr marL="285750" lvl="0" indent="-285750" algn="l" rtl="0">
              <a:lnSpc>
                <a:spcPct val="100000"/>
              </a:lnSpc>
              <a:spcBef>
                <a:spcPts val="0"/>
              </a:spcBef>
              <a:spcAft>
                <a:spcPts val="0"/>
              </a:spcAft>
              <a:buSzPts val="1400"/>
              <a:buFont typeface="Arial" panose="020B0604020202020204" pitchFamily="34" charset="0"/>
              <a:buChar char="•"/>
            </a:pPr>
            <a:endParaRPr lang="en-US" sz="1400" dirty="0">
              <a:solidFill>
                <a:srgbClr val="0D0D0D"/>
              </a:solidFill>
              <a:latin typeface="Swis721 BT"/>
              <a:ea typeface="Quattrocento Sans"/>
              <a:cs typeface="Quattrocento Sans"/>
              <a:sym typeface="Quattrocento Sans"/>
            </a:endParaRPr>
          </a:p>
          <a:p>
            <a:pPr marL="285750" lvl="0" indent="-285750" algn="l" rtl="0">
              <a:lnSpc>
                <a:spcPct val="100000"/>
              </a:lnSpc>
              <a:spcBef>
                <a:spcPts val="0"/>
              </a:spcBef>
              <a:spcAft>
                <a:spcPts val="0"/>
              </a:spcAft>
              <a:buSzPts val="1400"/>
              <a:buFont typeface="Arial" panose="020B0604020202020204" pitchFamily="34" charset="0"/>
              <a:buChar char="•"/>
            </a:pPr>
            <a:r>
              <a:rPr lang="en-US" sz="1400" dirty="0">
                <a:solidFill>
                  <a:srgbClr val="0D0D0D"/>
                </a:solidFill>
                <a:latin typeface="Swis721 BT"/>
                <a:ea typeface="Quattrocento Sans"/>
                <a:cs typeface="Quattrocento Sans"/>
                <a:sym typeface="Quattrocento Sans"/>
              </a:rPr>
              <a:t>You can access it by clicking on the "View" tab and selecting "Slide Master" from the menu. </a:t>
            </a:r>
          </a:p>
          <a:p>
            <a:pPr marL="285750" lvl="0" indent="-285750" algn="l" rtl="0">
              <a:lnSpc>
                <a:spcPct val="100000"/>
              </a:lnSpc>
              <a:spcBef>
                <a:spcPts val="0"/>
              </a:spcBef>
              <a:spcAft>
                <a:spcPts val="0"/>
              </a:spcAft>
              <a:buSzPts val="1400"/>
              <a:buFont typeface="Arial" panose="020B0604020202020204" pitchFamily="34" charset="0"/>
              <a:buChar char="•"/>
            </a:pPr>
            <a:endParaRPr lang="en-US" dirty="0">
              <a:solidFill>
                <a:srgbClr val="0D0D0D"/>
              </a:solidFill>
              <a:latin typeface="Swis721 BT"/>
              <a:ea typeface="Quattrocento Sans"/>
              <a:cs typeface="Quattrocento Sans"/>
              <a:sym typeface="Quattrocento Sans"/>
            </a:endParaRPr>
          </a:p>
          <a:p>
            <a:pPr marL="285750" lvl="0" indent="-285750" algn="l" rtl="0">
              <a:lnSpc>
                <a:spcPct val="100000"/>
              </a:lnSpc>
              <a:spcBef>
                <a:spcPts val="0"/>
              </a:spcBef>
              <a:spcAft>
                <a:spcPts val="0"/>
              </a:spcAft>
              <a:buSzPts val="1400"/>
              <a:buFont typeface="Arial" panose="020B0604020202020204" pitchFamily="34" charset="0"/>
              <a:buChar char="•"/>
            </a:pPr>
            <a:endParaRPr lang="en-US" sz="1400" dirty="0">
              <a:solidFill>
                <a:srgbClr val="0D0D0D"/>
              </a:solidFill>
              <a:latin typeface="Swis721 BT"/>
              <a:ea typeface="Quattrocento Sans"/>
              <a:cs typeface="Quattrocento Sans"/>
              <a:sym typeface="Quattrocento Sans"/>
            </a:endParaRPr>
          </a:p>
          <a:p>
            <a:pPr marL="285750" lvl="0" indent="-285750" algn="l" rtl="0">
              <a:lnSpc>
                <a:spcPct val="100000"/>
              </a:lnSpc>
              <a:spcBef>
                <a:spcPts val="0"/>
              </a:spcBef>
              <a:spcAft>
                <a:spcPts val="0"/>
              </a:spcAft>
              <a:buSzPts val="1400"/>
              <a:buFont typeface="Arial" panose="020B0604020202020204" pitchFamily="34" charset="0"/>
              <a:buChar char="•"/>
            </a:pPr>
            <a:r>
              <a:rPr lang="en-US" sz="1400" dirty="0">
                <a:solidFill>
                  <a:srgbClr val="0D0D0D"/>
                </a:solidFill>
                <a:latin typeface="Swis721 BT"/>
                <a:ea typeface="Quattrocento Sans"/>
                <a:cs typeface="Quattrocento Sans"/>
                <a:sym typeface="Quattrocento Sans"/>
              </a:rPr>
              <a:t>This allows you to make global changes to your slides, such as applying a consistent theme, font, or color scheme across all slides in your presentation</a:t>
            </a:r>
            <a:endParaRPr lang="en-US" dirty="0">
              <a:latin typeface="Swis721 BT"/>
              <a:sym typeface="Arial"/>
            </a:endParaRPr>
          </a:p>
        </p:txBody>
      </p:sp>
      <p:sp>
        <p:nvSpPr>
          <p:cNvPr id="6" name="Google Shape;726;p70">
            <a:extLst>
              <a:ext uri="{FF2B5EF4-FFF2-40B4-BE49-F238E27FC236}">
                <a16:creationId xmlns:a16="http://schemas.microsoft.com/office/drawing/2014/main" id="{B631E245-4233-4D27-6E40-12111B5859B1}"/>
              </a:ext>
            </a:extLst>
          </p:cNvPr>
          <p:cNvSpPr/>
          <p:nvPr/>
        </p:nvSpPr>
        <p:spPr>
          <a:xfrm>
            <a:off x="6014550" y="297571"/>
            <a:ext cx="517584" cy="290729"/>
          </a:xfrm>
          <a:prstGeom prst="rect">
            <a:avLst/>
          </a:prstGeom>
          <a:noFill/>
          <a:ln w="57150" cap="flat" cmpd="sng">
            <a:solidFill>
              <a:srgbClr val="531E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Swis721 Cn BT" panose="020B0506020202030204" pitchFamily="34" charset="0"/>
              <a:sym typeface="Arial"/>
            </a:endParaRPr>
          </a:p>
        </p:txBody>
      </p:sp>
      <p:pic>
        <p:nvPicPr>
          <p:cNvPr id="14338" name="Picture 2" descr="3D illustration of building structure">
            <a:extLst>
              <a:ext uri="{FF2B5EF4-FFF2-40B4-BE49-F238E27FC236}">
                <a16:creationId xmlns:a16="http://schemas.microsoft.com/office/drawing/2014/main" id="{634F5B45-6691-264E-4D1B-E398B8C085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5277" y="4124876"/>
            <a:ext cx="3417459" cy="18342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6"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pic>
        <p:nvPicPr>
          <p:cNvPr id="969" name="Google Shape;969;p96" descr="Free vector thank you placard concept illustration"/>
          <p:cNvPicPr preferRelativeResize="0"/>
          <p:nvPr/>
        </p:nvPicPr>
        <p:blipFill rotWithShape="1">
          <a:blip r:embed="rId3">
            <a:alphaModFix/>
          </a:blip>
          <a:srcRect t="10657" b="14010"/>
          <a:stretch/>
        </p:blipFill>
        <p:spPr>
          <a:xfrm>
            <a:off x="2497437" y="303144"/>
            <a:ext cx="7197124" cy="3611685"/>
          </a:xfrm>
          <a:prstGeom prst="rect">
            <a:avLst/>
          </a:prstGeom>
          <a:noFill/>
          <a:ln>
            <a:noFill/>
          </a:ln>
        </p:spPr>
      </p:pic>
      <p:sp>
        <p:nvSpPr>
          <p:cNvPr id="970" name="Google Shape;970;p96"/>
          <p:cNvSpPr txBox="1"/>
          <p:nvPr/>
        </p:nvSpPr>
        <p:spPr>
          <a:xfrm>
            <a:off x="537410" y="5209719"/>
            <a:ext cx="115288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IN" sz="1400" b="0" i="0" u="none" strike="noStrike" cap="none" dirty="0">
                <a:solidFill>
                  <a:schemeClr val="dk1"/>
                </a:solidFill>
                <a:latin typeface="Swis721 Cn BT" panose="020B0506020202030204" pitchFamily="34" charset="0"/>
                <a:sym typeface="Arial"/>
              </a:rPr>
              <a:t>98752-08472</a:t>
            </a:r>
            <a:endParaRPr sz="1400" b="0" i="0" u="none" strike="noStrike" cap="none" dirty="0">
              <a:solidFill>
                <a:srgbClr val="000000"/>
              </a:solidFill>
              <a:latin typeface="Swis721 Cn BT" panose="020B0506020202030204" pitchFamily="34" charset="0"/>
              <a:sym typeface="Arial"/>
            </a:endParaRPr>
          </a:p>
        </p:txBody>
      </p:sp>
      <p:pic>
        <p:nvPicPr>
          <p:cNvPr id="971" name="Google Shape;971;p96"/>
          <p:cNvPicPr preferRelativeResize="0"/>
          <p:nvPr/>
        </p:nvPicPr>
        <p:blipFill rotWithShape="1">
          <a:blip r:embed="rId4">
            <a:alphaModFix/>
          </a:blip>
          <a:srcRect/>
          <a:stretch/>
        </p:blipFill>
        <p:spPr>
          <a:xfrm>
            <a:off x="820253" y="4617144"/>
            <a:ext cx="505326" cy="505326"/>
          </a:xfrm>
          <a:prstGeom prst="rect">
            <a:avLst/>
          </a:prstGeom>
          <a:noFill/>
          <a:ln>
            <a:noFill/>
          </a:ln>
        </p:spPr>
      </p:pic>
      <p:pic>
        <p:nvPicPr>
          <p:cNvPr id="972" name="Google Shape;972;p96"/>
          <p:cNvPicPr preferRelativeResize="0"/>
          <p:nvPr/>
        </p:nvPicPr>
        <p:blipFill rotWithShape="1">
          <a:blip r:embed="rId5">
            <a:alphaModFix/>
          </a:blip>
          <a:srcRect/>
          <a:stretch/>
        </p:blipFill>
        <p:spPr>
          <a:xfrm>
            <a:off x="5771147" y="4512387"/>
            <a:ext cx="649705" cy="649705"/>
          </a:xfrm>
          <a:prstGeom prst="rect">
            <a:avLst/>
          </a:prstGeom>
          <a:noFill/>
          <a:ln>
            <a:noFill/>
          </a:ln>
        </p:spPr>
      </p:pic>
      <p:sp>
        <p:nvSpPr>
          <p:cNvPr id="973" name="Google Shape;973;p96"/>
          <p:cNvSpPr txBox="1"/>
          <p:nvPr/>
        </p:nvSpPr>
        <p:spPr>
          <a:xfrm>
            <a:off x="5057221" y="5249345"/>
            <a:ext cx="225734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IN" sz="1400" b="0" i="0" u="none" strike="noStrike" cap="none" dirty="0">
                <a:solidFill>
                  <a:schemeClr val="dk1"/>
                </a:solidFill>
                <a:latin typeface="Swis721 Cn BT" panose="020B0506020202030204" pitchFamily="34" charset="0"/>
                <a:sym typeface="Arial"/>
              </a:rPr>
              <a:t>Hello@freelancetrainings.com</a:t>
            </a:r>
            <a:endParaRPr sz="1400" b="0" i="0" u="none" strike="noStrike" cap="none" dirty="0">
              <a:solidFill>
                <a:srgbClr val="000000"/>
              </a:solidFill>
              <a:latin typeface="Swis721 Cn BT" panose="020B0506020202030204" pitchFamily="34" charset="0"/>
              <a:sym typeface="Arial"/>
            </a:endParaRPr>
          </a:p>
        </p:txBody>
      </p:sp>
      <p:pic>
        <p:nvPicPr>
          <p:cNvPr id="974" name="Google Shape;974;p96"/>
          <p:cNvPicPr preferRelativeResize="0"/>
          <p:nvPr/>
        </p:nvPicPr>
        <p:blipFill rotWithShape="1">
          <a:blip r:embed="rId6">
            <a:alphaModFix/>
          </a:blip>
          <a:srcRect/>
          <a:stretch/>
        </p:blipFill>
        <p:spPr>
          <a:xfrm>
            <a:off x="10722042" y="4599640"/>
            <a:ext cx="649705" cy="649705"/>
          </a:xfrm>
          <a:prstGeom prst="rect">
            <a:avLst/>
          </a:prstGeom>
          <a:noFill/>
          <a:ln>
            <a:noFill/>
          </a:ln>
        </p:spPr>
      </p:pic>
      <p:sp>
        <p:nvSpPr>
          <p:cNvPr id="975" name="Google Shape;975;p96"/>
          <p:cNvSpPr txBox="1"/>
          <p:nvPr/>
        </p:nvSpPr>
        <p:spPr>
          <a:xfrm>
            <a:off x="10125896" y="5177156"/>
            <a:ext cx="213045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IN" sz="1400" b="0" i="0" u="none" strike="noStrike" cap="none" dirty="0">
                <a:solidFill>
                  <a:schemeClr val="dk1"/>
                </a:solidFill>
                <a:latin typeface="Swis721 Cn BT" panose="020B0506020202030204" pitchFamily="34" charset="0"/>
                <a:sym typeface="Arial"/>
              </a:rPr>
              <a:t>www.freelancetrainings.com</a:t>
            </a:r>
            <a:endParaRPr sz="1400" b="0" i="0" u="none" strike="noStrike" cap="none" dirty="0">
              <a:solidFill>
                <a:srgbClr val="000000"/>
              </a:solidFill>
              <a:latin typeface="Swis721 Cn BT" panose="020B0506020202030204" pitchFamily="34" charset="0"/>
              <a:sym typeface="Arial"/>
            </a:endParaRPr>
          </a:p>
        </p:txBody>
      </p:sp>
      <p:pic>
        <p:nvPicPr>
          <p:cNvPr id="976" name="Google Shape;976;p96"/>
          <p:cNvPicPr preferRelativeResize="0"/>
          <p:nvPr/>
        </p:nvPicPr>
        <p:blipFill rotWithShape="1">
          <a:blip r:embed="rId7">
            <a:alphaModFix/>
          </a:blip>
          <a:srcRect/>
          <a:stretch/>
        </p:blipFill>
        <p:spPr>
          <a:xfrm>
            <a:off x="3737229" y="6037842"/>
            <a:ext cx="517358" cy="517358"/>
          </a:xfrm>
          <a:prstGeom prst="rect">
            <a:avLst/>
          </a:prstGeom>
          <a:noFill/>
          <a:ln>
            <a:noFill/>
          </a:ln>
        </p:spPr>
      </p:pic>
      <p:sp>
        <p:nvSpPr>
          <p:cNvPr id="977" name="Google Shape;977;p96"/>
          <p:cNvSpPr txBox="1"/>
          <p:nvPr/>
        </p:nvSpPr>
        <p:spPr>
          <a:xfrm>
            <a:off x="4153845" y="6247423"/>
            <a:ext cx="532665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IN" sz="1400" b="0" i="0" u="none" strike="noStrike" cap="none" dirty="0">
                <a:solidFill>
                  <a:schemeClr val="dk1"/>
                </a:solidFill>
                <a:latin typeface="Swis721 Cn BT" panose="020B0506020202030204" pitchFamily="34" charset="0"/>
                <a:sym typeface="Arial"/>
              </a:rPr>
              <a:t>406, Titanium City Centre Mall, Anand Nagar, Satellite, Ahmedabad-380015</a:t>
            </a:r>
            <a:endParaRPr sz="1400" b="0" i="0" u="none" strike="noStrike" cap="none" dirty="0">
              <a:solidFill>
                <a:srgbClr val="000000"/>
              </a:solidFill>
              <a:latin typeface="Swis721 Cn BT" panose="020B0506020202030204" pitchFamily="34" charset="0"/>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5"/>
          <p:cNvSpPr txBox="1">
            <a:spLocks noGrp="1"/>
          </p:cNvSpPr>
          <p:nvPr>
            <p:ph type="title"/>
          </p:nvPr>
        </p:nvSpPr>
        <p:spPr>
          <a:xfrm>
            <a:off x="1154956" y="168297"/>
            <a:ext cx="8170099" cy="66821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IN" sz="4000" b="1" dirty="0"/>
              <a:t>Agenda of Workshop</a:t>
            </a:r>
            <a:endParaRPr sz="4000" dirty="0"/>
          </a:p>
        </p:txBody>
      </p:sp>
      <p:grpSp>
        <p:nvGrpSpPr>
          <p:cNvPr id="125" name="Google Shape;125;p15"/>
          <p:cNvGrpSpPr/>
          <p:nvPr/>
        </p:nvGrpSpPr>
        <p:grpSpPr>
          <a:xfrm>
            <a:off x="6487026" y="3220720"/>
            <a:ext cx="4538820" cy="1788160"/>
            <a:chOff x="6467795" y="3352800"/>
            <a:chExt cx="4538820" cy="1788160"/>
          </a:xfrm>
        </p:grpSpPr>
        <p:sp>
          <p:nvSpPr>
            <p:cNvPr id="126" name="Google Shape;126;p15"/>
            <p:cNvSpPr/>
            <p:nvPr/>
          </p:nvSpPr>
          <p:spPr>
            <a:xfrm>
              <a:off x="8258812" y="3352800"/>
              <a:ext cx="915668" cy="10007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sp>
          <p:nvSpPr>
            <p:cNvPr id="127" name="Google Shape;127;p15"/>
            <p:cNvSpPr/>
            <p:nvPr/>
          </p:nvSpPr>
          <p:spPr>
            <a:xfrm>
              <a:off x="6467795" y="4140200"/>
              <a:ext cx="915668" cy="10007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sp>
          <p:nvSpPr>
            <p:cNvPr id="128" name="Google Shape;128;p15"/>
            <p:cNvSpPr/>
            <p:nvPr/>
          </p:nvSpPr>
          <p:spPr>
            <a:xfrm>
              <a:off x="10090947" y="4140200"/>
              <a:ext cx="915668" cy="10007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grpSp>
      <p:pic>
        <p:nvPicPr>
          <p:cNvPr id="129" name="Google Shape;129;p15"/>
          <p:cNvPicPr preferRelativeResize="0"/>
          <p:nvPr/>
        </p:nvPicPr>
        <p:blipFill rotWithShape="1">
          <a:blip r:embed="rId3">
            <a:alphaModFix/>
          </a:blip>
          <a:srcRect/>
          <a:stretch/>
        </p:blipFill>
        <p:spPr>
          <a:xfrm>
            <a:off x="190225" y="1526861"/>
            <a:ext cx="11515487" cy="3897779"/>
          </a:xfrm>
          <a:prstGeom prst="rect">
            <a:avLst/>
          </a:prstGeom>
          <a:noFill/>
          <a:ln>
            <a:noFill/>
          </a:ln>
        </p:spPr>
      </p:pic>
      <p:sp>
        <p:nvSpPr>
          <p:cNvPr id="131" name="Google Shape;131;p15"/>
          <p:cNvSpPr/>
          <p:nvPr/>
        </p:nvSpPr>
        <p:spPr>
          <a:xfrm>
            <a:off x="6548581" y="3839513"/>
            <a:ext cx="915668" cy="10007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sp>
        <p:nvSpPr>
          <p:cNvPr id="132" name="Google Shape;132;p15"/>
          <p:cNvSpPr/>
          <p:nvPr/>
        </p:nvSpPr>
        <p:spPr>
          <a:xfrm>
            <a:off x="10230252" y="3839513"/>
            <a:ext cx="915668" cy="10007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sp>
        <p:nvSpPr>
          <p:cNvPr id="133" name="Google Shape;133;p15"/>
          <p:cNvSpPr/>
          <p:nvPr/>
        </p:nvSpPr>
        <p:spPr>
          <a:xfrm>
            <a:off x="8403394" y="3046620"/>
            <a:ext cx="959524" cy="10007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sp>
        <p:nvSpPr>
          <p:cNvPr id="134" name="Google Shape;134;p15"/>
          <p:cNvSpPr/>
          <p:nvPr/>
        </p:nvSpPr>
        <p:spPr>
          <a:xfrm>
            <a:off x="4745451" y="3032543"/>
            <a:ext cx="959524" cy="10007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sp>
        <p:nvSpPr>
          <p:cNvPr id="135" name="Google Shape;135;p15"/>
          <p:cNvSpPr/>
          <p:nvPr/>
        </p:nvSpPr>
        <p:spPr>
          <a:xfrm>
            <a:off x="995705" y="4840273"/>
            <a:ext cx="959524" cy="10007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sp>
        <p:nvSpPr>
          <p:cNvPr id="136" name="Google Shape;136;p15"/>
          <p:cNvSpPr txBox="1"/>
          <p:nvPr/>
        </p:nvSpPr>
        <p:spPr>
          <a:xfrm>
            <a:off x="668093" y="1908171"/>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IN" sz="2000" b="1" i="0" u="none" strike="noStrike" cap="none" dirty="0">
                <a:solidFill>
                  <a:schemeClr val="dk1"/>
                </a:solidFill>
                <a:latin typeface="Swis721 Cn BT" panose="020B0506020202030204" pitchFamily="34" charset="0"/>
                <a:sym typeface="Arial"/>
              </a:rPr>
              <a:t>Module 1</a:t>
            </a:r>
            <a:endParaRPr sz="1400" b="0" i="0" u="none" strike="noStrike" cap="none" dirty="0">
              <a:solidFill>
                <a:srgbClr val="000000"/>
              </a:solidFill>
              <a:latin typeface="Swis721 Cn BT" panose="020B0506020202030204" pitchFamily="34" charset="0"/>
              <a:sym typeface="Arial"/>
            </a:endParaRPr>
          </a:p>
        </p:txBody>
      </p:sp>
      <p:sp>
        <p:nvSpPr>
          <p:cNvPr id="137" name="Google Shape;137;p15"/>
          <p:cNvSpPr txBox="1"/>
          <p:nvPr/>
        </p:nvSpPr>
        <p:spPr>
          <a:xfrm>
            <a:off x="653383" y="2273511"/>
            <a:ext cx="120257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IN" sz="1600" b="0" i="0" u="none" strike="noStrike" cap="none" dirty="0">
                <a:solidFill>
                  <a:schemeClr val="dk1"/>
                </a:solidFill>
                <a:latin typeface="Swis721 Cn BT" panose="020B0506020202030204" pitchFamily="34" charset="0"/>
                <a:sym typeface="Arial"/>
              </a:rPr>
              <a:t>The Ribbons</a:t>
            </a:r>
            <a:endParaRPr sz="1600" b="0" i="0" u="none" strike="noStrike" cap="none" dirty="0">
              <a:solidFill>
                <a:schemeClr val="dk1"/>
              </a:solidFill>
              <a:latin typeface="Swis721 Cn BT" panose="020B0506020202030204" pitchFamily="34" charset="0"/>
              <a:sym typeface="Arial"/>
            </a:endParaRPr>
          </a:p>
        </p:txBody>
      </p:sp>
      <p:sp>
        <p:nvSpPr>
          <p:cNvPr id="138" name="Google Shape;138;p15"/>
          <p:cNvSpPr txBox="1"/>
          <p:nvPr/>
        </p:nvSpPr>
        <p:spPr>
          <a:xfrm>
            <a:off x="2760708" y="5280758"/>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IN" sz="2000" b="1" i="0" u="none" strike="noStrike" cap="none" dirty="0">
                <a:solidFill>
                  <a:schemeClr val="dk1"/>
                </a:solidFill>
                <a:latin typeface="Swis721 Cn BT" panose="020B0506020202030204" pitchFamily="34" charset="0"/>
                <a:sym typeface="Arial"/>
              </a:rPr>
              <a:t>Module 2</a:t>
            </a:r>
            <a:endParaRPr sz="1400" b="0" i="0" u="none" strike="noStrike" cap="none" dirty="0">
              <a:solidFill>
                <a:srgbClr val="000000"/>
              </a:solidFill>
              <a:latin typeface="Swis721 Cn BT" panose="020B0506020202030204" pitchFamily="34" charset="0"/>
              <a:sym typeface="Arial"/>
            </a:endParaRPr>
          </a:p>
        </p:txBody>
      </p:sp>
      <p:sp>
        <p:nvSpPr>
          <p:cNvPr id="139" name="Google Shape;139;p15"/>
          <p:cNvSpPr txBox="1"/>
          <p:nvPr/>
        </p:nvSpPr>
        <p:spPr>
          <a:xfrm>
            <a:off x="2680286" y="5625891"/>
            <a:ext cx="188602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IN" sz="1600" b="0" i="0" u="none" strike="noStrike" cap="none" dirty="0">
                <a:solidFill>
                  <a:schemeClr val="dk1"/>
                </a:solidFill>
                <a:latin typeface="Swis721 Cn BT" panose="020B0506020202030204" pitchFamily="34" charset="0"/>
                <a:sym typeface="Arial"/>
              </a:rPr>
              <a:t>Getting Started</a:t>
            </a:r>
            <a:endParaRPr sz="1600" b="0" i="0" u="none" strike="noStrike" cap="none" dirty="0">
              <a:solidFill>
                <a:schemeClr val="dk1"/>
              </a:solidFill>
              <a:latin typeface="Swis721 Cn BT" panose="020B0506020202030204" pitchFamily="34" charset="0"/>
              <a:sym typeface="Arial"/>
            </a:endParaRPr>
          </a:p>
        </p:txBody>
      </p:sp>
      <p:sp>
        <p:nvSpPr>
          <p:cNvPr id="140" name="Google Shape;140;p15"/>
          <p:cNvSpPr txBox="1"/>
          <p:nvPr/>
        </p:nvSpPr>
        <p:spPr>
          <a:xfrm>
            <a:off x="4466995" y="1946762"/>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IN" sz="2000" b="1" i="0" u="none" strike="noStrike" cap="none" dirty="0">
                <a:solidFill>
                  <a:schemeClr val="dk1"/>
                </a:solidFill>
                <a:latin typeface="Swis721 Cn BT" panose="020B0506020202030204" pitchFamily="34" charset="0"/>
                <a:sym typeface="Arial"/>
              </a:rPr>
              <a:t>Module 3</a:t>
            </a:r>
            <a:endParaRPr sz="1400" b="0" i="0" u="none" strike="noStrike" cap="none" dirty="0">
              <a:solidFill>
                <a:srgbClr val="000000"/>
              </a:solidFill>
              <a:latin typeface="Swis721 Cn BT" panose="020B0506020202030204" pitchFamily="34" charset="0"/>
              <a:sym typeface="Arial"/>
            </a:endParaRPr>
          </a:p>
        </p:txBody>
      </p:sp>
      <p:sp>
        <p:nvSpPr>
          <p:cNvPr id="141" name="Google Shape;141;p15"/>
          <p:cNvSpPr txBox="1"/>
          <p:nvPr/>
        </p:nvSpPr>
        <p:spPr>
          <a:xfrm>
            <a:off x="6244032" y="5333017"/>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IN" sz="2000" b="1" i="0" u="none" strike="noStrike" cap="none" dirty="0">
                <a:solidFill>
                  <a:schemeClr val="dk1"/>
                </a:solidFill>
                <a:latin typeface="Swis721 Cn BT" panose="020B0506020202030204" pitchFamily="34" charset="0"/>
                <a:sym typeface="Arial"/>
              </a:rPr>
              <a:t>Module 4</a:t>
            </a:r>
            <a:endParaRPr sz="1400" b="0" i="0" u="none" strike="noStrike" cap="none" dirty="0">
              <a:solidFill>
                <a:srgbClr val="000000"/>
              </a:solidFill>
              <a:latin typeface="Swis721 Cn BT" panose="020B0506020202030204" pitchFamily="34" charset="0"/>
              <a:sym typeface="Arial"/>
            </a:endParaRPr>
          </a:p>
        </p:txBody>
      </p:sp>
      <p:sp>
        <p:nvSpPr>
          <p:cNvPr id="142" name="Google Shape;142;p15"/>
          <p:cNvSpPr txBox="1"/>
          <p:nvPr/>
        </p:nvSpPr>
        <p:spPr>
          <a:xfrm>
            <a:off x="8278043" y="1827653"/>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IN" sz="2000" b="1" i="0" u="none" strike="noStrike" cap="none" dirty="0">
                <a:solidFill>
                  <a:schemeClr val="dk1"/>
                </a:solidFill>
                <a:latin typeface="Swis721 Cn BT" panose="020B0506020202030204" pitchFamily="34" charset="0"/>
                <a:sym typeface="Arial"/>
              </a:rPr>
              <a:t>Module 5</a:t>
            </a:r>
            <a:endParaRPr sz="1400" b="0" i="0" u="none" strike="noStrike" cap="none" dirty="0">
              <a:solidFill>
                <a:srgbClr val="000000"/>
              </a:solidFill>
              <a:latin typeface="Swis721 Cn BT" panose="020B0506020202030204" pitchFamily="34" charset="0"/>
              <a:sym typeface="Arial"/>
            </a:endParaRPr>
          </a:p>
        </p:txBody>
      </p:sp>
      <p:sp>
        <p:nvSpPr>
          <p:cNvPr id="143" name="Google Shape;143;p15"/>
          <p:cNvSpPr txBox="1"/>
          <p:nvPr/>
        </p:nvSpPr>
        <p:spPr>
          <a:xfrm>
            <a:off x="10015705" y="5395058"/>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IN" sz="2000" b="1" i="0" u="none" strike="noStrike" cap="none" dirty="0">
                <a:solidFill>
                  <a:schemeClr val="dk1"/>
                </a:solidFill>
                <a:latin typeface="Swis721 Cn BT" panose="020B0506020202030204" pitchFamily="34" charset="0"/>
                <a:sym typeface="Arial"/>
              </a:rPr>
              <a:t>Module 6</a:t>
            </a:r>
            <a:endParaRPr sz="1400" b="0" i="0" u="none" strike="noStrike" cap="none" dirty="0">
              <a:solidFill>
                <a:srgbClr val="000000"/>
              </a:solidFill>
              <a:latin typeface="Swis721 Cn BT" panose="020B0506020202030204" pitchFamily="34" charset="0"/>
              <a:sym typeface="Arial"/>
            </a:endParaRPr>
          </a:p>
        </p:txBody>
      </p:sp>
      <p:sp>
        <p:nvSpPr>
          <p:cNvPr id="144" name="Google Shape;144;p15"/>
          <p:cNvSpPr txBox="1"/>
          <p:nvPr/>
        </p:nvSpPr>
        <p:spPr>
          <a:xfrm>
            <a:off x="4344234" y="2281603"/>
            <a:ext cx="203538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IN" sz="1600" b="0" i="0" u="none" strike="noStrike" cap="none" dirty="0">
                <a:solidFill>
                  <a:schemeClr val="dk1"/>
                </a:solidFill>
                <a:latin typeface="Swis721 Cn BT" panose="020B0506020202030204" pitchFamily="34" charset="0"/>
                <a:sym typeface="Arial"/>
              </a:rPr>
              <a:t>The view Ribbon </a:t>
            </a:r>
            <a:endParaRPr sz="1400" b="0" i="0" u="none" strike="noStrike" cap="none" dirty="0">
              <a:solidFill>
                <a:srgbClr val="000000"/>
              </a:solidFill>
              <a:latin typeface="Swis721 Cn BT" panose="020B0506020202030204" pitchFamily="34" charset="0"/>
              <a:sym typeface="Arial"/>
            </a:endParaRPr>
          </a:p>
        </p:txBody>
      </p:sp>
      <p:sp>
        <p:nvSpPr>
          <p:cNvPr id="145" name="Google Shape;145;p15"/>
          <p:cNvSpPr txBox="1"/>
          <p:nvPr/>
        </p:nvSpPr>
        <p:spPr>
          <a:xfrm>
            <a:off x="6217905" y="5691918"/>
            <a:ext cx="1536927"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IN" sz="1600" b="0" i="0" u="none" strike="noStrike" cap="none" dirty="0">
                <a:solidFill>
                  <a:schemeClr val="dk1"/>
                </a:solidFill>
                <a:latin typeface="Swis721 Cn BT" panose="020B0506020202030204" pitchFamily="34" charset="0"/>
                <a:sym typeface="Arial"/>
              </a:rPr>
              <a:t>Working with Text &amp; Animation</a:t>
            </a:r>
            <a:endParaRPr sz="1600" b="0" i="0" u="none" strike="noStrike" cap="none" dirty="0">
              <a:solidFill>
                <a:schemeClr val="dk1"/>
              </a:solidFill>
              <a:latin typeface="Swis721 Cn BT" panose="020B0506020202030204" pitchFamily="34" charset="0"/>
              <a:sym typeface="Arial"/>
            </a:endParaRPr>
          </a:p>
        </p:txBody>
      </p:sp>
      <p:sp>
        <p:nvSpPr>
          <p:cNvPr id="146" name="Google Shape;146;p15"/>
          <p:cNvSpPr txBox="1"/>
          <p:nvPr/>
        </p:nvSpPr>
        <p:spPr>
          <a:xfrm>
            <a:off x="8180418" y="2245290"/>
            <a:ext cx="1536927"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IN" sz="1600" b="0" i="0" u="none" strike="noStrike" cap="none" dirty="0">
                <a:solidFill>
                  <a:schemeClr val="dk1"/>
                </a:solidFill>
                <a:latin typeface="Swis721 Cn BT" panose="020B0506020202030204" pitchFamily="34" charset="0"/>
                <a:sym typeface="Arial"/>
              </a:rPr>
              <a:t>Working with shapes &amp; Graphs</a:t>
            </a:r>
            <a:endParaRPr sz="1600" b="0" i="0" u="none" strike="noStrike" cap="none" dirty="0">
              <a:solidFill>
                <a:schemeClr val="dk1"/>
              </a:solidFill>
              <a:latin typeface="Swis721 Cn BT" panose="020B0506020202030204" pitchFamily="34" charset="0"/>
              <a:sym typeface="Arial"/>
            </a:endParaRPr>
          </a:p>
        </p:txBody>
      </p:sp>
      <p:sp>
        <p:nvSpPr>
          <p:cNvPr id="147" name="Google Shape;147;p15"/>
          <p:cNvSpPr txBox="1"/>
          <p:nvPr/>
        </p:nvSpPr>
        <p:spPr>
          <a:xfrm>
            <a:off x="10015705" y="5727566"/>
            <a:ext cx="1886029"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IN" sz="1600" b="0" i="0" u="none" strike="noStrike" cap="none" dirty="0">
                <a:solidFill>
                  <a:schemeClr val="dk1"/>
                </a:solidFill>
                <a:latin typeface="Swis721 Cn BT" panose="020B0506020202030204" pitchFamily="34" charset="0"/>
                <a:sym typeface="Arial"/>
              </a:rPr>
              <a:t>Slide Master &amp; Insert Ribbon</a:t>
            </a:r>
            <a:endParaRPr sz="1600" b="0" i="0" u="none" strike="noStrike" cap="none" dirty="0">
              <a:solidFill>
                <a:schemeClr val="dk1"/>
              </a:solidFill>
              <a:latin typeface="Swis721 Cn BT" panose="020B0506020202030204" pitchFamily="34" charset="0"/>
              <a:sym typeface="Arial"/>
            </a:endParaRPr>
          </a:p>
        </p:txBody>
      </p:sp>
      <p:pic>
        <p:nvPicPr>
          <p:cNvPr id="3" name="Graphic 2" descr="Glasses">
            <a:extLst>
              <a:ext uri="{FF2B5EF4-FFF2-40B4-BE49-F238E27FC236}">
                <a16:creationId xmlns:a16="http://schemas.microsoft.com/office/drawing/2014/main" id="{966FE6A3-227C-E6CD-6247-76A063F8CE1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20388" y="3107998"/>
            <a:ext cx="914400" cy="914400"/>
          </a:xfrm>
          <a:prstGeom prst="rect">
            <a:avLst/>
          </a:prstGeom>
        </p:spPr>
      </p:pic>
      <p:pic>
        <p:nvPicPr>
          <p:cNvPr id="7" name="Graphic 6" descr="Pencil">
            <a:extLst>
              <a:ext uri="{FF2B5EF4-FFF2-40B4-BE49-F238E27FC236}">
                <a16:creationId xmlns:a16="http://schemas.microsoft.com/office/drawing/2014/main" id="{C1776A8C-CE5C-FA35-30F2-227CE11372A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41026" y="4054409"/>
            <a:ext cx="661668" cy="661668"/>
          </a:xfrm>
          <a:prstGeom prst="rect">
            <a:avLst/>
          </a:prstGeom>
        </p:spPr>
      </p:pic>
      <p:pic>
        <p:nvPicPr>
          <p:cNvPr id="9" name="Graphic 8" descr="Infinity">
            <a:extLst>
              <a:ext uri="{FF2B5EF4-FFF2-40B4-BE49-F238E27FC236}">
                <a16:creationId xmlns:a16="http://schemas.microsoft.com/office/drawing/2014/main" id="{4734BC6C-9286-55A8-274E-B99492FC805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251207" y="3973873"/>
            <a:ext cx="914400" cy="914400"/>
          </a:xfrm>
          <a:prstGeom prst="rect">
            <a:avLst/>
          </a:prstGeom>
        </p:spPr>
      </p:pic>
      <p:pic>
        <p:nvPicPr>
          <p:cNvPr id="11" name="Graphic 10" descr="Signal">
            <a:extLst>
              <a:ext uri="{FF2B5EF4-FFF2-40B4-BE49-F238E27FC236}">
                <a16:creationId xmlns:a16="http://schemas.microsoft.com/office/drawing/2014/main" id="{FA01D1FA-CD59-CE02-BE85-EAD0886469D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413626" y="3138552"/>
            <a:ext cx="816895" cy="816895"/>
          </a:xfrm>
          <a:prstGeom prst="rect">
            <a:avLst/>
          </a:prstGeom>
        </p:spPr>
      </p:pic>
      <p:sp>
        <p:nvSpPr>
          <p:cNvPr id="16" name="Google Shape;134;p15">
            <a:extLst>
              <a:ext uri="{FF2B5EF4-FFF2-40B4-BE49-F238E27FC236}">
                <a16:creationId xmlns:a16="http://schemas.microsoft.com/office/drawing/2014/main" id="{7FECC144-0A01-740C-6FE3-6001E24270BA}"/>
              </a:ext>
            </a:extLst>
          </p:cNvPr>
          <p:cNvSpPr/>
          <p:nvPr/>
        </p:nvSpPr>
        <p:spPr>
          <a:xfrm>
            <a:off x="2986884" y="3843103"/>
            <a:ext cx="959524" cy="10007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sp>
        <p:nvSpPr>
          <p:cNvPr id="17" name="Google Shape;134;p15">
            <a:extLst>
              <a:ext uri="{FF2B5EF4-FFF2-40B4-BE49-F238E27FC236}">
                <a16:creationId xmlns:a16="http://schemas.microsoft.com/office/drawing/2014/main" id="{05BDE6F9-F719-988F-C7E0-EA85D87FF8B2}"/>
              </a:ext>
            </a:extLst>
          </p:cNvPr>
          <p:cNvSpPr/>
          <p:nvPr/>
        </p:nvSpPr>
        <p:spPr>
          <a:xfrm>
            <a:off x="1035890" y="3078986"/>
            <a:ext cx="959524" cy="10007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pic>
        <p:nvPicPr>
          <p:cNvPr id="15" name="Graphic 14" descr="Send">
            <a:extLst>
              <a:ext uri="{FF2B5EF4-FFF2-40B4-BE49-F238E27FC236}">
                <a16:creationId xmlns:a16="http://schemas.microsoft.com/office/drawing/2014/main" id="{C91BD3E6-855C-C3BE-75B4-5D243FE098A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844861" y="3882693"/>
            <a:ext cx="914400" cy="914400"/>
          </a:xfrm>
          <a:prstGeom prst="rect">
            <a:avLst/>
          </a:prstGeom>
        </p:spPr>
      </p:pic>
      <p:pic>
        <p:nvPicPr>
          <p:cNvPr id="13" name="Graphic 12" descr="Lightbulb and gear">
            <a:extLst>
              <a:ext uri="{FF2B5EF4-FFF2-40B4-BE49-F238E27FC236}">
                <a16:creationId xmlns:a16="http://schemas.microsoft.com/office/drawing/2014/main" id="{363E0A8A-CA0E-D11F-138E-D616F579438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16414" y="3108518"/>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P spid="137" grpId="0"/>
      <p:bldP spid="138" grpId="0"/>
      <p:bldP spid="139" grpId="0"/>
      <p:bldP spid="140" grpId="0"/>
      <p:bldP spid="141" grpId="0"/>
      <p:bldP spid="142" grpId="0"/>
      <p:bldP spid="143" grpId="0"/>
      <p:bldP spid="144" grpId="0"/>
      <p:bldP spid="145" grpId="0"/>
      <p:bldP spid="146" grpId="0"/>
      <p:bldP spid="14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signing and Delivering PowerPoint Presentations - Center for Teaching  Excellence | University of South Carolina">
            <a:extLst>
              <a:ext uri="{FF2B5EF4-FFF2-40B4-BE49-F238E27FC236}">
                <a16:creationId xmlns:a16="http://schemas.microsoft.com/office/drawing/2014/main" id="{D31F43E3-5899-6DEE-384F-58FFB69C27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935" y="1607746"/>
            <a:ext cx="7858125" cy="3333750"/>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220;p21">
            <a:extLst>
              <a:ext uri="{FF2B5EF4-FFF2-40B4-BE49-F238E27FC236}">
                <a16:creationId xmlns:a16="http://schemas.microsoft.com/office/drawing/2014/main" id="{A00FA74F-0748-52D1-6905-4575A12436A2}"/>
              </a:ext>
            </a:extLst>
          </p:cNvPr>
          <p:cNvSpPr txBox="1">
            <a:spLocks/>
          </p:cNvSpPr>
          <p:nvPr/>
        </p:nvSpPr>
        <p:spPr>
          <a:xfrm>
            <a:off x="2370116" y="5250254"/>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Swis721 Cn BT" panose="020B0506020202030204" pitchFamily="34" charset="0"/>
                <a:ea typeface="Swis721 Cn BT" panose="020B0506020202030204" pitchFamily="34" charset="0"/>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ts val="4400"/>
            </a:pPr>
            <a:r>
              <a:rPr lang="en-IN" sz="3600" dirty="0"/>
              <a:t>                           </a:t>
            </a:r>
            <a:r>
              <a:rPr lang="en-IN" sz="3600" b="1" dirty="0"/>
              <a:t>The Ribbons</a:t>
            </a:r>
          </a:p>
        </p:txBody>
      </p:sp>
    </p:spTree>
    <p:extLst>
      <p:ext uri="{BB962C8B-B14F-4D97-AF65-F5344CB8AC3E}">
        <p14:creationId xmlns:p14="http://schemas.microsoft.com/office/powerpoint/2010/main" val="1574632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grpSp>
        <p:nvGrpSpPr>
          <p:cNvPr id="5" name="Group 4">
            <a:extLst>
              <a:ext uri="{FF2B5EF4-FFF2-40B4-BE49-F238E27FC236}">
                <a16:creationId xmlns:a16="http://schemas.microsoft.com/office/drawing/2014/main" id="{BCA5EE5E-F091-8CC7-7595-5076AB90D70D}"/>
              </a:ext>
            </a:extLst>
          </p:cNvPr>
          <p:cNvGrpSpPr/>
          <p:nvPr/>
        </p:nvGrpSpPr>
        <p:grpSpPr>
          <a:xfrm>
            <a:off x="12074" y="1174282"/>
            <a:ext cx="12179926" cy="590580"/>
            <a:chOff x="12074" y="1174282"/>
            <a:chExt cx="12179926" cy="590580"/>
          </a:xfrm>
        </p:grpSpPr>
        <p:pic>
          <p:nvPicPr>
            <p:cNvPr id="3" name="Picture 2">
              <a:extLst>
                <a:ext uri="{FF2B5EF4-FFF2-40B4-BE49-F238E27FC236}">
                  <a16:creationId xmlns:a16="http://schemas.microsoft.com/office/drawing/2014/main" id="{442589CF-C0A4-BCE9-C11D-02614B02B16A}"/>
                </a:ext>
              </a:extLst>
            </p:cNvPr>
            <p:cNvPicPr>
              <a:picLocks noChangeAspect="1"/>
            </p:cNvPicPr>
            <p:nvPr/>
          </p:nvPicPr>
          <p:blipFill>
            <a:blip r:embed="rId3"/>
            <a:stretch>
              <a:fillRect/>
            </a:stretch>
          </p:blipFill>
          <p:spPr>
            <a:xfrm>
              <a:off x="12074" y="1174282"/>
              <a:ext cx="12179926" cy="590580"/>
            </a:xfrm>
            <a:prstGeom prst="rect">
              <a:avLst/>
            </a:prstGeom>
          </p:spPr>
        </p:pic>
        <p:sp>
          <p:nvSpPr>
            <p:cNvPr id="4" name="Rectangle 3">
              <a:extLst>
                <a:ext uri="{FF2B5EF4-FFF2-40B4-BE49-F238E27FC236}">
                  <a16:creationId xmlns:a16="http://schemas.microsoft.com/office/drawing/2014/main" id="{D3A5CEFA-1D9C-39F8-D3C7-A1469B9A98F0}"/>
                </a:ext>
              </a:extLst>
            </p:cNvPr>
            <p:cNvSpPr/>
            <p:nvPr/>
          </p:nvSpPr>
          <p:spPr>
            <a:xfrm>
              <a:off x="8637320" y="1184564"/>
              <a:ext cx="1848592" cy="285008"/>
            </a:xfrm>
            <a:prstGeom prst="rect">
              <a:avLst/>
            </a:prstGeom>
            <a:solidFill>
              <a:srgbClr val="B647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grpSp>
      <p:sp>
        <p:nvSpPr>
          <p:cNvPr id="6" name="Rectangle 5">
            <a:extLst>
              <a:ext uri="{FF2B5EF4-FFF2-40B4-BE49-F238E27FC236}">
                <a16:creationId xmlns:a16="http://schemas.microsoft.com/office/drawing/2014/main" id="{F654CB02-20A4-0A3D-75CC-46866D2027BF}"/>
              </a:ext>
            </a:extLst>
          </p:cNvPr>
          <p:cNvSpPr/>
          <p:nvPr/>
        </p:nvSpPr>
        <p:spPr>
          <a:xfrm>
            <a:off x="12074" y="1764862"/>
            <a:ext cx="12179926" cy="23915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sp>
        <p:nvSpPr>
          <p:cNvPr id="220" name="Google Shape;220;p21"/>
          <p:cNvSpPr txBox="1">
            <a:spLocks noGrp="1"/>
          </p:cNvSpPr>
          <p:nvPr>
            <p:ph type="title"/>
          </p:nvPr>
        </p:nvSpPr>
        <p:spPr>
          <a:xfrm>
            <a:off x="2828306"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IN" dirty="0"/>
              <a:t>          </a:t>
            </a:r>
            <a:r>
              <a:rPr lang="en-IN" b="1" dirty="0"/>
              <a:t>The Ribbons</a:t>
            </a:r>
            <a:endParaRPr b="1" dirty="0"/>
          </a:p>
        </p:txBody>
      </p:sp>
      <p:sp>
        <p:nvSpPr>
          <p:cNvPr id="8" name="TextBox 7">
            <a:extLst>
              <a:ext uri="{FF2B5EF4-FFF2-40B4-BE49-F238E27FC236}">
                <a16:creationId xmlns:a16="http://schemas.microsoft.com/office/drawing/2014/main" id="{B6CE7A47-27AF-F87F-C962-BD7BDC19CF82}"/>
              </a:ext>
            </a:extLst>
          </p:cNvPr>
          <p:cNvSpPr txBox="1"/>
          <p:nvPr/>
        </p:nvSpPr>
        <p:spPr>
          <a:xfrm>
            <a:off x="475012" y="2499845"/>
            <a:ext cx="9500259" cy="307777"/>
          </a:xfrm>
          <a:prstGeom prst="rect">
            <a:avLst/>
          </a:prstGeom>
          <a:noFill/>
        </p:spPr>
        <p:txBody>
          <a:bodyPr wrap="square">
            <a:spAutoFit/>
          </a:bodyPr>
          <a:lstStyle/>
          <a:p>
            <a:r>
              <a:rPr lang="en-IN" dirty="0">
                <a:latin typeface="Swis721 Cn BT" panose="020B0506020202030204" pitchFamily="34" charset="0"/>
              </a:rPr>
              <a:t>Ribbon in Microsoft PowerPoint is a toolbar that organizes commands into tabs for easy access</a:t>
            </a:r>
          </a:p>
        </p:txBody>
      </p:sp>
      <p:sp>
        <p:nvSpPr>
          <p:cNvPr id="10" name="TextBox 9">
            <a:extLst>
              <a:ext uri="{FF2B5EF4-FFF2-40B4-BE49-F238E27FC236}">
                <a16:creationId xmlns:a16="http://schemas.microsoft.com/office/drawing/2014/main" id="{8C50A8F2-9E74-1AF1-C754-55CA51A1283C}"/>
              </a:ext>
            </a:extLst>
          </p:cNvPr>
          <p:cNvSpPr txBox="1"/>
          <p:nvPr/>
        </p:nvSpPr>
        <p:spPr>
          <a:xfrm>
            <a:off x="475012" y="3020327"/>
            <a:ext cx="8253351" cy="307777"/>
          </a:xfrm>
          <a:prstGeom prst="rect">
            <a:avLst/>
          </a:prstGeom>
          <a:noFill/>
        </p:spPr>
        <p:txBody>
          <a:bodyPr wrap="square">
            <a:spAutoFit/>
          </a:bodyPr>
          <a:lstStyle/>
          <a:p>
            <a:r>
              <a:rPr lang="en-IN" dirty="0">
                <a:latin typeface="Swis721 Cn BT" panose="020B0506020202030204" pitchFamily="34" charset="0"/>
              </a:rPr>
              <a:t>Each tab groups related commands together, such as Home, Insert, Design, and more, streamlining the workflow</a:t>
            </a:r>
          </a:p>
        </p:txBody>
      </p:sp>
      <p:sp>
        <p:nvSpPr>
          <p:cNvPr id="12" name="TextBox 11">
            <a:extLst>
              <a:ext uri="{FF2B5EF4-FFF2-40B4-BE49-F238E27FC236}">
                <a16:creationId xmlns:a16="http://schemas.microsoft.com/office/drawing/2014/main" id="{8DD18C4B-6252-887B-E2C2-E1E5760A5D25}"/>
              </a:ext>
            </a:extLst>
          </p:cNvPr>
          <p:cNvSpPr txBox="1"/>
          <p:nvPr/>
        </p:nvSpPr>
        <p:spPr>
          <a:xfrm>
            <a:off x="475012" y="3566014"/>
            <a:ext cx="6673932" cy="307777"/>
          </a:xfrm>
          <a:prstGeom prst="rect">
            <a:avLst/>
          </a:prstGeom>
          <a:noFill/>
        </p:spPr>
        <p:txBody>
          <a:bodyPr wrap="square">
            <a:spAutoFit/>
          </a:bodyPr>
          <a:lstStyle/>
          <a:p>
            <a:r>
              <a:rPr lang="en-IN" dirty="0">
                <a:latin typeface="Swis721 Cn BT" panose="020B0506020202030204" pitchFamily="34" charset="0"/>
              </a:rPr>
              <a:t>Adapts to your activity, showing contextual tools as needed thus providing smooth Navigation</a:t>
            </a:r>
          </a:p>
        </p:txBody>
      </p:sp>
      <p:pic>
        <p:nvPicPr>
          <p:cNvPr id="2050" name="Picture 2" descr="Curiosity search concept illustration">
            <a:extLst>
              <a:ext uri="{FF2B5EF4-FFF2-40B4-BE49-F238E27FC236}">
                <a16:creationId xmlns:a16="http://schemas.microsoft.com/office/drawing/2014/main" id="{76A20BF8-ECF2-C624-86DD-0DE4AE1227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6293" y="3429000"/>
            <a:ext cx="2799237" cy="27992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Google Shape;317;p33"/>
          <p:cNvPicPr preferRelativeResize="0"/>
          <p:nvPr/>
        </p:nvPicPr>
        <p:blipFill rotWithShape="1">
          <a:blip r:embed="rId3">
            <a:alphaModFix/>
          </a:blip>
          <a:srcRect/>
          <a:stretch/>
        </p:blipFill>
        <p:spPr>
          <a:xfrm>
            <a:off x="-4527" y="0"/>
            <a:ext cx="12286633" cy="6640828"/>
          </a:xfrm>
          <a:prstGeom prst="rect">
            <a:avLst/>
          </a:prstGeom>
          <a:noFill/>
          <a:ln>
            <a:noFill/>
          </a:ln>
        </p:spPr>
      </p:pic>
      <p:sp>
        <p:nvSpPr>
          <p:cNvPr id="318" name="Google Shape;318;p33"/>
          <p:cNvSpPr txBox="1"/>
          <p:nvPr/>
        </p:nvSpPr>
        <p:spPr>
          <a:xfrm>
            <a:off x="4883703" y="94846"/>
            <a:ext cx="251017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IN" sz="3600" b="0" i="0" u="none" strike="noStrike" cap="none" dirty="0">
                <a:solidFill>
                  <a:schemeClr val="dk1"/>
                </a:solidFill>
                <a:latin typeface="Swis721 Cn BT" panose="020B0506020202030204" pitchFamily="34" charset="0"/>
                <a:sym typeface="Arial"/>
              </a:rPr>
              <a:t>FILE Options</a:t>
            </a:r>
            <a:endParaRPr sz="1400" b="0" i="0" u="none" strike="noStrike" cap="none" dirty="0">
              <a:solidFill>
                <a:srgbClr val="000000"/>
              </a:solidFill>
              <a:latin typeface="Swis721 Cn BT" panose="020B0506020202030204" pitchFamily="34" charset="0"/>
              <a:sym typeface="Arial"/>
            </a:endParaRPr>
          </a:p>
        </p:txBody>
      </p:sp>
      <p:sp>
        <p:nvSpPr>
          <p:cNvPr id="319" name="Google Shape;319;p33"/>
          <p:cNvSpPr/>
          <p:nvPr/>
        </p:nvSpPr>
        <p:spPr>
          <a:xfrm>
            <a:off x="1384699" y="893984"/>
            <a:ext cx="10833000" cy="505855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sp>
        <p:nvSpPr>
          <p:cNvPr id="320" name="Google Shape;320;p33"/>
          <p:cNvSpPr/>
          <p:nvPr/>
        </p:nvSpPr>
        <p:spPr>
          <a:xfrm>
            <a:off x="106916" y="1282991"/>
            <a:ext cx="974153" cy="355600"/>
          </a:xfrm>
          <a:prstGeom prst="rect">
            <a:avLst/>
          </a:prstGeom>
          <a:no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1" name="Google Shape;321;p33"/>
          <p:cNvSpPr txBox="1"/>
          <p:nvPr/>
        </p:nvSpPr>
        <p:spPr>
          <a:xfrm>
            <a:off x="1445047" y="1325773"/>
            <a:ext cx="2650084" cy="64629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Arial"/>
              <a:buChar char="•"/>
            </a:pPr>
            <a:r>
              <a:rPr lang="en-IN" sz="1800" b="0" i="0" u="none" strike="noStrike" cap="none">
                <a:solidFill>
                  <a:srgbClr val="0D0D0D"/>
                </a:solidFill>
                <a:highlight>
                  <a:srgbClr val="FFFFFF"/>
                </a:highlight>
                <a:latin typeface="Quattrocento Sans"/>
                <a:ea typeface="Quattrocento Sans"/>
                <a:cs typeface="Quattrocento Sans"/>
                <a:sym typeface="Quattrocento Sans"/>
              </a:rPr>
              <a:t>Create a new document.</a:t>
            </a:r>
            <a:endParaRPr sz="1600" b="0" i="0" u="none" strike="noStrike" cap="none">
              <a:solidFill>
                <a:srgbClr val="0D0D0D"/>
              </a:solidFill>
              <a:highlight>
                <a:srgbClr val="FFFFFF"/>
              </a:highlight>
              <a:latin typeface="Calibri"/>
              <a:ea typeface="Calibri"/>
              <a:cs typeface="Calibri"/>
              <a:sym typeface="Calibri"/>
            </a:endParaRPr>
          </a:p>
        </p:txBody>
      </p:sp>
      <p:sp>
        <p:nvSpPr>
          <p:cNvPr id="322" name="Google Shape;322;p33"/>
          <p:cNvSpPr/>
          <p:nvPr/>
        </p:nvSpPr>
        <p:spPr>
          <a:xfrm>
            <a:off x="128269" y="1711117"/>
            <a:ext cx="974153" cy="355600"/>
          </a:xfrm>
          <a:prstGeom prst="rect">
            <a:avLst/>
          </a:prstGeom>
          <a:no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3" name="Google Shape;323;p33"/>
          <p:cNvSpPr txBox="1"/>
          <p:nvPr/>
        </p:nvSpPr>
        <p:spPr>
          <a:xfrm>
            <a:off x="1494122" y="4269605"/>
            <a:ext cx="2903219" cy="36933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Arial"/>
              <a:buChar char="•"/>
            </a:pPr>
            <a:r>
              <a:rPr lang="en-IN" sz="1800" b="0" i="0" u="none" strike="noStrike" cap="none" dirty="0">
                <a:solidFill>
                  <a:srgbClr val="0D0D0D"/>
                </a:solidFill>
                <a:highlight>
                  <a:srgbClr val="FFFFFF"/>
                </a:highlight>
                <a:latin typeface="Quattrocento Sans"/>
                <a:ea typeface="Quattrocento Sans"/>
                <a:cs typeface="Quattrocento Sans"/>
                <a:sym typeface="Quattrocento Sans"/>
              </a:rPr>
              <a:t>Print the document</a:t>
            </a:r>
            <a:endParaRPr sz="1800" b="0" i="0" u="none" strike="noStrike" cap="none" dirty="0">
              <a:solidFill>
                <a:schemeClr val="dk1"/>
              </a:solidFill>
              <a:latin typeface="Calibri"/>
              <a:ea typeface="Calibri"/>
              <a:cs typeface="Calibri"/>
              <a:sym typeface="Calibri"/>
            </a:endParaRPr>
          </a:p>
        </p:txBody>
      </p:sp>
      <p:sp>
        <p:nvSpPr>
          <p:cNvPr id="325" name="Google Shape;325;p33"/>
          <p:cNvSpPr/>
          <p:nvPr/>
        </p:nvSpPr>
        <p:spPr>
          <a:xfrm>
            <a:off x="128269" y="3035498"/>
            <a:ext cx="974153" cy="788848"/>
          </a:xfrm>
          <a:prstGeom prst="rect">
            <a:avLst/>
          </a:prstGeom>
          <a:no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6" name="Google Shape;326;p33"/>
          <p:cNvSpPr txBox="1"/>
          <p:nvPr/>
        </p:nvSpPr>
        <p:spPr>
          <a:xfrm>
            <a:off x="1081069" y="3216761"/>
            <a:ext cx="4840873" cy="388656"/>
          </a:xfrm>
          <a:prstGeom prst="rect">
            <a:avLst/>
          </a:prstGeom>
          <a:noFill/>
          <a:ln>
            <a:noFill/>
          </a:ln>
        </p:spPr>
        <p:txBody>
          <a:bodyPr spcFirstLastPara="1" wrap="square" lIns="91425" tIns="45700" rIns="91425" bIns="45700" anchor="t" anchorCtr="0">
            <a:spAutoFit/>
          </a:bodyPr>
          <a:lstStyle/>
          <a:p>
            <a:pPr marL="742950" marR="0" lvl="1" indent="-285750" algn="l" rtl="0">
              <a:lnSpc>
                <a:spcPct val="107000"/>
              </a:lnSpc>
              <a:spcBef>
                <a:spcPts val="0"/>
              </a:spcBef>
              <a:spcAft>
                <a:spcPts val="0"/>
              </a:spcAft>
              <a:buClr>
                <a:srgbClr val="000000"/>
              </a:buClr>
              <a:buSzPts val="1800"/>
              <a:buFont typeface="Arial"/>
              <a:buChar char="•"/>
            </a:pPr>
            <a:r>
              <a:rPr lang="en-IN" sz="1800" b="0" i="0" u="none" strike="noStrike" cap="none" dirty="0">
                <a:solidFill>
                  <a:srgbClr val="0D0D0D"/>
                </a:solidFill>
                <a:highlight>
                  <a:srgbClr val="FFFFFF"/>
                </a:highlight>
                <a:latin typeface="Quattrocento Sans"/>
                <a:ea typeface="Quattrocento Sans"/>
                <a:cs typeface="Quattrocento Sans"/>
                <a:sym typeface="Quattrocento Sans"/>
              </a:rPr>
              <a:t>Save the document in various formats.</a:t>
            </a:r>
            <a:endParaRPr sz="1600" b="0" i="0" u="none" strike="noStrike" cap="none" dirty="0">
              <a:solidFill>
                <a:srgbClr val="0D0D0D"/>
              </a:solidFill>
              <a:highlight>
                <a:srgbClr val="FFFFFF"/>
              </a:highlight>
              <a:latin typeface="Calibri"/>
              <a:ea typeface="Calibri"/>
              <a:cs typeface="Calibri"/>
              <a:sym typeface="Calibri"/>
            </a:endParaRPr>
          </a:p>
        </p:txBody>
      </p:sp>
      <p:sp>
        <p:nvSpPr>
          <p:cNvPr id="327" name="Google Shape;327;p33"/>
          <p:cNvSpPr/>
          <p:nvPr/>
        </p:nvSpPr>
        <p:spPr>
          <a:xfrm>
            <a:off x="113194" y="4293706"/>
            <a:ext cx="974153" cy="364681"/>
          </a:xfrm>
          <a:prstGeom prst="rect">
            <a:avLst/>
          </a:prstGeom>
          <a:no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8" name="Google Shape;328;p33"/>
          <p:cNvSpPr/>
          <p:nvPr/>
        </p:nvSpPr>
        <p:spPr>
          <a:xfrm>
            <a:off x="230702" y="5866164"/>
            <a:ext cx="974153" cy="364681"/>
          </a:xfrm>
          <a:prstGeom prst="rect">
            <a:avLst/>
          </a:prstGeom>
          <a:no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9" name="Google Shape;329;p33"/>
          <p:cNvSpPr/>
          <p:nvPr/>
        </p:nvSpPr>
        <p:spPr>
          <a:xfrm>
            <a:off x="1408449" y="1652896"/>
            <a:ext cx="10610098" cy="168487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sp>
        <p:nvSpPr>
          <p:cNvPr id="330" name="Google Shape;330;p33"/>
          <p:cNvSpPr txBox="1"/>
          <p:nvPr/>
        </p:nvSpPr>
        <p:spPr>
          <a:xfrm>
            <a:off x="1445047" y="1702859"/>
            <a:ext cx="4274820" cy="36933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Arial"/>
              <a:buChar char="•"/>
            </a:pPr>
            <a:r>
              <a:rPr lang="en-IN" sz="1800" b="0" i="0" u="none" strike="noStrike" cap="none">
                <a:solidFill>
                  <a:srgbClr val="0D0D0D"/>
                </a:solidFill>
                <a:highlight>
                  <a:srgbClr val="FFFFFF"/>
                </a:highlight>
                <a:latin typeface="Quattrocento Sans"/>
                <a:ea typeface="Quattrocento Sans"/>
                <a:cs typeface="Quattrocento Sans"/>
                <a:sym typeface="Quattrocento Sans"/>
              </a:rPr>
              <a:t>Open existing documents</a:t>
            </a:r>
            <a:endParaRPr sz="1800" b="0" i="0" u="none" strike="noStrike" cap="none">
              <a:solidFill>
                <a:schemeClr val="dk1"/>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4AEB67C0-9111-96FC-557D-BE5D03184D94}"/>
              </a:ext>
            </a:extLst>
          </p:cNvPr>
          <p:cNvSpPr/>
          <p:nvPr/>
        </p:nvSpPr>
        <p:spPr>
          <a:xfrm>
            <a:off x="1558529" y="261257"/>
            <a:ext cx="2158448" cy="5955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sp>
        <p:nvSpPr>
          <p:cNvPr id="4" name="Rectangle 3">
            <a:extLst>
              <a:ext uri="{FF2B5EF4-FFF2-40B4-BE49-F238E27FC236}">
                <a16:creationId xmlns:a16="http://schemas.microsoft.com/office/drawing/2014/main" id="{11AE1064-E133-54E8-8AA4-6B6B469FDF49}"/>
              </a:ext>
            </a:extLst>
          </p:cNvPr>
          <p:cNvSpPr/>
          <p:nvPr/>
        </p:nvSpPr>
        <p:spPr>
          <a:xfrm>
            <a:off x="1558530" y="5532228"/>
            <a:ext cx="10633470" cy="10645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sp>
        <p:nvSpPr>
          <p:cNvPr id="324" name="Google Shape;324;p33"/>
          <p:cNvSpPr txBox="1"/>
          <p:nvPr/>
        </p:nvSpPr>
        <p:spPr>
          <a:xfrm>
            <a:off x="1134203" y="5842189"/>
            <a:ext cx="5770880" cy="388656"/>
          </a:xfrm>
          <a:prstGeom prst="rect">
            <a:avLst/>
          </a:prstGeom>
          <a:noFill/>
          <a:ln>
            <a:noFill/>
          </a:ln>
        </p:spPr>
        <p:txBody>
          <a:bodyPr spcFirstLastPara="1" wrap="square" lIns="91425" tIns="45700" rIns="91425" bIns="45700" anchor="t" anchorCtr="0">
            <a:spAutoFit/>
          </a:bodyPr>
          <a:lstStyle/>
          <a:p>
            <a:pPr marL="742950" marR="0" lvl="1" indent="-285750" algn="l" rtl="0">
              <a:lnSpc>
                <a:spcPct val="107000"/>
              </a:lnSpc>
              <a:spcBef>
                <a:spcPts val="0"/>
              </a:spcBef>
              <a:spcAft>
                <a:spcPts val="0"/>
              </a:spcAft>
              <a:buClr>
                <a:srgbClr val="000000"/>
              </a:buClr>
              <a:buSzPts val="1800"/>
              <a:buFont typeface="Arial"/>
              <a:buChar char="•"/>
            </a:pPr>
            <a:r>
              <a:rPr lang="en-IN" sz="1800" b="0" i="0" u="none" strike="noStrike" cap="none" dirty="0">
                <a:solidFill>
                  <a:srgbClr val="0D0D0D"/>
                </a:solidFill>
                <a:highlight>
                  <a:srgbClr val="FFFFFF"/>
                </a:highlight>
                <a:latin typeface="Quattrocento Sans"/>
                <a:ea typeface="Quattrocento Sans"/>
                <a:cs typeface="Quattrocento Sans"/>
                <a:sym typeface="Quattrocento Sans"/>
              </a:rPr>
              <a:t>Customize PowerPoint settings.</a:t>
            </a:r>
            <a:endParaRPr sz="1600" b="0" i="0" u="none" strike="noStrike" cap="none" dirty="0">
              <a:solidFill>
                <a:srgbClr val="0D0D0D"/>
              </a:solidFill>
              <a:highlight>
                <a:srgbClr val="FFFFFF"/>
              </a:highlight>
              <a:latin typeface="Calibri"/>
              <a:ea typeface="Calibri"/>
              <a:cs typeface="Calibri"/>
              <a:sym typeface="Calibri"/>
            </a:endParaRPr>
          </a:p>
        </p:txBody>
      </p:sp>
      <p:pic>
        <p:nvPicPr>
          <p:cNvPr id="4098" name="Picture 2" descr="Curiosity search concept illustration">
            <a:extLst>
              <a:ext uri="{FF2B5EF4-FFF2-40B4-BE49-F238E27FC236}">
                <a16:creationId xmlns:a16="http://schemas.microsoft.com/office/drawing/2014/main" id="{2BF32A22-B749-7B01-97A9-7EA0396095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1453" y="1460791"/>
            <a:ext cx="4027353" cy="40273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dirty="0"/>
          </a:p>
        </p:txBody>
      </p:sp>
      <p:sp>
        <p:nvSpPr>
          <p:cNvPr id="339" name="Google Shape;339;p3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457200" lvl="0" indent="-406400" algn="ctr" rtl="0">
              <a:lnSpc>
                <a:spcPct val="90000"/>
              </a:lnSpc>
              <a:spcBef>
                <a:spcPts val="1000"/>
              </a:spcBef>
              <a:spcAft>
                <a:spcPts val="0"/>
              </a:spcAft>
              <a:buClr>
                <a:schemeClr val="dk1"/>
              </a:buClr>
              <a:buSzPts val="2400"/>
              <a:buNone/>
            </a:pPr>
            <a:endParaRPr dirty="0"/>
          </a:p>
        </p:txBody>
      </p:sp>
      <p:pic>
        <p:nvPicPr>
          <p:cNvPr id="340" name="Google Shape;340;p34"/>
          <p:cNvPicPr preferRelativeResize="0"/>
          <p:nvPr/>
        </p:nvPicPr>
        <p:blipFill rotWithShape="1">
          <a:blip r:embed="rId3">
            <a:alphaModFix/>
          </a:blip>
          <a:srcRect/>
          <a:stretch/>
        </p:blipFill>
        <p:spPr>
          <a:xfrm>
            <a:off x="0" y="0"/>
            <a:ext cx="12191999" cy="6626431"/>
          </a:xfrm>
          <a:prstGeom prst="rect">
            <a:avLst/>
          </a:prstGeom>
          <a:noFill/>
          <a:ln>
            <a:noFill/>
          </a:ln>
        </p:spPr>
      </p:pic>
      <p:sp>
        <p:nvSpPr>
          <p:cNvPr id="341" name="Google Shape;341;p34"/>
          <p:cNvSpPr/>
          <p:nvPr/>
        </p:nvSpPr>
        <p:spPr>
          <a:xfrm>
            <a:off x="1374149" y="2464420"/>
            <a:ext cx="10650582" cy="4162011"/>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en-IN" sz="1800" b="0" i="0" u="none" strike="noStrike" cap="none" dirty="0">
              <a:solidFill>
                <a:schemeClr val="lt1"/>
              </a:solidFill>
              <a:latin typeface="Swis721 Cn BT" panose="020B0506020202030204" pitchFamily="34" charset="0"/>
              <a:sym typeface="Arial"/>
            </a:endParaRPr>
          </a:p>
        </p:txBody>
      </p:sp>
      <p:sp>
        <p:nvSpPr>
          <p:cNvPr id="342" name="Google Shape;342;p34"/>
          <p:cNvSpPr/>
          <p:nvPr/>
        </p:nvSpPr>
        <p:spPr>
          <a:xfrm>
            <a:off x="1743308" y="768412"/>
            <a:ext cx="2164838" cy="2660588"/>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Swis721 Cn BT" panose="020B0506020202030204" pitchFamily="34" charset="0"/>
              <a:sym typeface="Arial"/>
            </a:endParaRPr>
          </a:p>
        </p:txBody>
      </p:sp>
      <p:sp>
        <p:nvSpPr>
          <p:cNvPr id="343" name="Google Shape;343;p34"/>
          <p:cNvSpPr/>
          <p:nvPr/>
        </p:nvSpPr>
        <p:spPr>
          <a:xfrm>
            <a:off x="3925682" y="849375"/>
            <a:ext cx="6523010" cy="2660588"/>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Swis721 Cn BT" panose="020B0506020202030204" pitchFamily="34" charset="0"/>
              <a:sym typeface="Arial"/>
            </a:endParaRPr>
          </a:p>
        </p:txBody>
      </p:sp>
      <p:sp>
        <p:nvSpPr>
          <p:cNvPr id="344" name="Google Shape;344;p34"/>
          <p:cNvSpPr txBox="1"/>
          <p:nvPr/>
        </p:nvSpPr>
        <p:spPr>
          <a:xfrm>
            <a:off x="4615457" y="339624"/>
            <a:ext cx="514345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IN" sz="3600" b="0" i="0" u="none" strike="noStrike" cap="none" dirty="0">
                <a:solidFill>
                  <a:schemeClr val="dk1"/>
                </a:solidFill>
                <a:latin typeface="Swis721 Cn BT" panose="020B0506020202030204" pitchFamily="34" charset="0"/>
                <a:sym typeface="Arial"/>
              </a:rPr>
              <a:t>Creating new presentation</a:t>
            </a:r>
            <a:endParaRPr sz="1400" b="0" i="0" u="none" strike="noStrike" cap="none" dirty="0">
              <a:solidFill>
                <a:srgbClr val="000000"/>
              </a:solidFill>
              <a:latin typeface="Swis721 Cn BT" panose="020B0506020202030204" pitchFamily="34" charset="0"/>
              <a:sym typeface="Arial"/>
            </a:endParaRPr>
          </a:p>
        </p:txBody>
      </p:sp>
      <p:sp>
        <p:nvSpPr>
          <p:cNvPr id="345" name="Google Shape;345;p34"/>
          <p:cNvSpPr txBox="1"/>
          <p:nvPr/>
        </p:nvSpPr>
        <p:spPr>
          <a:xfrm>
            <a:off x="5367647" y="4203130"/>
            <a:ext cx="6127666" cy="30777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pPr>
            <a:r>
              <a:rPr lang="en-IN" sz="1400" b="0" i="0" u="none" strike="noStrike" cap="none" dirty="0">
                <a:solidFill>
                  <a:srgbClr val="000000"/>
                </a:solidFill>
                <a:latin typeface="Swis721 Cn BT" panose="020B0506020202030204" pitchFamily="34" charset="0"/>
                <a:sym typeface="Arial"/>
              </a:rPr>
              <a:t>Start by clicking on "File" in the top left corner, then select "New</a:t>
            </a:r>
            <a:endParaRPr sz="1400" b="0" i="0" u="none" strike="noStrike" cap="none" dirty="0">
              <a:solidFill>
                <a:srgbClr val="000000"/>
              </a:solidFill>
              <a:latin typeface="Swis721 Cn BT" panose="020B0506020202030204" pitchFamily="34" charset="0"/>
              <a:sym typeface="Arial"/>
            </a:endParaRPr>
          </a:p>
        </p:txBody>
      </p:sp>
      <p:sp>
        <p:nvSpPr>
          <p:cNvPr id="346" name="Google Shape;346;p34"/>
          <p:cNvSpPr txBox="1"/>
          <p:nvPr/>
        </p:nvSpPr>
        <p:spPr>
          <a:xfrm>
            <a:off x="5367647" y="4995577"/>
            <a:ext cx="6127666" cy="30777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pPr>
            <a:r>
              <a:rPr lang="en-IN" sz="1400" b="0" i="0" u="none" strike="noStrike" cap="none" dirty="0">
                <a:solidFill>
                  <a:srgbClr val="000000"/>
                </a:solidFill>
                <a:latin typeface="Swis721 Cn BT" panose="020B0506020202030204" pitchFamily="34" charset="0"/>
                <a:sym typeface="Arial"/>
              </a:rPr>
              <a:t>You can select a Blank slide</a:t>
            </a:r>
            <a:endParaRPr sz="1400" b="0" i="0" u="none" strike="noStrike" cap="none" dirty="0">
              <a:solidFill>
                <a:srgbClr val="000000"/>
              </a:solidFill>
              <a:latin typeface="Swis721 Cn BT" panose="020B0506020202030204" pitchFamily="34" charset="0"/>
              <a:sym typeface="Arial"/>
            </a:endParaRPr>
          </a:p>
        </p:txBody>
      </p:sp>
      <p:sp>
        <p:nvSpPr>
          <p:cNvPr id="347" name="Google Shape;347;p34"/>
          <p:cNvSpPr txBox="1"/>
          <p:nvPr/>
        </p:nvSpPr>
        <p:spPr>
          <a:xfrm>
            <a:off x="4123389" y="5820494"/>
            <a:ext cx="6127594"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IN" sz="1400" b="0" i="0" u="none" strike="noStrike" cap="none" dirty="0">
                <a:solidFill>
                  <a:srgbClr val="000000"/>
                </a:solidFill>
                <a:latin typeface="Swis721 Cn BT" panose="020B0506020202030204" pitchFamily="34" charset="0"/>
                <a:sym typeface="Arial"/>
              </a:rPr>
              <a:t>Short Cut</a:t>
            </a:r>
            <a:endParaRPr dirty="0">
              <a:latin typeface="Swis721 Cn BT" panose="020B0506020202030204" pitchFamily="34" charset="0"/>
            </a:endParaRPr>
          </a:p>
          <a:p>
            <a:pPr marL="285750" marR="0" lvl="0" indent="-285750" algn="ctr" rtl="0">
              <a:lnSpc>
                <a:spcPct val="100000"/>
              </a:lnSpc>
              <a:spcBef>
                <a:spcPts val="0"/>
              </a:spcBef>
              <a:spcAft>
                <a:spcPts val="0"/>
              </a:spcAft>
              <a:buClr>
                <a:srgbClr val="000000"/>
              </a:buClr>
              <a:buSzPts val="1400"/>
              <a:buFont typeface="Arial"/>
              <a:buChar char="•"/>
            </a:pPr>
            <a:r>
              <a:rPr lang="en-IN" sz="1400" b="0" i="0" u="none" strike="noStrike" cap="none" dirty="0">
                <a:solidFill>
                  <a:srgbClr val="000000"/>
                </a:solidFill>
                <a:latin typeface="Swis721 Cn BT" panose="020B0506020202030204" pitchFamily="34" charset="0"/>
                <a:sym typeface="Arial"/>
              </a:rPr>
              <a:t>Ctrl + N (Windows) or Command + N (Mac) </a:t>
            </a:r>
            <a:endParaRPr sz="1400" b="0" i="0" u="none" strike="noStrike" cap="none" dirty="0">
              <a:solidFill>
                <a:schemeClr val="lt1"/>
              </a:solidFill>
              <a:latin typeface="Swis721 Cn BT" panose="020B0506020202030204" pitchFamily="34" charset="0"/>
              <a:sym typeface="Arial"/>
            </a:endParaRPr>
          </a:p>
        </p:txBody>
      </p:sp>
      <p:sp>
        <p:nvSpPr>
          <p:cNvPr id="3" name="TextBox 2">
            <a:extLst>
              <a:ext uri="{FF2B5EF4-FFF2-40B4-BE49-F238E27FC236}">
                <a16:creationId xmlns:a16="http://schemas.microsoft.com/office/drawing/2014/main" id="{51AE32D9-DAE4-DA8C-F83F-9A8065247940}"/>
              </a:ext>
            </a:extLst>
          </p:cNvPr>
          <p:cNvSpPr txBox="1"/>
          <p:nvPr/>
        </p:nvSpPr>
        <p:spPr>
          <a:xfrm>
            <a:off x="7821376" y="5014719"/>
            <a:ext cx="3460184" cy="307777"/>
          </a:xfrm>
          <a:prstGeom prst="rect">
            <a:avLst/>
          </a:prstGeom>
          <a:noFill/>
        </p:spPr>
        <p:txBody>
          <a:bodyPr wrap="square">
            <a:spAutoFit/>
          </a:bodyPr>
          <a:lstStyle/>
          <a:p>
            <a:r>
              <a:rPr lang="en-IN" sz="1400" b="0" i="0" u="none" strike="noStrike" cap="none" dirty="0">
                <a:solidFill>
                  <a:srgbClr val="000000"/>
                </a:solidFill>
                <a:latin typeface="Swis721 Cn BT" panose="020B0506020202030204" pitchFamily="34" charset="0"/>
                <a:sym typeface="Arial"/>
              </a:rPr>
              <a:t> or choose from existing Temp</a:t>
            </a:r>
            <a:endParaRPr lang="en-IN" dirty="0">
              <a:latin typeface="Swis721 Cn BT" panose="020B0506020202030204" pitchFamily="34" charset="0"/>
            </a:endParaRPr>
          </a:p>
        </p:txBody>
      </p:sp>
      <p:pic>
        <p:nvPicPr>
          <p:cNvPr id="16386" name="Picture 2" descr="Curiosity search concept illustration">
            <a:extLst>
              <a:ext uri="{FF2B5EF4-FFF2-40B4-BE49-F238E27FC236}">
                <a16:creationId xmlns:a16="http://schemas.microsoft.com/office/drawing/2014/main" id="{FC9358A3-28C0-B98A-D5C4-0636F0A7F53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66227" y="594187"/>
            <a:ext cx="1575922" cy="15759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1"/>
                                          </p:stCondLst>
                                        </p:cTn>
                                        <p:tgtEl>
                                          <p:spTgt spid="34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1"/>
                                          </p:stCondLst>
                                        </p:cTn>
                                        <p:tgtEl>
                                          <p:spTgt spid="34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1A0EC47-B13E-822D-244F-32B89C6ED777}"/>
              </a:ext>
            </a:extLst>
          </p:cNvPr>
          <p:cNvPicPr>
            <a:picLocks noChangeAspect="1"/>
          </p:cNvPicPr>
          <p:nvPr/>
        </p:nvPicPr>
        <p:blipFill>
          <a:blip r:embed="rId3"/>
          <a:stretch>
            <a:fillRect/>
          </a:stretch>
        </p:blipFill>
        <p:spPr>
          <a:xfrm>
            <a:off x="101039" y="1025024"/>
            <a:ext cx="12179926" cy="1473276"/>
          </a:xfrm>
          <a:prstGeom prst="rect">
            <a:avLst/>
          </a:prstGeom>
        </p:spPr>
      </p:pic>
      <p:sp>
        <p:nvSpPr>
          <p:cNvPr id="6" name="Rectangle 5">
            <a:extLst>
              <a:ext uri="{FF2B5EF4-FFF2-40B4-BE49-F238E27FC236}">
                <a16:creationId xmlns:a16="http://schemas.microsoft.com/office/drawing/2014/main" id="{F9F6EBC7-A1E1-F86A-4E4D-102B9B5C6D99}"/>
              </a:ext>
            </a:extLst>
          </p:cNvPr>
          <p:cNvSpPr/>
          <p:nvPr/>
        </p:nvSpPr>
        <p:spPr>
          <a:xfrm>
            <a:off x="8953995" y="1053944"/>
            <a:ext cx="1472540" cy="333370"/>
          </a:xfrm>
          <a:prstGeom prst="rect">
            <a:avLst/>
          </a:prstGeom>
          <a:solidFill>
            <a:srgbClr val="B747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sp>
        <p:nvSpPr>
          <p:cNvPr id="8" name="TextBox 7">
            <a:extLst>
              <a:ext uri="{FF2B5EF4-FFF2-40B4-BE49-F238E27FC236}">
                <a16:creationId xmlns:a16="http://schemas.microsoft.com/office/drawing/2014/main" id="{19469DB3-921C-4BF2-E2F3-272F87559035}"/>
              </a:ext>
            </a:extLst>
          </p:cNvPr>
          <p:cNvSpPr txBox="1"/>
          <p:nvPr/>
        </p:nvSpPr>
        <p:spPr>
          <a:xfrm>
            <a:off x="3420094" y="134845"/>
            <a:ext cx="6127666" cy="769441"/>
          </a:xfrm>
          <a:prstGeom prst="rect">
            <a:avLst/>
          </a:prstGeom>
          <a:noFill/>
        </p:spPr>
        <p:txBody>
          <a:bodyPr wrap="square">
            <a:spAutoFit/>
          </a:bodyPr>
          <a:lstStyle/>
          <a:p>
            <a:r>
              <a:rPr lang="en-IN" sz="4400" b="1" dirty="0">
                <a:latin typeface="Swis721 Cn BT" panose="020B0506020202030204" pitchFamily="34" charset="0"/>
              </a:rPr>
              <a:t>The view Ribbon</a:t>
            </a:r>
            <a:endParaRPr lang="en-IN" sz="4400" dirty="0">
              <a:latin typeface="Swis721 Cn BT" panose="020B0506020202030204" pitchFamily="34" charset="0"/>
            </a:endParaRPr>
          </a:p>
        </p:txBody>
      </p:sp>
      <p:sp>
        <p:nvSpPr>
          <p:cNvPr id="10" name="TextBox 9">
            <a:extLst>
              <a:ext uri="{FF2B5EF4-FFF2-40B4-BE49-F238E27FC236}">
                <a16:creationId xmlns:a16="http://schemas.microsoft.com/office/drawing/2014/main" id="{BC200741-FD53-8822-9165-4FF5984EB881}"/>
              </a:ext>
            </a:extLst>
          </p:cNvPr>
          <p:cNvSpPr txBox="1"/>
          <p:nvPr/>
        </p:nvSpPr>
        <p:spPr>
          <a:xfrm>
            <a:off x="700645" y="5096338"/>
            <a:ext cx="7505203" cy="523220"/>
          </a:xfrm>
          <a:prstGeom prst="rect">
            <a:avLst/>
          </a:prstGeom>
          <a:noFill/>
        </p:spPr>
        <p:txBody>
          <a:bodyPr wrap="square">
            <a:spAutoFit/>
          </a:bodyPr>
          <a:lstStyle/>
          <a:p>
            <a:pPr marL="285750" indent="-285750">
              <a:buFont typeface="Arial" panose="020B0604020202020204" pitchFamily="34" charset="0"/>
              <a:buChar char="•"/>
            </a:pPr>
            <a:r>
              <a:rPr lang="en-US" dirty="0">
                <a:latin typeface="Swis721 Cn BT" panose="020B0506020202030204" pitchFamily="34" charset="0"/>
              </a:rPr>
              <a:t>.Additionally, it offers features to manage the master slides, adjust zoom levels, and arrange windows, enhancing the efficiency and flexibility of your workflow.</a:t>
            </a:r>
            <a:endParaRPr lang="en-IN" dirty="0">
              <a:latin typeface="Swis721 Cn BT" panose="020B0506020202030204" pitchFamily="34" charset="0"/>
            </a:endParaRPr>
          </a:p>
        </p:txBody>
      </p:sp>
      <p:sp>
        <p:nvSpPr>
          <p:cNvPr id="12" name="TextBox 11">
            <a:extLst>
              <a:ext uri="{FF2B5EF4-FFF2-40B4-BE49-F238E27FC236}">
                <a16:creationId xmlns:a16="http://schemas.microsoft.com/office/drawing/2014/main" id="{482AB7AE-B531-5BD1-247C-D074F1AF5431}"/>
              </a:ext>
            </a:extLst>
          </p:cNvPr>
          <p:cNvSpPr txBox="1"/>
          <p:nvPr/>
        </p:nvSpPr>
        <p:spPr>
          <a:xfrm>
            <a:off x="700645" y="3120649"/>
            <a:ext cx="7505204" cy="307777"/>
          </a:xfrm>
          <a:prstGeom prst="rect">
            <a:avLst/>
          </a:prstGeom>
          <a:noFill/>
        </p:spPr>
        <p:txBody>
          <a:bodyPr wrap="square">
            <a:spAutoFit/>
          </a:bodyPr>
          <a:lstStyle/>
          <a:p>
            <a:pPr marL="285750" indent="-285750">
              <a:buFont typeface="Arial" panose="020B0604020202020204" pitchFamily="34" charset="0"/>
              <a:buChar char="•"/>
            </a:pPr>
            <a:r>
              <a:rPr lang="en-US" dirty="0">
                <a:latin typeface="Swis721 Cn BT" panose="020B0506020202030204" pitchFamily="34" charset="0"/>
              </a:rPr>
              <a:t>Provides various tools to customize and manage the presentation's appearance and structure</a:t>
            </a:r>
            <a:endParaRPr lang="en-IN" dirty="0">
              <a:latin typeface="Swis721 Cn BT" panose="020B0506020202030204" pitchFamily="34" charset="0"/>
            </a:endParaRPr>
          </a:p>
        </p:txBody>
      </p:sp>
      <p:sp>
        <p:nvSpPr>
          <p:cNvPr id="14" name="TextBox 13">
            <a:extLst>
              <a:ext uri="{FF2B5EF4-FFF2-40B4-BE49-F238E27FC236}">
                <a16:creationId xmlns:a16="http://schemas.microsoft.com/office/drawing/2014/main" id="{CF2D8767-59CB-9AF7-D50F-552A0DCE3D29}"/>
              </a:ext>
            </a:extLst>
          </p:cNvPr>
          <p:cNvSpPr txBox="1"/>
          <p:nvPr/>
        </p:nvSpPr>
        <p:spPr>
          <a:xfrm>
            <a:off x="700646" y="4000772"/>
            <a:ext cx="7505203" cy="523220"/>
          </a:xfrm>
          <a:prstGeom prst="rect">
            <a:avLst/>
          </a:prstGeom>
          <a:noFill/>
        </p:spPr>
        <p:txBody>
          <a:bodyPr wrap="square">
            <a:spAutoFit/>
          </a:bodyPr>
          <a:lstStyle/>
          <a:p>
            <a:pPr marL="285750" indent="-285750">
              <a:buFont typeface="Arial" panose="020B0604020202020204" pitchFamily="34" charset="0"/>
              <a:buChar char="•"/>
            </a:pPr>
            <a:r>
              <a:rPr lang="en-US" dirty="0">
                <a:latin typeface="Swis721 Cn BT" panose="020B0506020202030204" pitchFamily="34" charset="0"/>
              </a:rPr>
              <a:t>Includes options to switch between different views such as Normal, Slide Sorter, and Reading View, each tailored for specific tasks like editing, organizing, or presenting slides.</a:t>
            </a:r>
            <a:endParaRPr lang="en-IN" dirty="0">
              <a:latin typeface="Swis721 Cn BT" panose="020B0506020202030204" pitchFamily="34" charset="0"/>
            </a:endParaRPr>
          </a:p>
        </p:txBody>
      </p:sp>
      <p:pic>
        <p:nvPicPr>
          <p:cNvPr id="18434" name="Picture 2" descr="Suprised man with binoculars">
            <a:extLst>
              <a:ext uri="{FF2B5EF4-FFF2-40B4-BE49-F238E27FC236}">
                <a16:creationId xmlns:a16="http://schemas.microsoft.com/office/drawing/2014/main" id="{834037D6-9FFE-1A22-9E4C-52123E6F2A7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1653" y="2277397"/>
            <a:ext cx="4270347" cy="436090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71B378B-FDDE-A02A-344B-EA6729E68875}"/>
              </a:ext>
            </a:extLst>
          </p:cNvPr>
          <p:cNvSpPr/>
          <p:nvPr/>
        </p:nvSpPr>
        <p:spPr>
          <a:xfrm>
            <a:off x="101039" y="1626781"/>
            <a:ext cx="2216859" cy="871519"/>
          </a:xfrm>
          <a:prstGeom prst="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sp>
        <p:nvSpPr>
          <p:cNvPr id="3" name="Rectangle 2">
            <a:extLst>
              <a:ext uri="{FF2B5EF4-FFF2-40B4-BE49-F238E27FC236}">
                <a16:creationId xmlns:a16="http://schemas.microsoft.com/office/drawing/2014/main" id="{63320580-D86B-67E0-20F1-06EAF5A9373C}"/>
              </a:ext>
            </a:extLst>
          </p:cNvPr>
          <p:cNvSpPr/>
          <p:nvPr/>
        </p:nvSpPr>
        <p:spPr>
          <a:xfrm>
            <a:off x="4987571" y="1587444"/>
            <a:ext cx="1030458" cy="984754"/>
          </a:xfrm>
          <a:prstGeom prst="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spTree>
    <p:extLst>
      <p:ext uri="{BB962C8B-B14F-4D97-AF65-F5344CB8AC3E}">
        <p14:creationId xmlns:p14="http://schemas.microsoft.com/office/powerpoint/2010/main" val="330953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grpSp>
        <p:nvGrpSpPr>
          <p:cNvPr id="3" name="Group 2">
            <a:extLst>
              <a:ext uri="{FF2B5EF4-FFF2-40B4-BE49-F238E27FC236}">
                <a16:creationId xmlns:a16="http://schemas.microsoft.com/office/drawing/2014/main" id="{3B373E57-62F1-A773-C822-348455C2E08D}"/>
              </a:ext>
            </a:extLst>
          </p:cNvPr>
          <p:cNvGrpSpPr/>
          <p:nvPr/>
        </p:nvGrpSpPr>
        <p:grpSpPr>
          <a:xfrm>
            <a:off x="0" y="-90965"/>
            <a:ext cx="12209024" cy="6750557"/>
            <a:chOff x="0" y="-90965"/>
            <a:chExt cx="12209024" cy="6750557"/>
          </a:xfrm>
        </p:grpSpPr>
        <p:pic>
          <p:nvPicPr>
            <p:cNvPr id="427" name="Google Shape;427;p43"/>
            <p:cNvPicPr preferRelativeResize="0"/>
            <p:nvPr/>
          </p:nvPicPr>
          <p:blipFill rotWithShape="1">
            <a:blip r:embed="rId3">
              <a:alphaModFix/>
            </a:blip>
            <a:srcRect/>
            <a:stretch/>
          </p:blipFill>
          <p:spPr>
            <a:xfrm>
              <a:off x="0" y="-90965"/>
              <a:ext cx="12192000" cy="6750557"/>
            </a:xfrm>
            <a:prstGeom prst="rect">
              <a:avLst/>
            </a:prstGeom>
            <a:noFill/>
            <a:ln>
              <a:noFill/>
            </a:ln>
          </p:spPr>
        </p:pic>
        <p:sp>
          <p:nvSpPr>
            <p:cNvPr id="429" name="Google Shape;429;p43"/>
            <p:cNvSpPr/>
            <p:nvPr/>
          </p:nvSpPr>
          <p:spPr>
            <a:xfrm>
              <a:off x="559284" y="459117"/>
              <a:ext cx="11649740" cy="1008725"/>
            </a:xfrm>
            <a:prstGeom prst="rect">
              <a:avLst/>
            </a:prstGeom>
            <a:solidFill>
              <a:srgbClr val="E6E6E6"/>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grpSp>
      <p:sp>
        <p:nvSpPr>
          <p:cNvPr id="430" name="Google Shape;430;p43"/>
          <p:cNvSpPr/>
          <p:nvPr/>
        </p:nvSpPr>
        <p:spPr>
          <a:xfrm>
            <a:off x="8883628" y="6337074"/>
            <a:ext cx="414067" cy="362309"/>
          </a:xfrm>
          <a:prstGeom prst="rect">
            <a:avLst/>
          </a:prstGeom>
          <a:noFill/>
          <a:ln w="12700" cap="flat" cmpd="sng">
            <a:solidFill>
              <a:srgbClr val="0524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sp>
        <p:nvSpPr>
          <p:cNvPr id="431" name="Google Shape;431;p43"/>
          <p:cNvSpPr txBox="1"/>
          <p:nvPr/>
        </p:nvSpPr>
        <p:spPr>
          <a:xfrm>
            <a:off x="3245794" y="2751931"/>
            <a:ext cx="4266191" cy="52318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pPr>
            <a:r>
              <a:rPr lang="en-IN" sz="1400" b="0" i="0" u="none" strike="noStrike" cap="none" dirty="0">
                <a:solidFill>
                  <a:srgbClr val="000000"/>
                </a:solidFill>
                <a:latin typeface="Swis721 Cn BT" panose="020B0506020202030204" pitchFamily="34" charset="0"/>
                <a:sym typeface="Arial"/>
              </a:rPr>
              <a:t>Main working area for editing slides, arranging elements, and adding content</a:t>
            </a:r>
            <a:endParaRPr sz="1400" b="0" i="0" u="none" strike="noStrike" cap="none" dirty="0">
              <a:solidFill>
                <a:srgbClr val="000000"/>
              </a:solidFill>
              <a:latin typeface="Swis721 Cn BT" panose="020B0506020202030204" pitchFamily="34" charset="0"/>
              <a:sym typeface="Arial"/>
            </a:endParaRPr>
          </a:p>
        </p:txBody>
      </p:sp>
      <p:sp>
        <p:nvSpPr>
          <p:cNvPr id="432" name="Google Shape;432;p43"/>
          <p:cNvSpPr txBox="1"/>
          <p:nvPr/>
        </p:nvSpPr>
        <p:spPr>
          <a:xfrm>
            <a:off x="3404009" y="4389684"/>
            <a:ext cx="3602433" cy="52318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pPr>
            <a:r>
              <a:rPr lang="en-IN" sz="1400" b="0" i="0" u="none" strike="noStrike" cap="none" dirty="0">
                <a:solidFill>
                  <a:srgbClr val="000000"/>
                </a:solidFill>
                <a:latin typeface="Swis721 Cn BT" panose="020B0506020202030204" pitchFamily="34" charset="0"/>
                <a:sym typeface="Arial"/>
              </a:rPr>
              <a:t>Ideal for detailed slide design, text formatting, and inserting multimedia</a:t>
            </a:r>
            <a:endParaRPr sz="1400" b="0" i="0" u="none" strike="noStrike" cap="none" dirty="0">
              <a:solidFill>
                <a:srgbClr val="000000"/>
              </a:solidFill>
              <a:latin typeface="Swis721 Cn BT" panose="020B0506020202030204" pitchFamily="34" charset="0"/>
              <a:sym typeface="Arial"/>
            </a:endParaRPr>
          </a:p>
        </p:txBody>
      </p:sp>
      <p:sp>
        <p:nvSpPr>
          <p:cNvPr id="428" name="Google Shape;428;p43"/>
          <p:cNvSpPr txBox="1"/>
          <p:nvPr/>
        </p:nvSpPr>
        <p:spPr>
          <a:xfrm>
            <a:off x="4929417" y="628204"/>
            <a:ext cx="261097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IN" sz="3600" b="0" i="0" u="none" strike="noStrike" cap="none" dirty="0">
                <a:solidFill>
                  <a:schemeClr val="dk1"/>
                </a:solidFill>
                <a:latin typeface="Swis721 Cn BT" panose="020B0506020202030204" pitchFamily="34" charset="0"/>
                <a:sym typeface="Arial"/>
              </a:rPr>
              <a:t>Normal View</a:t>
            </a:r>
            <a:endParaRPr sz="3600" b="0" i="0" u="none" strike="noStrike" cap="none" dirty="0">
              <a:solidFill>
                <a:schemeClr val="dk1"/>
              </a:solidFill>
              <a:latin typeface="Swis721 Cn BT" panose="020B0506020202030204" pitchFamily="34" charset="0"/>
              <a:sym typeface="Arial"/>
            </a:endParaRPr>
          </a:p>
        </p:txBody>
      </p:sp>
      <p:pic>
        <p:nvPicPr>
          <p:cNvPr id="25602" name="Picture 2" descr="Pensive male customer looking away">
            <a:extLst>
              <a:ext uri="{FF2B5EF4-FFF2-40B4-BE49-F238E27FC236}">
                <a16:creationId xmlns:a16="http://schemas.microsoft.com/office/drawing/2014/main" id="{5104A482-79AD-A880-FB37-858D42E11D47}"/>
              </a:ext>
            </a:extLst>
          </p:cNvPr>
          <p:cNvPicPr>
            <a:picLocks noChangeAspect="1" noChangeArrowheads="1"/>
          </p:cNvPicPr>
          <p:nvPr/>
        </p:nvPicPr>
        <p:blipFill>
          <a:blip r:embed="rId4">
            <a:clrChange>
              <a:clrFrom>
                <a:srgbClr val="FAFAFA"/>
              </a:clrFrom>
              <a:clrTo>
                <a:srgbClr val="FAFAFA">
                  <a:alpha val="0"/>
                </a:srgbClr>
              </a:clrTo>
            </a:clrChange>
            <a:extLst>
              <a:ext uri="{28A0092B-C50C-407E-A947-70E740481C1C}">
                <a14:useLocalDpi xmlns:a14="http://schemas.microsoft.com/office/drawing/2010/main" val="0"/>
              </a:ext>
            </a:extLst>
          </a:blip>
          <a:srcRect/>
          <a:stretch>
            <a:fillRect/>
          </a:stretch>
        </p:blipFill>
        <p:spPr bwMode="auto">
          <a:xfrm>
            <a:off x="4828302" y="1483373"/>
            <a:ext cx="6827830" cy="45482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p:bldP spid="4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pic>
        <p:nvPicPr>
          <p:cNvPr id="524" name="Google Shape;524;p53"/>
          <p:cNvPicPr preferRelativeResize="0"/>
          <p:nvPr/>
        </p:nvPicPr>
        <p:blipFill rotWithShape="1">
          <a:blip r:embed="rId3">
            <a:alphaModFix/>
          </a:blip>
          <a:srcRect/>
          <a:stretch/>
        </p:blipFill>
        <p:spPr>
          <a:xfrm>
            <a:off x="0" y="0"/>
            <a:ext cx="12192000" cy="6573328"/>
          </a:xfrm>
          <a:prstGeom prst="rect">
            <a:avLst/>
          </a:prstGeom>
          <a:noFill/>
          <a:ln>
            <a:noFill/>
          </a:ln>
        </p:spPr>
      </p:pic>
      <p:cxnSp>
        <p:nvCxnSpPr>
          <p:cNvPr id="525" name="Google Shape;525;p53"/>
          <p:cNvCxnSpPr/>
          <p:nvPr/>
        </p:nvCxnSpPr>
        <p:spPr>
          <a:xfrm>
            <a:off x="7061200" y="1354667"/>
            <a:ext cx="762000" cy="1405466"/>
          </a:xfrm>
          <a:prstGeom prst="straightConnector1">
            <a:avLst/>
          </a:prstGeom>
          <a:noFill/>
          <a:ln w="9525" cap="flat" cmpd="sng">
            <a:solidFill>
              <a:srgbClr val="417B84"/>
            </a:solidFill>
            <a:prstDash val="solid"/>
            <a:miter lim="800000"/>
            <a:headEnd type="none" w="sm" len="sm"/>
            <a:tailEnd type="triangle" w="med" len="med"/>
          </a:ln>
        </p:spPr>
      </p:cxnSp>
      <p:sp>
        <p:nvSpPr>
          <p:cNvPr id="528" name="Google Shape;528;p53"/>
          <p:cNvSpPr/>
          <p:nvPr/>
        </p:nvSpPr>
        <p:spPr>
          <a:xfrm>
            <a:off x="6728604" y="569343"/>
            <a:ext cx="650860" cy="966159"/>
          </a:xfrm>
          <a:prstGeom prst="rect">
            <a:avLst/>
          </a:prstGeom>
          <a:noFill/>
          <a:ln w="571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Swis721 Cn BT" panose="020B0506020202030204" pitchFamily="34" charset="0"/>
              <a:sym typeface="Arial"/>
            </a:endParaRPr>
          </a:p>
        </p:txBody>
      </p:sp>
      <p:grpSp>
        <p:nvGrpSpPr>
          <p:cNvPr id="3" name="Group 2">
            <a:extLst>
              <a:ext uri="{FF2B5EF4-FFF2-40B4-BE49-F238E27FC236}">
                <a16:creationId xmlns:a16="http://schemas.microsoft.com/office/drawing/2014/main" id="{1AC97BB5-C28E-5F0C-707F-6533B324D806}"/>
              </a:ext>
            </a:extLst>
          </p:cNvPr>
          <p:cNvGrpSpPr/>
          <p:nvPr/>
        </p:nvGrpSpPr>
        <p:grpSpPr>
          <a:xfrm>
            <a:off x="-1" y="569343"/>
            <a:ext cx="12192001" cy="5297067"/>
            <a:chOff x="-1" y="569343"/>
            <a:chExt cx="12192001" cy="5555411"/>
          </a:xfrm>
        </p:grpSpPr>
        <p:sp>
          <p:nvSpPr>
            <p:cNvPr id="526" name="Google Shape;526;p53"/>
            <p:cNvSpPr/>
            <p:nvPr/>
          </p:nvSpPr>
          <p:spPr>
            <a:xfrm>
              <a:off x="-1" y="569343"/>
              <a:ext cx="6567239" cy="966159"/>
            </a:xfrm>
            <a:prstGeom prst="rect">
              <a:avLst/>
            </a:prstGeom>
            <a:solidFill>
              <a:srgbClr val="E6E6E6"/>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sp>
          <p:nvSpPr>
            <p:cNvPr id="527" name="Google Shape;527;p53"/>
            <p:cNvSpPr/>
            <p:nvPr/>
          </p:nvSpPr>
          <p:spPr>
            <a:xfrm>
              <a:off x="7540830" y="569343"/>
              <a:ext cx="4651169" cy="966159"/>
            </a:xfrm>
            <a:prstGeom prst="rect">
              <a:avLst/>
            </a:prstGeom>
            <a:solidFill>
              <a:srgbClr val="E6E6E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sp>
          <p:nvSpPr>
            <p:cNvPr id="529" name="Google Shape;529;p53"/>
            <p:cNvSpPr/>
            <p:nvPr/>
          </p:nvSpPr>
          <p:spPr>
            <a:xfrm>
              <a:off x="3243532" y="1622407"/>
              <a:ext cx="8948468" cy="4502347"/>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en-IN" sz="1400" b="0" i="0" u="none" strike="noStrike" cap="none" dirty="0">
                <a:solidFill>
                  <a:schemeClr val="lt1"/>
                </a:solidFill>
                <a:latin typeface="Swis721 Cn BT" panose="020B0506020202030204" pitchFamily="34" charset="0"/>
                <a:sym typeface="Arial"/>
              </a:endParaRPr>
            </a:p>
          </p:txBody>
        </p:sp>
      </p:grpSp>
      <p:sp>
        <p:nvSpPr>
          <p:cNvPr id="531" name="Google Shape;531;p53"/>
          <p:cNvSpPr/>
          <p:nvPr/>
        </p:nvSpPr>
        <p:spPr>
          <a:xfrm>
            <a:off x="9040483" y="3774702"/>
            <a:ext cx="3151517" cy="1038838"/>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Swis721 Cn BT" panose="020B0506020202030204" pitchFamily="34" charset="0"/>
              <a:sym typeface="Arial"/>
            </a:endParaRPr>
          </a:p>
        </p:txBody>
      </p:sp>
      <p:sp>
        <p:nvSpPr>
          <p:cNvPr id="532" name="Google Shape;532;p53"/>
          <p:cNvSpPr/>
          <p:nvPr/>
        </p:nvSpPr>
        <p:spPr>
          <a:xfrm>
            <a:off x="10282687" y="1535502"/>
            <a:ext cx="1909313" cy="45719"/>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Swis721 Cn BT" panose="020B0506020202030204" pitchFamily="34" charset="0"/>
              <a:sym typeface="Arial"/>
            </a:endParaRPr>
          </a:p>
        </p:txBody>
      </p:sp>
      <p:sp>
        <p:nvSpPr>
          <p:cNvPr id="533" name="Google Shape;533;p53"/>
          <p:cNvSpPr txBox="1"/>
          <p:nvPr/>
        </p:nvSpPr>
        <p:spPr>
          <a:xfrm>
            <a:off x="1898835" y="767636"/>
            <a:ext cx="4189095"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IN" sz="3600" b="0" i="0" u="none" strike="noStrike" cap="none" dirty="0">
                <a:solidFill>
                  <a:schemeClr val="dk1"/>
                </a:solidFill>
                <a:latin typeface="Swis721 Cn BT" panose="020B0506020202030204" pitchFamily="34" charset="0"/>
                <a:sym typeface="Arial"/>
              </a:rPr>
              <a:t>Adding Text to a Slide</a:t>
            </a:r>
            <a:endParaRPr sz="3600" b="0" i="0" u="none" strike="noStrike" cap="none" dirty="0">
              <a:solidFill>
                <a:schemeClr val="dk1"/>
              </a:solidFill>
              <a:latin typeface="Swis721 Cn BT" panose="020B0506020202030204" pitchFamily="34" charset="0"/>
              <a:sym typeface="Arial"/>
            </a:endParaRPr>
          </a:p>
        </p:txBody>
      </p:sp>
      <p:sp>
        <p:nvSpPr>
          <p:cNvPr id="5" name="TextBox 4">
            <a:extLst>
              <a:ext uri="{FF2B5EF4-FFF2-40B4-BE49-F238E27FC236}">
                <a16:creationId xmlns:a16="http://schemas.microsoft.com/office/drawing/2014/main" id="{4FE3E6EA-59A5-607C-9BF0-F1D4029E5474}"/>
              </a:ext>
            </a:extLst>
          </p:cNvPr>
          <p:cNvSpPr txBox="1"/>
          <p:nvPr/>
        </p:nvSpPr>
        <p:spPr>
          <a:xfrm>
            <a:off x="3572737" y="3281386"/>
            <a:ext cx="5686507" cy="584775"/>
          </a:xfrm>
          <a:prstGeom prst="rect">
            <a:avLst/>
          </a:prstGeom>
          <a:noFill/>
        </p:spPr>
        <p:txBody>
          <a:bodyPr wrap="square">
            <a:spAutoFit/>
          </a:bodyPr>
          <a:lstStyle/>
          <a:p>
            <a:pPr marL="285750" indent="-285750">
              <a:buFont typeface="Arial" panose="020B0604020202020204" pitchFamily="34" charset="0"/>
              <a:buChar char="•"/>
            </a:pPr>
            <a:r>
              <a:rPr lang="en-IN" sz="1400" dirty="0">
                <a:latin typeface="Times New Roman"/>
                <a:ea typeface="Times New Roman"/>
                <a:cs typeface="Times New Roman"/>
                <a:sym typeface="Times New Roman"/>
              </a:rPr>
              <a:t>.</a:t>
            </a:r>
            <a:r>
              <a:rPr lang="en-IN" sz="1600" dirty="0">
                <a:latin typeface="Swis721 Cn BT" panose="020B0506020202030204" pitchFamily="34" charset="0"/>
                <a:cs typeface="Times New Roman"/>
                <a:sym typeface="Times New Roman"/>
              </a:rPr>
              <a:t>You can then start typing directly into the text box, and format it using the options in the toolbar.</a:t>
            </a:r>
            <a:endParaRPr lang="en-IN" sz="1600" dirty="0">
              <a:latin typeface="Swis721 Cn BT" panose="020B0506020202030204" pitchFamily="34" charset="0"/>
              <a:cs typeface="Times New Roman"/>
            </a:endParaRPr>
          </a:p>
        </p:txBody>
      </p:sp>
      <p:sp>
        <p:nvSpPr>
          <p:cNvPr id="7" name="TextBox 6">
            <a:extLst>
              <a:ext uri="{FF2B5EF4-FFF2-40B4-BE49-F238E27FC236}">
                <a16:creationId xmlns:a16="http://schemas.microsoft.com/office/drawing/2014/main" id="{719EE8D7-0A75-CFC2-BD75-504122CF9F63}"/>
              </a:ext>
            </a:extLst>
          </p:cNvPr>
          <p:cNvSpPr txBox="1"/>
          <p:nvPr/>
        </p:nvSpPr>
        <p:spPr>
          <a:xfrm>
            <a:off x="3572737" y="2155729"/>
            <a:ext cx="5880021" cy="584775"/>
          </a:xfrm>
          <a:prstGeom prst="rect">
            <a:avLst/>
          </a:prstGeom>
          <a:noFill/>
        </p:spPr>
        <p:txBody>
          <a:bodyPr wrap="square">
            <a:spAutoFit/>
          </a:bodyPr>
          <a:lstStyle/>
          <a:p>
            <a:pPr marL="285750" indent="-285750">
              <a:buFont typeface="Arial" panose="020B0604020202020204" pitchFamily="34" charset="0"/>
              <a:buChar char="•"/>
            </a:pPr>
            <a:r>
              <a:rPr lang="en-IN" sz="1600" dirty="0">
                <a:latin typeface="Swis721 Cn BT" panose="020B0506020202030204" pitchFamily="34" charset="0"/>
                <a:ea typeface="Times New Roman"/>
                <a:cs typeface="Times New Roman"/>
                <a:sym typeface="Times New Roman"/>
              </a:rPr>
              <a:t>Click on the text box or use the "Insert Text Box" option to place your text</a:t>
            </a:r>
            <a:endParaRPr lang="en-IN" sz="1600" dirty="0">
              <a:latin typeface="Swis721 Cn BT" panose="020B0506020202030204" pitchFamily="34" charset="0"/>
            </a:endParaRPr>
          </a:p>
        </p:txBody>
      </p:sp>
      <p:grpSp>
        <p:nvGrpSpPr>
          <p:cNvPr id="11" name="Group 10">
            <a:extLst>
              <a:ext uri="{FF2B5EF4-FFF2-40B4-BE49-F238E27FC236}">
                <a16:creationId xmlns:a16="http://schemas.microsoft.com/office/drawing/2014/main" id="{FC954623-AB69-D2CA-4E8C-86A8136264D7}"/>
              </a:ext>
            </a:extLst>
          </p:cNvPr>
          <p:cNvGrpSpPr/>
          <p:nvPr/>
        </p:nvGrpSpPr>
        <p:grpSpPr>
          <a:xfrm>
            <a:off x="6203812" y="594747"/>
            <a:ext cx="1705947" cy="956670"/>
            <a:chOff x="6203812" y="594747"/>
            <a:chExt cx="1705947" cy="956670"/>
          </a:xfrm>
        </p:grpSpPr>
        <p:sp>
          <p:nvSpPr>
            <p:cNvPr id="2" name="Google Shape;527;p53">
              <a:extLst>
                <a:ext uri="{FF2B5EF4-FFF2-40B4-BE49-F238E27FC236}">
                  <a16:creationId xmlns:a16="http://schemas.microsoft.com/office/drawing/2014/main" id="{7098B6A7-D364-813C-0BC5-B36DD6A43A92}"/>
                </a:ext>
              </a:extLst>
            </p:cNvPr>
            <p:cNvSpPr/>
            <p:nvPr/>
          </p:nvSpPr>
          <p:spPr>
            <a:xfrm>
              <a:off x="7412376" y="594747"/>
              <a:ext cx="497383" cy="921230"/>
            </a:xfrm>
            <a:prstGeom prst="rect">
              <a:avLst/>
            </a:prstGeom>
            <a:solidFill>
              <a:srgbClr val="E6E6E6"/>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sp>
          <p:nvSpPr>
            <p:cNvPr id="4" name="Google Shape;527;p53">
              <a:extLst>
                <a:ext uri="{FF2B5EF4-FFF2-40B4-BE49-F238E27FC236}">
                  <a16:creationId xmlns:a16="http://schemas.microsoft.com/office/drawing/2014/main" id="{C681F437-B661-D5A0-7475-7DA1C36704C3}"/>
                </a:ext>
              </a:extLst>
            </p:cNvPr>
            <p:cNvSpPr/>
            <p:nvPr/>
          </p:nvSpPr>
          <p:spPr>
            <a:xfrm>
              <a:off x="6203812" y="630187"/>
              <a:ext cx="497383" cy="921230"/>
            </a:xfrm>
            <a:prstGeom prst="rect">
              <a:avLst/>
            </a:prstGeom>
            <a:solidFill>
              <a:srgbClr val="E6E6E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Swis721 Cn BT" panose="020B0506020202030204" pitchFamily="34" charset="0"/>
                <a:sym typeface="Arial"/>
              </a:endParaRPr>
            </a:p>
          </p:txBody>
        </p:sp>
      </p:grpSp>
      <p:pic>
        <p:nvPicPr>
          <p:cNvPr id="2050" name="Picture 2" descr="Flat banner">
            <a:extLst>
              <a:ext uri="{FF2B5EF4-FFF2-40B4-BE49-F238E27FC236}">
                <a16:creationId xmlns:a16="http://schemas.microsoft.com/office/drawing/2014/main" id="{9B0CDE7E-BDD3-B9EB-6246-BD697DD695D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777"/>
          <a:stretch/>
        </p:blipFill>
        <p:spPr bwMode="auto">
          <a:xfrm>
            <a:off x="9452758" y="2118586"/>
            <a:ext cx="2537959" cy="231519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98C95F72-E04B-DC16-A7C0-36E9420A8AE3}"/>
              </a:ext>
            </a:extLst>
          </p:cNvPr>
          <p:cNvSpPr/>
          <p:nvPr/>
        </p:nvSpPr>
        <p:spPr>
          <a:xfrm>
            <a:off x="5964865" y="553581"/>
            <a:ext cx="455661" cy="962396"/>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 grpId="0" animBg="1"/>
      <p:bldP spid="5" grpId="0"/>
      <p:bldP spid="7" grpId="0"/>
    </p:bldLst>
  </p:timing>
</p:sld>
</file>

<file path=ppt/theme/theme1.xml><?xml version="1.0" encoding="utf-8"?>
<a:theme xmlns:a="http://schemas.openxmlformats.org/drawingml/2006/main" name="Office Theme">
  <a:themeElements>
    <a:clrScheme name="Custom 1">
      <a:dk1>
        <a:srgbClr val="000000"/>
      </a:dk1>
      <a:lt1>
        <a:srgbClr val="FFFFFF"/>
      </a:lt1>
      <a:dk2>
        <a:srgbClr val="242852"/>
      </a:dk2>
      <a:lt2>
        <a:srgbClr val="ACCBF9"/>
      </a:lt2>
      <a:accent1>
        <a:srgbClr val="0E57C4"/>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5382</TotalTime>
  <Words>1302</Words>
  <Application>Microsoft Office PowerPoint</Application>
  <PresentationFormat>Widescreen</PresentationFormat>
  <Paragraphs>120</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Calibri</vt:lpstr>
      <vt:lpstr>Quattrocento Sans</vt:lpstr>
      <vt:lpstr>Arial</vt:lpstr>
      <vt:lpstr>Noto Sans Symbols</vt:lpstr>
      <vt:lpstr>Swis721 BT</vt:lpstr>
      <vt:lpstr>Times New Roman</vt:lpstr>
      <vt:lpstr>Swis721 Cn BT</vt:lpstr>
      <vt:lpstr>Office Theme</vt:lpstr>
      <vt:lpstr>PowerPoint Presentation</vt:lpstr>
      <vt:lpstr>Agenda of Workshop</vt:lpstr>
      <vt:lpstr>PowerPoint Presentation</vt:lpstr>
      <vt:lpstr>          The Ribbons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Freelance Trainings</dc:creator>
  <cp:lastModifiedBy>DELL</cp:lastModifiedBy>
  <cp:revision>22</cp:revision>
  <dcterms:modified xsi:type="dcterms:W3CDTF">2024-11-26T07:02:11Z</dcterms:modified>
</cp:coreProperties>
</file>