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28" r:id="rId2"/>
    <p:sldId id="3617" r:id="rId3"/>
    <p:sldId id="3680" r:id="rId4"/>
    <p:sldId id="3213" r:id="rId5"/>
    <p:sldId id="3230" r:id="rId6"/>
    <p:sldId id="3541" r:id="rId7"/>
    <p:sldId id="3539" r:id="rId8"/>
    <p:sldId id="455" r:id="rId9"/>
    <p:sldId id="3651" r:id="rId10"/>
    <p:sldId id="406" r:id="rId11"/>
    <p:sldId id="3654" r:id="rId12"/>
    <p:sldId id="3658" r:id="rId13"/>
    <p:sldId id="3663" r:id="rId14"/>
    <p:sldId id="3664" r:id="rId15"/>
    <p:sldId id="485" r:id="rId16"/>
    <p:sldId id="466" r:id="rId17"/>
    <p:sldId id="3671" r:id="rId18"/>
    <p:sldId id="446" r:id="rId19"/>
    <p:sldId id="447"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7" clrIdx="0">
    <p:extLst>
      <p:ext uri="{19B8F6BF-5375-455C-9EA6-DF929625EA0E}">
        <p15:presenceInfo xmlns:p15="http://schemas.microsoft.com/office/powerpoint/2012/main" userId="admin" providerId="None"/>
      </p:ext>
    </p:extLst>
  </p:cmAuthor>
  <p:cmAuthor id="2" name="Sidharth Bhandari" initials="SB" lastIdx="5" clrIdx="1">
    <p:extLst>
      <p:ext uri="{19B8F6BF-5375-455C-9EA6-DF929625EA0E}">
        <p15:presenceInfo xmlns:p15="http://schemas.microsoft.com/office/powerpoint/2012/main" userId="408c4fe377057d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4279"/>
    <a:srgbClr val="E3DEE4"/>
    <a:srgbClr val="E7C8BB"/>
    <a:srgbClr val="FDEFE9"/>
    <a:srgbClr val="C9E7E6"/>
    <a:srgbClr val="A0A8A5"/>
    <a:srgbClr val="CEA68E"/>
    <a:srgbClr val="C49475"/>
    <a:srgbClr val="BAB8C5"/>
    <a:srgbClr val="D1C8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2449" autoAdjust="0"/>
  </p:normalViewPr>
  <p:slideViewPr>
    <p:cSldViewPr snapToGrid="0">
      <p:cViewPr varScale="1">
        <p:scale>
          <a:sx n="63" d="100"/>
          <a:sy n="63" d="100"/>
        </p:scale>
        <p:origin x="732" y="32"/>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291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ata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CA5D-5373-48AD-836F-2FA700CC3764}" type="doc">
      <dgm:prSet loTypeId="urn:microsoft.com/office/officeart/2008/layout/VerticalCurvedList#1" loCatId="list" qsTypeId="urn:microsoft.com/office/officeart/2005/8/quickstyle/simple1#1" qsCatId="simple" csTypeId="urn:microsoft.com/office/officeart/2005/8/colors/colorful5#1" csCatId="colorful" phldr="1"/>
      <dgm:spPr/>
      <dgm:t>
        <a:bodyPr/>
        <a:lstStyle/>
        <a:p>
          <a:endParaRPr lang="en-US"/>
        </a:p>
      </dgm:t>
    </dgm:pt>
    <dgm:pt modelId="{B85DBDD9-0ECC-48C0-94E5-CC8EA50C5785}">
      <dgm:prSet phldrT="[Text]" custT="1"/>
      <dgm:spPr/>
      <dgm:t>
        <a:bodyPr/>
        <a:lstStyle/>
        <a:p>
          <a:r>
            <a:rPr lang="en-US" altLang="en-US" sz="2000" dirty="0"/>
            <a:t>Taking the initiative to bring about positive results.</a:t>
          </a:r>
          <a:endParaRPr lang="en-US" sz="2000" b="1" dirty="0">
            <a:latin typeface="Swis721 Cn BT" panose="020B0506020202030204" pitchFamily="34" charset="0"/>
          </a:endParaRPr>
        </a:p>
      </dgm:t>
    </dgm:pt>
    <dgm:pt modelId="{823C9742-5555-4720-B514-27FA341FCD11}" type="parTrans" cxnId="{B6C92957-55F1-4A24-8063-90A78D614A08}">
      <dgm:prSet/>
      <dgm:spPr/>
      <dgm:t>
        <a:bodyPr/>
        <a:lstStyle/>
        <a:p>
          <a:endParaRPr lang="en-US" sz="2400"/>
        </a:p>
      </dgm:t>
    </dgm:pt>
    <dgm:pt modelId="{4C6EA491-2FCA-4693-87F0-6D9ED349C4D6}" type="sibTrans" cxnId="{B6C92957-55F1-4A24-8063-90A78D614A08}">
      <dgm:prSet/>
      <dgm:spPr/>
      <dgm:t>
        <a:bodyPr/>
        <a:lstStyle/>
        <a:p>
          <a:endParaRPr lang="en-US" sz="2400"/>
        </a:p>
      </dgm:t>
    </dgm:pt>
    <dgm:pt modelId="{994C9F85-3599-4431-8CCB-6149211E80EF}">
      <dgm:prSet phldrT="[Text]" custT="1"/>
      <dgm:spPr/>
      <dgm:t>
        <a:bodyPr/>
        <a:lstStyle/>
        <a:p>
          <a:r>
            <a:rPr lang="en-US" altLang="en-US" sz="2000" kern="1200" dirty="0">
              <a:solidFill>
                <a:prstClr val="white"/>
              </a:solidFill>
              <a:latin typeface="Swis721 Cn BT" panose="020B0506020202030204" pitchFamily="34" charset="0"/>
              <a:ea typeface="+mn-ea"/>
              <a:cs typeface="+mn-cs"/>
            </a:rPr>
            <a:t>Being accountable for the results of your actions - that are the of the highest quality and delivered in a timely manner</a:t>
          </a:r>
          <a:r>
            <a:rPr lang="en-US" altLang="en-US" sz="2000" kern="1200" dirty="0">
              <a:latin typeface="Swis721 Cn BT" panose="020B0506020202030204" pitchFamily="34" charset="0"/>
            </a:rPr>
            <a:t>.</a:t>
          </a:r>
          <a:endParaRPr lang="en-US" sz="2000" b="1" kern="1200" dirty="0">
            <a:latin typeface="Swis721 Cn BT" panose="020B0506020202030204" pitchFamily="34" charset="0"/>
          </a:endParaRPr>
        </a:p>
      </dgm:t>
    </dgm:pt>
    <dgm:pt modelId="{621EFB93-5728-4AC7-B205-33A33B501741}" type="parTrans" cxnId="{D289C839-08D7-4CBE-9567-1F63725EB96B}">
      <dgm:prSet/>
      <dgm:spPr/>
      <dgm:t>
        <a:bodyPr/>
        <a:lstStyle/>
        <a:p>
          <a:endParaRPr lang="en-US" sz="2400"/>
        </a:p>
      </dgm:t>
    </dgm:pt>
    <dgm:pt modelId="{36D82577-8FED-4A1B-BDB4-2BBCE17957D7}" type="sibTrans" cxnId="{D289C839-08D7-4CBE-9567-1F63725EB96B}">
      <dgm:prSet/>
      <dgm:spPr/>
      <dgm:t>
        <a:bodyPr/>
        <a:lstStyle/>
        <a:p>
          <a:endParaRPr lang="en-US" sz="2400"/>
        </a:p>
      </dgm:t>
    </dgm:pt>
    <dgm:pt modelId="{19BA73D1-0B0A-4FF1-B94B-A41E01AD0521}">
      <dgm:prSet phldrT="[Text]" custT="1"/>
      <dgm:spPr/>
      <dgm:t>
        <a:bodyPr/>
        <a:lstStyle/>
        <a:p>
          <a:r>
            <a:rPr lang="en-US" altLang="en-US" sz="2000" kern="1200" dirty="0">
              <a:solidFill>
                <a:prstClr val="white"/>
              </a:solidFill>
              <a:latin typeface="Swis721 Cn BT"/>
              <a:ea typeface="+mn-ea"/>
              <a:cs typeface="+mn-cs"/>
            </a:rPr>
            <a:t>Taking ownership shows others that they can trust you to do the right thing</a:t>
          </a:r>
          <a:endParaRPr lang="en-US" sz="2000" kern="1200" dirty="0">
            <a:solidFill>
              <a:prstClr val="white"/>
            </a:solidFill>
            <a:latin typeface="Swis721 Cn BT"/>
            <a:ea typeface="+mn-ea"/>
            <a:cs typeface="+mn-cs"/>
          </a:endParaRPr>
        </a:p>
      </dgm:t>
    </dgm:pt>
    <dgm:pt modelId="{3655417B-3E50-47DE-8D9F-D89A85F944AE}" type="parTrans" cxnId="{5B94FE65-AD13-4EC0-BF44-77DE4BFCB8F2}">
      <dgm:prSet/>
      <dgm:spPr/>
      <dgm:t>
        <a:bodyPr/>
        <a:lstStyle/>
        <a:p>
          <a:endParaRPr lang="en-US" sz="2400"/>
        </a:p>
      </dgm:t>
    </dgm:pt>
    <dgm:pt modelId="{1528544F-E2B1-4043-A147-51335256C119}" type="sibTrans" cxnId="{5B94FE65-AD13-4EC0-BF44-77DE4BFCB8F2}">
      <dgm:prSet/>
      <dgm:spPr/>
      <dgm:t>
        <a:bodyPr/>
        <a:lstStyle/>
        <a:p>
          <a:endParaRPr lang="en-US" sz="2400"/>
        </a:p>
      </dgm:t>
    </dgm:pt>
    <dgm:pt modelId="{A7494C2D-465C-40C5-83DC-B5100EA83AFE}">
      <dgm:prSet phldrT="[Text]" custT="1"/>
      <dgm:spPr/>
      <dgm:t>
        <a:bodyPr/>
        <a:lstStyle/>
        <a:p>
          <a:r>
            <a:rPr lang="en-US" altLang="en-US" sz="2000" dirty="0"/>
            <a:t>Not waiting for others to act, and caring about the outcome as much as an owner of the company would</a:t>
          </a:r>
          <a:endParaRPr lang="en-US" sz="2000" b="1" dirty="0">
            <a:latin typeface="Swis721 Cn BT" panose="020B0506020202030204" pitchFamily="34" charset="0"/>
          </a:endParaRPr>
        </a:p>
      </dgm:t>
    </dgm:pt>
    <dgm:pt modelId="{45F8B14F-6B58-4813-91D1-2D0054C50EAF}" type="sibTrans" cxnId="{E8AD8A3C-0920-46F9-AF55-FBBF671217D4}">
      <dgm:prSet/>
      <dgm:spPr/>
      <dgm:t>
        <a:bodyPr/>
        <a:lstStyle/>
        <a:p>
          <a:endParaRPr lang="en-US" sz="2400"/>
        </a:p>
      </dgm:t>
    </dgm:pt>
    <dgm:pt modelId="{19990288-B8C5-44CE-980A-7B69D451F1C5}" type="parTrans" cxnId="{E8AD8A3C-0920-46F9-AF55-FBBF671217D4}">
      <dgm:prSet/>
      <dgm:spPr/>
      <dgm:t>
        <a:bodyPr/>
        <a:lstStyle/>
        <a:p>
          <a:endParaRPr lang="en-US" sz="2400"/>
        </a:p>
      </dgm:t>
    </dgm:pt>
    <dgm:pt modelId="{BBB93B98-F201-4B34-AA3E-73767395FF49}" type="pres">
      <dgm:prSet presAssocID="{5547CA5D-5373-48AD-836F-2FA700CC3764}" presName="Name0" presStyleCnt="0">
        <dgm:presLayoutVars>
          <dgm:chMax val="7"/>
          <dgm:chPref val="7"/>
          <dgm:dir/>
        </dgm:presLayoutVars>
      </dgm:prSet>
      <dgm:spPr/>
    </dgm:pt>
    <dgm:pt modelId="{B0AB311B-AA1D-46D9-9230-BA55042A84C0}" type="pres">
      <dgm:prSet presAssocID="{5547CA5D-5373-48AD-836F-2FA700CC3764}" presName="Name1" presStyleCnt="0"/>
      <dgm:spPr/>
    </dgm:pt>
    <dgm:pt modelId="{A193A68E-8EDB-49CD-9165-E328CE5CF60B}" type="pres">
      <dgm:prSet presAssocID="{5547CA5D-5373-48AD-836F-2FA700CC3764}" presName="cycle" presStyleCnt="0"/>
      <dgm:spPr/>
    </dgm:pt>
    <dgm:pt modelId="{1B87DFAA-D634-43B0-8839-636CD0D783FF}" type="pres">
      <dgm:prSet presAssocID="{5547CA5D-5373-48AD-836F-2FA700CC3764}" presName="srcNode" presStyleLbl="node1" presStyleIdx="0" presStyleCnt="4"/>
      <dgm:spPr/>
    </dgm:pt>
    <dgm:pt modelId="{FA345F44-689B-4C74-A5D6-24EF7E5D6845}" type="pres">
      <dgm:prSet presAssocID="{5547CA5D-5373-48AD-836F-2FA700CC3764}" presName="conn" presStyleLbl="parChTrans1D2" presStyleIdx="0" presStyleCnt="1"/>
      <dgm:spPr/>
    </dgm:pt>
    <dgm:pt modelId="{303F6B51-1C6A-4342-936A-CD3AD1F02106}" type="pres">
      <dgm:prSet presAssocID="{5547CA5D-5373-48AD-836F-2FA700CC3764}" presName="extraNode" presStyleLbl="node1" presStyleIdx="0" presStyleCnt="4"/>
      <dgm:spPr/>
    </dgm:pt>
    <dgm:pt modelId="{1E187DB0-DFF4-41D7-9DFF-8F7C2CF27E54}" type="pres">
      <dgm:prSet presAssocID="{5547CA5D-5373-48AD-836F-2FA700CC3764}" presName="dstNode" presStyleLbl="node1" presStyleIdx="0" presStyleCnt="4"/>
      <dgm:spPr/>
    </dgm:pt>
    <dgm:pt modelId="{BACC517B-BE61-4A35-AFF3-99642CBB4076}" type="pres">
      <dgm:prSet presAssocID="{B85DBDD9-0ECC-48C0-94E5-CC8EA50C5785}" presName="text_1" presStyleLbl="node1" presStyleIdx="0" presStyleCnt="4" custScaleX="100362" custLinFactNeighborX="130" custLinFactNeighborY="-6887">
        <dgm:presLayoutVars>
          <dgm:bulletEnabled val="1"/>
        </dgm:presLayoutVars>
      </dgm:prSet>
      <dgm:spPr/>
    </dgm:pt>
    <dgm:pt modelId="{B3C5094E-9BD2-49B7-BC2C-1AF042B8BD0A}" type="pres">
      <dgm:prSet presAssocID="{B85DBDD9-0ECC-48C0-94E5-CC8EA50C5785}" presName="accent_1" presStyleCnt="0"/>
      <dgm:spPr/>
    </dgm:pt>
    <dgm:pt modelId="{F679BB95-537A-4E33-9B33-9D53EE5F61DC}" type="pres">
      <dgm:prSet presAssocID="{B85DBDD9-0ECC-48C0-94E5-CC8EA50C5785}" presName="accentRepeatNode" presStyleLbl="solidFgAcc1" presStyleIdx="0" presStyleCnt="4"/>
      <dgm:spPr/>
    </dgm:pt>
    <dgm:pt modelId="{09DC80E9-A8F6-4284-B35E-20B6C1845D73}" type="pres">
      <dgm:prSet presAssocID="{A7494C2D-465C-40C5-83DC-B5100EA83AFE}" presName="text_2" presStyleLbl="node1" presStyleIdx="1" presStyleCnt="4" custScaleX="101312" custLinFactNeighborX="-649" custLinFactNeighborY="-5697">
        <dgm:presLayoutVars>
          <dgm:bulletEnabled val="1"/>
        </dgm:presLayoutVars>
      </dgm:prSet>
      <dgm:spPr/>
    </dgm:pt>
    <dgm:pt modelId="{A5A1944C-57A7-4E8A-8AC1-3C15C0B898A2}" type="pres">
      <dgm:prSet presAssocID="{A7494C2D-465C-40C5-83DC-B5100EA83AFE}" presName="accent_2" presStyleCnt="0"/>
      <dgm:spPr/>
    </dgm:pt>
    <dgm:pt modelId="{2FCFBEA2-E340-4507-81C1-9B3E8D48E021}" type="pres">
      <dgm:prSet presAssocID="{A7494C2D-465C-40C5-83DC-B5100EA83AFE}" presName="accentRepeatNode" presStyleLbl="solidFgAcc1" presStyleIdx="1" presStyleCnt="4"/>
      <dgm:spPr/>
    </dgm:pt>
    <dgm:pt modelId="{332BB7A1-096E-4EF8-9152-A801C35E3F0E}" type="pres">
      <dgm:prSet presAssocID="{994C9F85-3599-4431-8CCB-6149211E80EF}" presName="text_3" presStyleLbl="node1" presStyleIdx="2" presStyleCnt="4">
        <dgm:presLayoutVars>
          <dgm:bulletEnabled val="1"/>
        </dgm:presLayoutVars>
      </dgm:prSet>
      <dgm:spPr/>
    </dgm:pt>
    <dgm:pt modelId="{9C6AB94D-D868-429F-8E43-AAEFC8E4836A}" type="pres">
      <dgm:prSet presAssocID="{994C9F85-3599-4431-8CCB-6149211E80EF}" presName="accent_3" presStyleCnt="0"/>
      <dgm:spPr/>
    </dgm:pt>
    <dgm:pt modelId="{EF43E16C-41F0-4307-826A-0C12355127F8}" type="pres">
      <dgm:prSet presAssocID="{994C9F85-3599-4431-8CCB-6149211E80EF}" presName="accentRepeatNode" presStyleLbl="solidFgAcc1" presStyleIdx="2" presStyleCnt="4"/>
      <dgm:spPr/>
    </dgm:pt>
    <dgm:pt modelId="{FD06C1EB-20D7-4F34-91DD-334142EE8C25}" type="pres">
      <dgm:prSet presAssocID="{19BA73D1-0B0A-4FF1-B94B-A41E01AD0521}" presName="text_4" presStyleLbl="node1" presStyleIdx="3" presStyleCnt="4">
        <dgm:presLayoutVars>
          <dgm:bulletEnabled val="1"/>
        </dgm:presLayoutVars>
      </dgm:prSet>
      <dgm:spPr/>
    </dgm:pt>
    <dgm:pt modelId="{5EC446EF-6D8B-41C9-AE78-9970E08523E0}" type="pres">
      <dgm:prSet presAssocID="{19BA73D1-0B0A-4FF1-B94B-A41E01AD0521}" presName="accent_4" presStyleCnt="0"/>
      <dgm:spPr/>
    </dgm:pt>
    <dgm:pt modelId="{E200DF1C-1A9B-4A71-8DB9-302205167B97}" type="pres">
      <dgm:prSet presAssocID="{19BA73D1-0B0A-4FF1-B94B-A41E01AD0521}" presName="accentRepeatNode" presStyleLbl="solidFgAcc1" presStyleIdx="3" presStyleCnt="4"/>
      <dgm:spPr/>
    </dgm:pt>
  </dgm:ptLst>
  <dgm:cxnLst>
    <dgm:cxn modelId="{C923D807-27C2-44F9-A8D7-03260E454B3D}" type="presOf" srcId="{19BA73D1-0B0A-4FF1-B94B-A41E01AD0521}" destId="{FD06C1EB-20D7-4F34-91DD-334142EE8C25}" srcOrd="0" destOrd="0" presId="urn:microsoft.com/office/officeart/2008/layout/VerticalCurvedList#1"/>
    <dgm:cxn modelId="{3B460D13-07F6-4DA9-ADC5-6A0773DE3C93}" type="presOf" srcId="{994C9F85-3599-4431-8CCB-6149211E80EF}" destId="{332BB7A1-096E-4EF8-9152-A801C35E3F0E}" srcOrd="0" destOrd="0" presId="urn:microsoft.com/office/officeart/2008/layout/VerticalCurvedList#1"/>
    <dgm:cxn modelId="{D289C839-08D7-4CBE-9567-1F63725EB96B}" srcId="{5547CA5D-5373-48AD-836F-2FA700CC3764}" destId="{994C9F85-3599-4431-8CCB-6149211E80EF}" srcOrd="2" destOrd="0" parTransId="{621EFB93-5728-4AC7-B205-33A33B501741}" sibTransId="{36D82577-8FED-4A1B-BDB4-2BBCE17957D7}"/>
    <dgm:cxn modelId="{E8AD8A3C-0920-46F9-AF55-FBBF671217D4}" srcId="{5547CA5D-5373-48AD-836F-2FA700CC3764}" destId="{A7494C2D-465C-40C5-83DC-B5100EA83AFE}" srcOrd="1" destOrd="0" parTransId="{19990288-B8C5-44CE-980A-7B69D451F1C5}" sibTransId="{45F8B14F-6B58-4813-91D1-2D0054C50EAF}"/>
    <dgm:cxn modelId="{67C2D25C-6D84-45E4-A5C8-39401D2A791F}" type="presOf" srcId="{A7494C2D-465C-40C5-83DC-B5100EA83AFE}" destId="{09DC80E9-A8F6-4284-B35E-20B6C1845D73}" srcOrd="0" destOrd="0" presId="urn:microsoft.com/office/officeart/2008/layout/VerticalCurvedList#1"/>
    <dgm:cxn modelId="{5B94FE65-AD13-4EC0-BF44-77DE4BFCB8F2}" srcId="{5547CA5D-5373-48AD-836F-2FA700CC3764}" destId="{19BA73D1-0B0A-4FF1-B94B-A41E01AD0521}" srcOrd="3" destOrd="0" parTransId="{3655417B-3E50-47DE-8D9F-D89A85F944AE}" sibTransId="{1528544F-E2B1-4043-A147-51335256C119}"/>
    <dgm:cxn modelId="{B6C92957-55F1-4A24-8063-90A78D614A08}" srcId="{5547CA5D-5373-48AD-836F-2FA700CC3764}" destId="{B85DBDD9-0ECC-48C0-94E5-CC8EA50C5785}" srcOrd="0" destOrd="0" parTransId="{823C9742-5555-4720-B514-27FA341FCD11}" sibTransId="{4C6EA491-2FCA-4693-87F0-6D9ED349C4D6}"/>
    <dgm:cxn modelId="{0A59139F-7E6A-4263-92AE-329AE81126C2}" type="presOf" srcId="{5547CA5D-5373-48AD-836F-2FA700CC3764}" destId="{BBB93B98-F201-4B34-AA3E-73767395FF49}" srcOrd="0" destOrd="0" presId="urn:microsoft.com/office/officeart/2008/layout/VerticalCurvedList#1"/>
    <dgm:cxn modelId="{EAA82BE7-CC01-4231-BD59-1447B6D2BBAA}" type="presOf" srcId="{4C6EA491-2FCA-4693-87F0-6D9ED349C4D6}" destId="{FA345F44-689B-4C74-A5D6-24EF7E5D6845}" srcOrd="0" destOrd="0" presId="urn:microsoft.com/office/officeart/2008/layout/VerticalCurvedList#1"/>
    <dgm:cxn modelId="{260988E7-2277-485B-8BDE-FBF07D5D2ADC}" type="presOf" srcId="{B85DBDD9-0ECC-48C0-94E5-CC8EA50C5785}" destId="{BACC517B-BE61-4A35-AFF3-99642CBB4076}" srcOrd="0" destOrd="0" presId="urn:microsoft.com/office/officeart/2008/layout/VerticalCurvedList#1"/>
    <dgm:cxn modelId="{F195288E-D937-4EE8-9ECD-14EE0769C080}" type="presParOf" srcId="{BBB93B98-F201-4B34-AA3E-73767395FF49}" destId="{B0AB311B-AA1D-46D9-9230-BA55042A84C0}" srcOrd="0" destOrd="0" presId="urn:microsoft.com/office/officeart/2008/layout/VerticalCurvedList#1"/>
    <dgm:cxn modelId="{8E13E069-3518-4B3F-A2A6-80FA8CB1C6FF}" type="presParOf" srcId="{B0AB311B-AA1D-46D9-9230-BA55042A84C0}" destId="{A193A68E-8EDB-49CD-9165-E328CE5CF60B}" srcOrd="0" destOrd="0" presId="urn:microsoft.com/office/officeart/2008/layout/VerticalCurvedList#1"/>
    <dgm:cxn modelId="{A72316AD-9CDE-4E4F-B974-6E5B788324DB}" type="presParOf" srcId="{A193A68E-8EDB-49CD-9165-E328CE5CF60B}" destId="{1B87DFAA-D634-43B0-8839-636CD0D783FF}" srcOrd="0" destOrd="0" presId="urn:microsoft.com/office/officeart/2008/layout/VerticalCurvedList#1"/>
    <dgm:cxn modelId="{02E90721-4396-4156-858F-D547923F80B2}" type="presParOf" srcId="{A193A68E-8EDB-49CD-9165-E328CE5CF60B}" destId="{FA345F44-689B-4C74-A5D6-24EF7E5D6845}" srcOrd="1" destOrd="0" presId="urn:microsoft.com/office/officeart/2008/layout/VerticalCurvedList#1"/>
    <dgm:cxn modelId="{A4A5760C-542C-4AA5-99C9-9FA018DEA1B9}" type="presParOf" srcId="{A193A68E-8EDB-49CD-9165-E328CE5CF60B}" destId="{303F6B51-1C6A-4342-936A-CD3AD1F02106}" srcOrd="2" destOrd="0" presId="urn:microsoft.com/office/officeart/2008/layout/VerticalCurvedList#1"/>
    <dgm:cxn modelId="{B721F530-5A65-4668-9F72-7302F605F84F}" type="presParOf" srcId="{A193A68E-8EDB-49CD-9165-E328CE5CF60B}" destId="{1E187DB0-DFF4-41D7-9DFF-8F7C2CF27E54}" srcOrd="3" destOrd="0" presId="urn:microsoft.com/office/officeart/2008/layout/VerticalCurvedList#1"/>
    <dgm:cxn modelId="{2245DFB7-4499-4065-8A30-8E75D0D5F96C}" type="presParOf" srcId="{B0AB311B-AA1D-46D9-9230-BA55042A84C0}" destId="{BACC517B-BE61-4A35-AFF3-99642CBB4076}" srcOrd="1" destOrd="0" presId="urn:microsoft.com/office/officeart/2008/layout/VerticalCurvedList#1"/>
    <dgm:cxn modelId="{A1ED6D9A-C9D3-4D55-B6CA-A7F3313675E4}" type="presParOf" srcId="{B0AB311B-AA1D-46D9-9230-BA55042A84C0}" destId="{B3C5094E-9BD2-49B7-BC2C-1AF042B8BD0A}" srcOrd="2" destOrd="0" presId="urn:microsoft.com/office/officeart/2008/layout/VerticalCurvedList#1"/>
    <dgm:cxn modelId="{49534369-0FF6-479F-867D-D866AB09F655}" type="presParOf" srcId="{B3C5094E-9BD2-49B7-BC2C-1AF042B8BD0A}" destId="{F679BB95-537A-4E33-9B33-9D53EE5F61DC}" srcOrd="0" destOrd="0" presId="urn:microsoft.com/office/officeart/2008/layout/VerticalCurvedList#1"/>
    <dgm:cxn modelId="{5AE62245-02EB-4951-947F-77756385D564}" type="presParOf" srcId="{B0AB311B-AA1D-46D9-9230-BA55042A84C0}" destId="{09DC80E9-A8F6-4284-B35E-20B6C1845D73}" srcOrd="3" destOrd="0" presId="urn:microsoft.com/office/officeart/2008/layout/VerticalCurvedList#1"/>
    <dgm:cxn modelId="{0994EDCD-A0BF-4F72-A984-E700FE06BBFF}" type="presParOf" srcId="{B0AB311B-AA1D-46D9-9230-BA55042A84C0}" destId="{A5A1944C-57A7-4E8A-8AC1-3C15C0B898A2}" srcOrd="4" destOrd="0" presId="urn:microsoft.com/office/officeart/2008/layout/VerticalCurvedList#1"/>
    <dgm:cxn modelId="{8E6689A4-92B0-4F37-9CCA-C6EE66944058}" type="presParOf" srcId="{A5A1944C-57A7-4E8A-8AC1-3C15C0B898A2}" destId="{2FCFBEA2-E340-4507-81C1-9B3E8D48E021}" srcOrd="0" destOrd="0" presId="urn:microsoft.com/office/officeart/2008/layout/VerticalCurvedList#1"/>
    <dgm:cxn modelId="{52241030-6AD9-45B8-B692-C7D67C91D72E}" type="presParOf" srcId="{B0AB311B-AA1D-46D9-9230-BA55042A84C0}" destId="{332BB7A1-096E-4EF8-9152-A801C35E3F0E}" srcOrd="5" destOrd="0" presId="urn:microsoft.com/office/officeart/2008/layout/VerticalCurvedList#1"/>
    <dgm:cxn modelId="{993955A1-6AFB-427A-968E-77264398A6E0}" type="presParOf" srcId="{B0AB311B-AA1D-46D9-9230-BA55042A84C0}" destId="{9C6AB94D-D868-429F-8E43-AAEFC8E4836A}" srcOrd="6" destOrd="0" presId="urn:microsoft.com/office/officeart/2008/layout/VerticalCurvedList#1"/>
    <dgm:cxn modelId="{E058D510-AF78-4FEC-94FF-7F9CD6182C7F}" type="presParOf" srcId="{9C6AB94D-D868-429F-8E43-AAEFC8E4836A}" destId="{EF43E16C-41F0-4307-826A-0C12355127F8}" srcOrd="0" destOrd="0" presId="urn:microsoft.com/office/officeart/2008/layout/VerticalCurvedList#1"/>
    <dgm:cxn modelId="{960DF1B1-1CEB-47BE-B3F5-163BB1E1C7E5}" type="presParOf" srcId="{B0AB311B-AA1D-46D9-9230-BA55042A84C0}" destId="{FD06C1EB-20D7-4F34-91DD-334142EE8C25}" srcOrd="7" destOrd="0" presId="urn:microsoft.com/office/officeart/2008/layout/VerticalCurvedList#1"/>
    <dgm:cxn modelId="{56894CD1-5BF9-4EE4-804E-078D5C99BA6A}" type="presParOf" srcId="{B0AB311B-AA1D-46D9-9230-BA55042A84C0}" destId="{5EC446EF-6D8B-41C9-AE78-9970E08523E0}" srcOrd="8" destOrd="0" presId="urn:microsoft.com/office/officeart/2008/layout/VerticalCurvedList#1"/>
    <dgm:cxn modelId="{696F0DCE-ADD4-4715-8CC5-CE313DAAF95B}" type="presParOf" srcId="{5EC446EF-6D8B-41C9-AE78-9970E08523E0}" destId="{E200DF1C-1A9B-4A71-8DB9-302205167B97}"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F17F58-F45E-4035-92E1-8343297B0FFA}" type="doc">
      <dgm:prSet loTypeId="urn:microsoft.com/office/officeart/2005/8/layout/hierarchy6" loCatId="hierarchy" qsTypeId="urn:microsoft.com/office/officeart/2005/8/quickstyle/simple3" qsCatId="simple" csTypeId="urn:microsoft.com/office/officeart/2005/8/colors/colorful5" csCatId="colorful" phldr="1"/>
      <dgm:spPr/>
      <dgm:t>
        <a:bodyPr/>
        <a:lstStyle/>
        <a:p>
          <a:endParaRPr lang="en-US"/>
        </a:p>
      </dgm:t>
    </dgm:pt>
    <dgm:pt modelId="{EA80C822-1B72-4AF8-9B75-A9CACBD54949}">
      <dgm:prSet phldrT="[Text]"/>
      <dgm:spPr/>
      <dgm:t>
        <a:bodyPr/>
        <a:lstStyle/>
        <a:p>
          <a:r>
            <a:rPr lang="en-US" b="1" dirty="0"/>
            <a:t>Communication</a:t>
          </a:r>
        </a:p>
      </dgm:t>
    </dgm:pt>
    <dgm:pt modelId="{2DEF2F9E-2DB9-4F31-8248-12D7BAA758BF}" type="parTrans" cxnId="{A12693CE-C66C-44A4-A47C-AF0E5AC86D59}">
      <dgm:prSet/>
      <dgm:spPr/>
      <dgm:t>
        <a:bodyPr/>
        <a:lstStyle/>
        <a:p>
          <a:endParaRPr lang="en-US"/>
        </a:p>
      </dgm:t>
    </dgm:pt>
    <dgm:pt modelId="{7361C440-486B-40E7-9319-D29E14681F94}" type="sibTrans" cxnId="{A12693CE-C66C-44A4-A47C-AF0E5AC86D59}">
      <dgm:prSet/>
      <dgm:spPr/>
      <dgm:t>
        <a:bodyPr/>
        <a:lstStyle/>
        <a:p>
          <a:endParaRPr lang="en-US"/>
        </a:p>
      </dgm:t>
    </dgm:pt>
    <dgm:pt modelId="{8C7A691E-E69D-4B98-878D-5C74EDA2F0C6}">
      <dgm:prSet phldrT="[Text]" custT="1"/>
      <dgm:spPr/>
      <dgm:t>
        <a:bodyPr/>
        <a:lstStyle/>
        <a:p>
          <a:r>
            <a:rPr lang="en-IN" sz="2200" b="1" dirty="0"/>
            <a:t>Assertive</a:t>
          </a:r>
          <a:endParaRPr lang="en-US" sz="2200" dirty="0"/>
        </a:p>
      </dgm:t>
    </dgm:pt>
    <dgm:pt modelId="{2319CF83-8527-4146-A88C-1A6C6DB6543C}" type="parTrans" cxnId="{DA7D5820-78A8-464E-843A-28DC2D776CCF}">
      <dgm:prSet/>
      <dgm:spPr/>
      <dgm:t>
        <a:bodyPr/>
        <a:lstStyle/>
        <a:p>
          <a:endParaRPr lang="en-US"/>
        </a:p>
      </dgm:t>
    </dgm:pt>
    <dgm:pt modelId="{2E9DCF62-3EF8-46D3-8EB8-A47DA8FE382A}" type="sibTrans" cxnId="{DA7D5820-78A8-464E-843A-28DC2D776CCF}">
      <dgm:prSet/>
      <dgm:spPr/>
      <dgm:t>
        <a:bodyPr/>
        <a:lstStyle/>
        <a:p>
          <a:endParaRPr lang="en-US"/>
        </a:p>
      </dgm:t>
    </dgm:pt>
    <dgm:pt modelId="{C65C08B1-1CE7-43FD-AA79-2F4595D320D4}">
      <dgm:prSet custT="1"/>
      <dgm:spPr/>
      <dgm:t>
        <a:bodyPr/>
        <a:lstStyle/>
        <a:p>
          <a:r>
            <a:rPr lang="en-IN" sz="2200" b="1"/>
            <a:t>Passive </a:t>
          </a:r>
          <a:endParaRPr lang="en-IN" sz="2200" b="1" dirty="0"/>
        </a:p>
      </dgm:t>
    </dgm:pt>
    <dgm:pt modelId="{BC4F0EF3-FC58-4500-A613-326784906CF2}" type="parTrans" cxnId="{0C9BF49B-6BB6-48EA-9FBB-50D1D68CB5DE}">
      <dgm:prSet/>
      <dgm:spPr/>
      <dgm:t>
        <a:bodyPr/>
        <a:lstStyle/>
        <a:p>
          <a:endParaRPr lang="en-US"/>
        </a:p>
      </dgm:t>
    </dgm:pt>
    <dgm:pt modelId="{889DB9DA-2117-4022-A351-473D8DBF57BD}" type="sibTrans" cxnId="{0C9BF49B-6BB6-48EA-9FBB-50D1D68CB5DE}">
      <dgm:prSet/>
      <dgm:spPr/>
      <dgm:t>
        <a:bodyPr/>
        <a:lstStyle/>
        <a:p>
          <a:endParaRPr lang="en-US"/>
        </a:p>
      </dgm:t>
    </dgm:pt>
    <dgm:pt modelId="{5B8F0AD4-17B9-4B83-9CB1-68254020BAC8}">
      <dgm:prSet custT="1"/>
      <dgm:spPr/>
      <dgm:t>
        <a:bodyPr/>
        <a:lstStyle/>
        <a:p>
          <a:r>
            <a:rPr lang="en-IN" sz="2200" b="1" dirty="0"/>
            <a:t>Empathetic</a:t>
          </a:r>
        </a:p>
      </dgm:t>
    </dgm:pt>
    <dgm:pt modelId="{667504E1-66D6-4A86-9C3D-77FFE29EC167}" type="parTrans" cxnId="{4B7E13A1-BCB2-47CA-B197-0E41D9681564}">
      <dgm:prSet/>
      <dgm:spPr/>
      <dgm:t>
        <a:bodyPr/>
        <a:lstStyle/>
        <a:p>
          <a:endParaRPr lang="en-US"/>
        </a:p>
      </dgm:t>
    </dgm:pt>
    <dgm:pt modelId="{C9CFFEF1-003E-452D-8EBB-8DDF051C4E93}" type="sibTrans" cxnId="{4B7E13A1-BCB2-47CA-B197-0E41D9681564}">
      <dgm:prSet/>
      <dgm:spPr/>
      <dgm:t>
        <a:bodyPr/>
        <a:lstStyle/>
        <a:p>
          <a:endParaRPr lang="en-US"/>
        </a:p>
      </dgm:t>
    </dgm:pt>
    <dgm:pt modelId="{E1FFC3A8-595B-4D4D-8FC6-D35DD3A6E159}">
      <dgm:prSet phldrT="[Text]" custT="1"/>
      <dgm:spPr/>
      <dgm:t>
        <a:bodyPr/>
        <a:lstStyle/>
        <a:p>
          <a:r>
            <a:rPr lang="en-IN" sz="2200" b="1" dirty="0"/>
            <a:t>Aggressive</a:t>
          </a:r>
          <a:endParaRPr lang="en-US" sz="2200" dirty="0"/>
        </a:p>
      </dgm:t>
    </dgm:pt>
    <dgm:pt modelId="{BE6BD96E-FADF-4F49-B7AF-073AA9DA4F8B}" type="parTrans" cxnId="{89B95DFE-A4CF-4838-91DF-B5DEE61B470A}">
      <dgm:prSet/>
      <dgm:spPr/>
      <dgm:t>
        <a:bodyPr/>
        <a:lstStyle/>
        <a:p>
          <a:endParaRPr lang="en-US"/>
        </a:p>
      </dgm:t>
    </dgm:pt>
    <dgm:pt modelId="{EDDEEDAD-F748-45E6-BD56-C72E6B5CBAE8}" type="sibTrans" cxnId="{89B95DFE-A4CF-4838-91DF-B5DEE61B470A}">
      <dgm:prSet/>
      <dgm:spPr/>
      <dgm:t>
        <a:bodyPr/>
        <a:lstStyle/>
        <a:p>
          <a:endParaRPr lang="en-US"/>
        </a:p>
      </dgm:t>
    </dgm:pt>
    <dgm:pt modelId="{74B2DB08-8041-483F-A9DE-576207C6D838}" type="pres">
      <dgm:prSet presAssocID="{47F17F58-F45E-4035-92E1-8343297B0FFA}" presName="mainComposite" presStyleCnt="0">
        <dgm:presLayoutVars>
          <dgm:chPref val="1"/>
          <dgm:dir/>
          <dgm:animOne val="branch"/>
          <dgm:animLvl val="lvl"/>
          <dgm:resizeHandles val="exact"/>
        </dgm:presLayoutVars>
      </dgm:prSet>
      <dgm:spPr/>
    </dgm:pt>
    <dgm:pt modelId="{776B99A6-E39D-427D-84B4-04827A5C4B0D}" type="pres">
      <dgm:prSet presAssocID="{47F17F58-F45E-4035-92E1-8343297B0FFA}" presName="hierFlow" presStyleCnt="0"/>
      <dgm:spPr/>
    </dgm:pt>
    <dgm:pt modelId="{91DEF3DB-843D-4CBB-A8E4-29929A2FDA7C}" type="pres">
      <dgm:prSet presAssocID="{47F17F58-F45E-4035-92E1-8343297B0FFA}" presName="hierChild1" presStyleCnt="0">
        <dgm:presLayoutVars>
          <dgm:chPref val="1"/>
          <dgm:animOne val="branch"/>
          <dgm:animLvl val="lvl"/>
        </dgm:presLayoutVars>
      </dgm:prSet>
      <dgm:spPr/>
    </dgm:pt>
    <dgm:pt modelId="{79679455-B1B8-4A5B-B433-A7D4B1A300FA}" type="pres">
      <dgm:prSet presAssocID="{EA80C822-1B72-4AF8-9B75-A9CACBD54949}" presName="Name14" presStyleCnt="0"/>
      <dgm:spPr/>
    </dgm:pt>
    <dgm:pt modelId="{5625AC9A-AC59-4E15-8E55-5E113184A313}" type="pres">
      <dgm:prSet presAssocID="{EA80C822-1B72-4AF8-9B75-A9CACBD54949}" presName="level1Shape" presStyleLbl="node0" presStyleIdx="0" presStyleCnt="1" custScaleX="126572" custLinFactNeighborY="-46829">
        <dgm:presLayoutVars>
          <dgm:chPref val="3"/>
        </dgm:presLayoutVars>
      </dgm:prSet>
      <dgm:spPr/>
    </dgm:pt>
    <dgm:pt modelId="{08266C4D-2601-432B-B6BD-92D351EA93F6}" type="pres">
      <dgm:prSet presAssocID="{EA80C822-1B72-4AF8-9B75-A9CACBD54949}" presName="hierChild2" presStyleCnt="0"/>
      <dgm:spPr/>
    </dgm:pt>
    <dgm:pt modelId="{27D8F0E0-B677-4BD3-BE1A-E6E10F4F2411}" type="pres">
      <dgm:prSet presAssocID="{2319CF83-8527-4146-A88C-1A6C6DB6543C}" presName="Name19" presStyleLbl="parChTrans1D2" presStyleIdx="0" presStyleCnt="4"/>
      <dgm:spPr/>
    </dgm:pt>
    <dgm:pt modelId="{6A8E6892-1FDD-415F-A0F8-FC90A3C7946F}" type="pres">
      <dgm:prSet presAssocID="{8C7A691E-E69D-4B98-878D-5C74EDA2F0C6}" presName="Name21" presStyleCnt="0"/>
      <dgm:spPr/>
    </dgm:pt>
    <dgm:pt modelId="{571931B5-FA47-457E-A85A-EB7BA0060CE0}" type="pres">
      <dgm:prSet presAssocID="{8C7A691E-E69D-4B98-878D-5C74EDA2F0C6}" presName="level2Shape" presStyleLbl="node2" presStyleIdx="0" presStyleCnt="4" custLinFactNeighborY="45813"/>
      <dgm:spPr/>
    </dgm:pt>
    <dgm:pt modelId="{DAC08D58-29B1-499A-A46B-E33725A59035}" type="pres">
      <dgm:prSet presAssocID="{8C7A691E-E69D-4B98-878D-5C74EDA2F0C6}" presName="hierChild3" presStyleCnt="0"/>
      <dgm:spPr/>
    </dgm:pt>
    <dgm:pt modelId="{7C7EB054-737B-42EA-9398-2FCA5798E264}" type="pres">
      <dgm:prSet presAssocID="{BE6BD96E-FADF-4F49-B7AF-073AA9DA4F8B}" presName="Name19" presStyleLbl="parChTrans1D2" presStyleIdx="1" presStyleCnt="4"/>
      <dgm:spPr/>
    </dgm:pt>
    <dgm:pt modelId="{027048A2-F0AF-4366-AFFE-492D22EDB864}" type="pres">
      <dgm:prSet presAssocID="{E1FFC3A8-595B-4D4D-8FC6-D35DD3A6E159}" presName="Name21" presStyleCnt="0"/>
      <dgm:spPr/>
    </dgm:pt>
    <dgm:pt modelId="{6E49EF6E-1767-41A6-81AA-0FBC5FB5C0E9}" type="pres">
      <dgm:prSet presAssocID="{E1FFC3A8-595B-4D4D-8FC6-D35DD3A6E159}" presName="level2Shape" presStyleLbl="node2" presStyleIdx="1" presStyleCnt="4" custLinFactNeighborY="45813"/>
      <dgm:spPr/>
    </dgm:pt>
    <dgm:pt modelId="{70658CE1-109A-4919-834A-A4542BDE6B5D}" type="pres">
      <dgm:prSet presAssocID="{E1FFC3A8-595B-4D4D-8FC6-D35DD3A6E159}" presName="hierChild3" presStyleCnt="0"/>
      <dgm:spPr/>
    </dgm:pt>
    <dgm:pt modelId="{2B738DA1-F121-42F0-B964-2E6F96C10305}" type="pres">
      <dgm:prSet presAssocID="{BC4F0EF3-FC58-4500-A613-326784906CF2}" presName="Name19" presStyleLbl="parChTrans1D2" presStyleIdx="2" presStyleCnt="4"/>
      <dgm:spPr/>
    </dgm:pt>
    <dgm:pt modelId="{54DBFD1A-E155-4C6F-95E9-F37AB636B33F}" type="pres">
      <dgm:prSet presAssocID="{C65C08B1-1CE7-43FD-AA79-2F4595D320D4}" presName="Name21" presStyleCnt="0"/>
      <dgm:spPr/>
    </dgm:pt>
    <dgm:pt modelId="{C4D9D4AC-341E-4D6F-AFB5-DC998A1E4CD6}" type="pres">
      <dgm:prSet presAssocID="{C65C08B1-1CE7-43FD-AA79-2F4595D320D4}" presName="level2Shape" presStyleLbl="node2" presStyleIdx="2" presStyleCnt="4" custLinFactNeighborY="45813"/>
      <dgm:spPr/>
    </dgm:pt>
    <dgm:pt modelId="{1CA57D37-6E00-4AEB-87D7-1432761F08D9}" type="pres">
      <dgm:prSet presAssocID="{C65C08B1-1CE7-43FD-AA79-2F4595D320D4}" presName="hierChild3" presStyleCnt="0"/>
      <dgm:spPr/>
    </dgm:pt>
    <dgm:pt modelId="{52CFD26F-39B0-41B6-9E05-9F6BE8935165}" type="pres">
      <dgm:prSet presAssocID="{667504E1-66D6-4A86-9C3D-77FFE29EC167}" presName="Name19" presStyleLbl="parChTrans1D2" presStyleIdx="3" presStyleCnt="4"/>
      <dgm:spPr/>
    </dgm:pt>
    <dgm:pt modelId="{AB6F75EB-39AF-4372-9256-39479EA34616}" type="pres">
      <dgm:prSet presAssocID="{5B8F0AD4-17B9-4B83-9CB1-68254020BAC8}" presName="Name21" presStyleCnt="0"/>
      <dgm:spPr/>
    </dgm:pt>
    <dgm:pt modelId="{A1C1C56F-1E20-41C7-9AE5-5385A4B5FF58}" type="pres">
      <dgm:prSet presAssocID="{5B8F0AD4-17B9-4B83-9CB1-68254020BAC8}" presName="level2Shape" presStyleLbl="node2" presStyleIdx="3" presStyleCnt="4" custLinFactNeighborY="45813"/>
      <dgm:spPr/>
    </dgm:pt>
    <dgm:pt modelId="{9C1BCE8D-4CCE-48D5-A992-24E4A48708E3}" type="pres">
      <dgm:prSet presAssocID="{5B8F0AD4-17B9-4B83-9CB1-68254020BAC8}" presName="hierChild3" presStyleCnt="0"/>
      <dgm:spPr/>
    </dgm:pt>
    <dgm:pt modelId="{E706993A-7BE6-41EB-BD61-781678958014}" type="pres">
      <dgm:prSet presAssocID="{47F17F58-F45E-4035-92E1-8343297B0FFA}" presName="bgShapesFlow" presStyleCnt="0"/>
      <dgm:spPr/>
    </dgm:pt>
  </dgm:ptLst>
  <dgm:cxnLst>
    <dgm:cxn modelId="{DA7D5820-78A8-464E-843A-28DC2D776CCF}" srcId="{EA80C822-1B72-4AF8-9B75-A9CACBD54949}" destId="{8C7A691E-E69D-4B98-878D-5C74EDA2F0C6}" srcOrd="0" destOrd="0" parTransId="{2319CF83-8527-4146-A88C-1A6C6DB6543C}" sibTransId="{2E9DCF62-3EF8-46D3-8EB8-A47DA8FE382A}"/>
    <dgm:cxn modelId="{1D70DF21-D48F-4996-BD9C-9C5994D420D6}" type="presOf" srcId="{EA80C822-1B72-4AF8-9B75-A9CACBD54949}" destId="{5625AC9A-AC59-4E15-8E55-5E113184A313}" srcOrd="0" destOrd="0" presId="urn:microsoft.com/office/officeart/2005/8/layout/hierarchy6"/>
    <dgm:cxn modelId="{2FB0103E-49CD-4687-A413-0B15A45405AB}" type="presOf" srcId="{BC4F0EF3-FC58-4500-A613-326784906CF2}" destId="{2B738DA1-F121-42F0-B964-2E6F96C10305}" srcOrd="0" destOrd="0" presId="urn:microsoft.com/office/officeart/2005/8/layout/hierarchy6"/>
    <dgm:cxn modelId="{B42C4971-9CDD-4724-A891-ECF7E1EEA66B}" type="presOf" srcId="{E1FFC3A8-595B-4D4D-8FC6-D35DD3A6E159}" destId="{6E49EF6E-1767-41A6-81AA-0FBC5FB5C0E9}" srcOrd="0" destOrd="0" presId="urn:microsoft.com/office/officeart/2005/8/layout/hierarchy6"/>
    <dgm:cxn modelId="{69D4F07A-B148-48BE-A1CE-9DD19DAAAFDD}" type="presOf" srcId="{8C7A691E-E69D-4B98-878D-5C74EDA2F0C6}" destId="{571931B5-FA47-457E-A85A-EB7BA0060CE0}" srcOrd="0" destOrd="0" presId="urn:microsoft.com/office/officeart/2005/8/layout/hierarchy6"/>
    <dgm:cxn modelId="{F801D687-BFA5-4F52-B6C7-B4790F0C15A3}" type="presOf" srcId="{667504E1-66D6-4A86-9C3D-77FFE29EC167}" destId="{52CFD26F-39B0-41B6-9E05-9F6BE8935165}" srcOrd="0" destOrd="0" presId="urn:microsoft.com/office/officeart/2005/8/layout/hierarchy6"/>
    <dgm:cxn modelId="{D002BE8A-72AB-4ADD-9E9C-E7B1CCF656A5}" type="presOf" srcId="{BE6BD96E-FADF-4F49-B7AF-073AA9DA4F8B}" destId="{7C7EB054-737B-42EA-9398-2FCA5798E264}" srcOrd="0" destOrd="0" presId="urn:microsoft.com/office/officeart/2005/8/layout/hierarchy6"/>
    <dgm:cxn modelId="{0C9BF49B-6BB6-48EA-9FBB-50D1D68CB5DE}" srcId="{EA80C822-1B72-4AF8-9B75-A9CACBD54949}" destId="{C65C08B1-1CE7-43FD-AA79-2F4595D320D4}" srcOrd="2" destOrd="0" parTransId="{BC4F0EF3-FC58-4500-A613-326784906CF2}" sibTransId="{889DB9DA-2117-4022-A351-473D8DBF57BD}"/>
    <dgm:cxn modelId="{4B7E13A1-BCB2-47CA-B197-0E41D9681564}" srcId="{EA80C822-1B72-4AF8-9B75-A9CACBD54949}" destId="{5B8F0AD4-17B9-4B83-9CB1-68254020BAC8}" srcOrd="3" destOrd="0" parTransId="{667504E1-66D6-4A86-9C3D-77FFE29EC167}" sibTransId="{C9CFFEF1-003E-452D-8EBB-8DDF051C4E93}"/>
    <dgm:cxn modelId="{2C86ACAA-D24D-44BA-BBD7-EEBEB11EFCD7}" type="presOf" srcId="{C65C08B1-1CE7-43FD-AA79-2F4595D320D4}" destId="{C4D9D4AC-341E-4D6F-AFB5-DC998A1E4CD6}" srcOrd="0" destOrd="0" presId="urn:microsoft.com/office/officeart/2005/8/layout/hierarchy6"/>
    <dgm:cxn modelId="{02F829B9-37FB-4AED-9B96-4E81748D8733}" type="presOf" srcId="{5B8F0AD4-17B9-4B83-9CB1-68254020BAC8}" destId="{A1C1C56F-1E20-41C7-9AE5-5385A4B5FF58}" srcOrd="0" destOrd="0" presId="urn:microsoft.com/office/officeart/2005/8/layout/hierarchy6"/>
    <dgm:cxn modelId="{A396B4BB-2B8F-4C7D-AAB0-DC1CEB55B7AC}" type="presOf" srcId="{2319CF83-8527-4146-A88C-1A6C6DB6543C}" destId="{27D8F0E0-B677-4BD3-BE1A-E6E10F4F2411}" srcOrd="0" destOrd="0" presId="urn:microsoft.com/office/officeart/2005/8/layout/hierarchy6"/>
    <dgm:cxn modelId="{A12693CE-C66C-44A4-A47C-AF0E5AC86D59}" srcId="{47F17F58-F45E-4035-92E1-8343297B0FFA}" destId="{EA80C822-1B72-4AF8-9B75-A9CACBD54949}" srcOrd="0" destOrd="0" parTransId="{2DEF2F9E-2DB9-4F31-8248-12D7BAA758BF}" sibTransId="{7361C440-486B-40E7-9319-D29E14681F94}"/>
    <dgm:cxn modelId="{CE69F7D4-9F83-464B-A07E-CA4F5480506E}" type="presOf" srcId="{47F17F58-F45E-4035-92E1-8343297B0FFA}" destId="{74B2DB08-8041-483F-A9DE-576207C6D838}" srcOrd="0" destOrd="0" presId="urn:microsoft.com/office/officeart/2005/8/layout/hierarchy6"/>
    <dgm:cxn modelId="{89B95DFE-A4CF-4838-91DF-B5DEE61B470A}" srcId="{EA80C822-1B72-4AF8-9B75-A9CACBD54949}" destId="{E1FFC3A8-595B-4D4D-8FC6-D35DD3A6E159}" srcOrd="1" destOrd="0" parTransId="{BE6BD96E-FADF-4F49-B7AF-073AA9DA4F8B}" sibTransId="{EDDEEDAD-F748-45E6-BD56-C72E6B5CBAE8}"/>
    <dgm:cxn modelId="{2BAB94CD-77D6-44B8-9C7B-BB8D23F2FD05}" type="presParOf" srcId="{74B2DB08-8041-483F-A9DE-576207C6D838}" destId="{776B99A6-E39D-427D-84B4-04827A5C4B0D}" srcOrd="0" destOrd="0" presId="urn:microsoft.com/office/officeart/2005/8/layout/hierarchy6"/>
    <dgm:cxn modelId="{CF937193-9FA1-494F-9B4F-FF936D5497F9}" type="presParOf" srcId="{776B99A6-E39D-427D-84B4-04827A5C4B0D}" destId="{91DEF3DB-843D-4CBB-A8E4-29929A2FDA7C}" srcOrd="0" destOrd="0" presId="urn:microsoft.com/office/officeart/2005/8/layout/hierarchy6"/>
    <dgm:cxn modelId="{D577ABE6-C85E-4EF1-AD28-0581263D8B43}" type="presParOf" srcId="{91DEF3DB-843D-4CBB-A8E4-29929A2FDA7C}" destId="{79679455-B1B8-4A5B-B433-A7D4B1A300FA}" srcOrd="0" destOrd="0" presId="urn:microsoft.com/office/officeart/2005/8/layout/hierarchy6"/>
    <dgm:cxn modelId="{187B6277-EC57-45D7-AD1B-4FB437615566}" type="presParOf" srcId="{79679455-B1B8-4A5B-B433-A7D4B1A300FA}" destId="{5625AC9A-AC59-4E15-8E55-5E113184A313}" srcOrd="0" destOrd="0" presId="urn:microsoft.com/office/officeart/2005/8/layout/hierarchy6"/>
    <dgm:cxn modelId="{6ECB09DD-42FB-42B6-9818-527CDA239826}" type="presParOf" srcId="{79679455-B1B8-4A5B-B433-A7D4B1A300FA}" destId="{08266C4D-2601-432B-B6BD-92D351EA93F6}" srcOrd="1" destOrd="0" presId="urn:microsoft.com/office/officeart/2005/8/layout/hierarchy6"/>
    <dgm:cxn modelId="{44693561-25D4-4786-8FAC-478492AD7477}" type="presParOf" srcId="{08266C4D-2601-432B-B6BD-92D351EA93F6}" destId="{27D8F0E0-B677-4BD3-BE1A-E6E10F4F2411}" srcOrd="0" destOrd="0" presId="urn:microsoft.com/office/officeart/2005/8/layout/hierarchy6"/>
    <dgm:cxn modelId="{172DD84C-4B4B-4007-AEE5-A896C3C0050B}" type="presParOf" srcId="{08266C4D-2601-432B-B6BD-92D351EA93F6}" destId="{6A8E6892-1FDD-415F-A0F8-FC90A3C7946F}" srcOrd="1" destOrd="0" presId="urn:microsoft.com/office/officeart/2005/8/layout/hierarchy6"/>
    <dgm:cxn modelId="{2F8240A6-8AEF-45E0-B352-60B87F94ACAF}" type="presParOf" srcId="{6A8E6892-1FDD-415F-A0F8-FC90A3C7946F}" destId="{571931B5-FA47-457E-A85A-EB7BA0060CE0}" srcOrd="0" destOrd="0" presId="urn:microsoft.com/office/officeart/2005/8/layout/hierarchy6"/>
    <dgm:cxn modelId="{261146AE-2631-4469-9073-1211ADCB71F2}" type="presParOf" srcId="{6A8E6892-1FDD-415F-A0F8-FC90A3C7946F}" destId="{DAC08D58-29B1-499A-A46B-E33725A59035}" srcOrd="1" destOrd="0" presId="urn:microsoft.com/office/officeart/2005/8/layout/hierarchy6"/>
    <dgm:cxn modelId="{E0C073B5-8F0A-459C-8D53-4012246F0C26}" type="presParOf" srcId="{08266C4D-2601-432B-B6BD-92D351EA93F6}" destId="{7C7EB054-737B-42EA-9398-2FCA5798E264}" srcOrd="2" destOrd="0" presId="urn:microsoft.com/office/officeart/2005/8/layout/hierarchy6"/>
    <dgm:cxn modelId="{0A778C91-C55D-4F39-A20E-79FE61DB1D42}" type="presParOf" srcId="{08266C4D-2601-432B-B6BD-92D351EA93F6}" destId="{027048A2-F0AF-4366-AFFE-492D22EDB864}" srcOrd="3" destOrd="0" presId="urn:microsoft.com/office/officeart/2005/8/layout/hierarchy6"/>
    <dgm:cxn modelId="{053F7AED-A099-414B-AF71-2D97B46402A6}" type="presParOf" srcId="{027048A2-F0AF-4366-AFFE-492D22EDB864}" destId="{6E49EF6E-1767-41A6-81AA-0FBC5FB5C0E9}" srcOrd="0" destOrd="0" presId="urn:microsoft.com/office/officeart/2005/8/layout/hierarchy6"/>
    <dgm:cxn modelId="{B960167D-D959-430C-B006-D4F122392B62}" type="presParOf" srcId="{027048A2-F0AF-4366-AFFE-492D22EDB864}" destId="{70658CE1-109A-4919-834A-A4542BDE6B5D}" srcOrd="1" destOrd="0" presId="urn:microsoft.com/office/officeart/2005/8/layout/hierarchy6"/>
    <dgm:cxn modelId="{8AAFF891-5029-4A57-B678-4799E01E5699}" type="presParOf" srcId="{08266C4D-2601-432B-B6BD-92D351EA93F6}" destId="{2B738DA1-F121-42F0-B964-2E6F96C10305}" srcOrd="4" destOrd="0" presId="urn:microsoft.com/office/officeart/2005/8/layout/hierarchy6"/>
    <dgm:cxn modelId="{F05C6B4D-E052-4849-9D98-D3DABA9E8CF5}" type="presParOf" srcId="{08266C4D-2601-432B-B6BD-92D351EA93F6}" destId="{54DBFD1A-E155-4C6F-95E9-F37AB636B33F}" srcOrd="5" destOrd="0" presId="urn:microsoft.com/office/officeart/2005/8/layout/hierarchy6"/>
    <dgm:cxn modelId="{70DE2BED-B4A3-489D-B57E-FF82C58A5B2C}" type="presParOf" srcId="{54DBFD1A-E155-4C6F-95E9-F37AB636B33F}" destId="{C4D9D4AC-341E-4D6F-AFB5-DC998A1E4CD6}" srcOrd="0" destOrd="0" presId="urn:microsoft.com/office/officeart/2005/8/layout/hierarchy6"/>
    <dgm:cxn modelId="{B12C4A56-B384-45AC-A301-D2E3EEA6D75F}" type="presParOf" srcId="{54DBFD1A-E155-4C6F-95E9-F37AB636B33F}" destId="{1CA57D37-6E00-4AEB-87D7-1432761F08D9}" srcOrd="1" destOrd="0" presId="urn:microsoft.com/office/officeart/2005/8/layout/hierarchy6"/>
    <dgm:cxn modelId="{15445413-A027-4F5E-9046-EFD3EDF64346}" type="presParOf" srcId="{08266C4D-2601-432B-B6BD-92D351EA93F6}" destId="{52CFD26F-39B0-41B6-9E05-9F6BE8935165}" srcOrd="6" destOrd="0" presId="urn:microsoft.com/office/officeart/2005/8/layout/hierarchy6"/>
    <dgm:cxn modelId="{BB202D50-7011-46D6-840D-AFE5DE36B5DA}" type="presParOf" srcId="{08266C4D-2601-432B-B6BD-92D351EA93F6}" destId="{AB6F75EB-39AF-4372-9256-39479EA34616}" srcOrd="7" destOrd="0" presId="urn:microsoft.com/office/officeart/2005/8/layout/hierarchy6"/>
    <dgm:cxn modelId="{D28403ED-E7D4-40DA-920E-8CA384865F6E}" type="presParOf" srcId="{AB6F75EB-39AF-4372-9256-39479EA34616}" destId="{A1C1C56F-1E20-41C7-9AE5-5385A4B5FF58}" srcOrd="0" destOrd="0" presId="urn:microsoft.com/office/officeart/2005/8/layout/hierarchy6"/>
    <dgm:cxn modelId="{AA64BF7A-A31B-4BC6-94E7-048887F000A3}" type="presParOf" srcId="{AB6F75EB-39AF-4372-9256-39479EA34616}" destId="{9C1BCE8D-4CCE-48D5-A992-24E4A48708E3}" srcOrd="1" destOrd="0" presId="urn:microsoft.com/office/officeart/2005/8/layout/hierarchy6"/>
    <dgm:cxn modelId="{7E127DE4-DB38-4407-BBF1-D56DE5BC96ED}" type="presParOf" srcId="{74B2DB08-8041-483F-A9DE-576207C6D838}" destId="{E706993A-7BE6-41EB-BD61-781678958014}"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A909CC-5B2F-4633-A5E8-E3C4C85F9AA2}" type="doc">
      <dgm:prSet loTypeId="urn:microsoft.com/office/officeart/2005/8/layout/process1" loCatId="process" qsTypeId="urn:microsoft.com/office/officeart/2005/8/quickstyle/simple1" qsCatId="simple" csTypeId="urn:microsoft.com/office/officeart/2005/8/colors/colorful1" csCatId="colorful" phldr="1"/>
      <dgm:spPr/>
    </dgm:pt>
    <dgm:pt modelId="{DCB14B84-1CFB-4277-9438-B9F9F6079051}">
      <dgm:prSet phldrT="[Text]"/>
      <dgm:spPr/>
      <dgm:t>
        <a:bodyPr/>
        <a:lstStyle/>
        <a:p>
          <a:r>
            <a:rPr lang="en-IN" dirty="0"/>
            <a:t>Listening</a:t>
          </a:r>
        </a:p>
      </dgm:t>
    </dgm:pt>
    <dgm:pt modelId="{4358C499-725A-402F-94C4-624F14EEAFB9}" type="parTrans" cxnId="{B4ECCFAB-6826-4591-8C01-581FD08B6DB2}">
      <dgm:prSet/>
      <dgm:spPr/>
      <dgm:t>
        <a:bodyPr/>
        <a:lstStyle/>
        <a:p>
          <a:endParaRPr lang="en-IN"/>
        </a:p>
      </dgm:t>
    </dgm:pt>
    <dgm:pt modelId="{47EC960E-2AAE-413E-BFF7-0B3C772CAF7F}" type="sibTrans" cxnId="{B4ECCFAB-6826-4591-8C01-581FD08B6DB2}">
      <dgm:prSet/>
      <dgm:spPr/>
      <dgm:t>
        <a:bodyPr/>
        <a:lstStyle/>
        <a:p>
          <a:endParaRPr lang="en-IN"/>
        </a:p>
      </dgm:t>
    </dgm:pt>
    <dgm:pt modelId="{625C6000-2A14-49DD-A4AA-2FF26AB64D76}">
      <dgm:prSet phldrT="[Text]"/>
      <dgm:spPr>
        <a:solidFill>
          <a:schemeClr val="accent2">
            <a:lumMod val="50000"/>
          </a:schemeClr>
        </a:solidFill>
      </dgm:spPr>
      <dgm:t>
        <a:bodyPr/>
        <a:lstStyle/>
        <a:p>
          <a:r>
            <a:rPr lang="en-IN" dirty="0"/>
            <a:t>Doubts Clarify</a:t>
          </a:r>
        </a:p>
      </dgm:t>
    </dgm:pt>
    <dgm:pt modelId="{F1EBD636-1AD5-462D-8B8C-94F3D31BA295}" type="parTrans" cxnId="{2F3F6008-D67C-4732-AB13-9D4F89F5AC9F}">
      <dgm:prSet/>
      <dgm:spPr/>
      <dgm:t>
        <a:bodyPr/>
        <a:lstStyle/>
        <a:p>
          <a:endParaRPr lang="en-IN"/>
        </a:p>
      </dgm:t>
    </dgm:pt>
    <dgm:pt modelId="{3826D74B-8A8D-46AE-9159-8FBB5429E872}" type="sibTrans" cxnId="{2F3F6008-D67C-4732-AB13-9D4F89F5AC9F}">
      <dgm:prSet/>
      <dgm:spPr/>
      <dgm:t>
        <a:bodyPr/>
        <a:lstStyle/>
        <a:p>
          <a:endParaRPr lang="en-IN"/>
        </a:p>
      </dgm:t>
    </dgm:pt>
    <dgm:pt modelId="{0A7F2ECC-320B-4B04-88E6-63D78B87AA30}">
      <dgm:prSet phldrT="[Text]"/>
      <dgm:spPr>
        <a:solidFill>
          <a:srgbClr val="D60093"/>
        </a:solidFill>
      </dgm:spPr>
      <dgm:t>
        <a:bodyPr/>
        <a:lstStyle/>
        <a:p>
          <a:r>
            <a:rPr lang="en-IN" dirty="0"/>
            <a:t>Reconfirm</a:t>
          </a:r>
        </a:p>
      </dgm:t>
    </dgm:pt>
    <dgm:pt modelId="{904A7827-0466-49CA-B398-AA5AF60E8B21}" type="parTrans" cxnId="{1470F598-61D2-4E0C-8BFA-85957B729CC0}">
      <dgm:prSet/>
      <dgm:spPr/>
      <dgm:t>
        <a:bodyPr/>
        <a:lstStyle/>
        <a:p>
          <a:endParaRPr lang="en-IN"/>
        </a:p>
      </dgm:t>
    </dgm:pt>
    <dgm:pt modelId="{CDE7F192-D855-4442-B2A1-FBB29EBD4B2A}" type="sibTrans" cxnId="{1470F598-61D2-4E0C-8BFA-85957B729CC0}">
      <dgm:prSet/>
      <dgm:spPr/>
      <dgm:t>
        <a:bodyPr/>
        <a:lstStyle/>
        <a:p>
          <a:endParaRPr lang="en-IN"/>
        </a:p>
      </dgm:t>
    </dgm:pt>
    <dgm:pt modelId="{A485FF05-595F-461A-A671-C36B5E384ABA}">
      <dgm:prSet phldrT="[Text]"/>
      <dgm:spPr>
        <a:solidFill>
          <a:srgbClr val="004A8D"/>
        </a:solidFill>
      </dgm:spPr>
      <dgm:t>
        <a:bodyPr/>
        <a:lstStyle/>
        <a:p>
          <a:r>
            <a:rPr lang="en-IN" dirty="0"/>
            <a:t>Asking Questions</a:t>
          </a:r>
        </a:p>
      </dgm:t>
    </dgm:pt>
    <dgm:pt modelId="{17027F74-C952-470B-8031-E265948CA3B6}" type="parTrans" cxnId="{DB7D4536-8EEC-4E02-92A4-E230A6157CD1}">
      <dgm:prSet/>
      <dgm:spPr/>
      <dgm:t>
        <a:bodyPr/>
        <a:lstStyle/>
        <a:p>
          <a:endParaRPr lang="en-IN"/>
        </a:p>
      </dgm:t>
    </dgm:pt>
    <dgm:pt modelId="{5CAAFD57-2FEE-46A1-8FD0-82FE7193A301}" type="sibTrans" cxnId="{DB7D4536-8EEC-4E02-92A4-E230A6157CD1}">
      <dgm:prSet/>
      <dgm:spPr/>
      <dgm:t>
        <a:bodyPr/>
        <a:lstStyle/>
        <a:p>
          <a:endParaRPr lang="en-IN"/>
        </a:p>
      </dgm:t>
    </dgm:pt>
    <dgm:pt modelId="{261ED27A-2F96-4CD1-A3C1-740110A87AE0}" type="pres">
      <dgm:prSet presAssocID="{D6A909CC-5B2F-4633-A5E8-E3C4C85F9AA2}" presName="Name0" presStyleCnt="0">
        <dgm:presLayoutVars>
          <dgm:dir/>
          <dgm:resizeHandles val="exact"/>
        </dgm:presLayoutVars>
      </dgm:prSet>
      <dgm:spPr/>
    </dgm:pt>
    <dgm:pt modelId="{932C9773-9D64-493B-8C98-85668AD8CFE0}" type="pres">
      <dgm:prSet presAssocID="{DCB14B84-1CFB-4277-9438-B9F9F6079051}" presName="node" presStyleLbl="node1" presStyleIdx="0" presStyleCnt="4">
        <dgm:presLayoutVars>
          <dgm:bulletEnabled val="1"/>
        </dgm:presLayoutVars>
      </dgm:prSet>
      <dgm:spPr/>
    </dgm:pt>
    <dgm:pt modelId="{FA8F886F-89DD-47E0-BEE7-4203706AA9C9}" type="pres">
      <dgm:prSet presAssocID="{47EC960E-2AAE-413E-BFF7-0B3C772CAF7F}" presName="sibTrans" presStyleLbl="sibTrans2D1" presStyleIdx="0" presStyleCnt="3"/>
      <dgm:spPr/>
    </dgm:pt>
    <dgm:pt modelId="{53097950-BB06-410C-A7EE-E6D6A35FE4EA}" type="pres">
      <dgm:prSet presAssocID="{47EC960E-2AAE-413E-BFF7-0B3C772CAF7F}" presName="connectorText" presStyleLbl="sibTrans2D1" presStyleIdx="0" presStyleCnt="3"/>
      <dgm:spPr/>
    </dgm:pt>
    <dgm:pt modelId="{C182C22F-0721-4064-A14E-2409B0DD1552}" type="pres">
      <dgm:prSet presAssocID="{A485FF05-595F-461A-A671-C36B5E384ABA}" presName="node" presStyleLbl="node1" presStyleIdx="1" presStyleCnt="4">
        <dgm:presLayoutVars>
          <dgm:bulletEnabled val="1"/>
        </dgm:presLayoutVars>
      </dgm:prSet>
      <dgm:spPr/>
    </dgm:pt>
    <dgm:pt modelId="{94E0388F-2B2D-4B13-B494-C33C1790F028}" type="pres">
      <dgm:prSet presAssocID="{5CAAFD57-2FEE-46A1-8FD0-82FE7193A301}" presName="sibTrans" presStyleLbl="sibTrans2D1" presStyleIdx="1" presStyleCnt="3"/>
      <dgm:spPr/>
    </dgm:pt>
    <dgm:pt modelId="{A365D9A5-3554-4088-9A92-917976442BDA}" type="pres">
      <dgm:prSet presAssocID="{5CAAFD57-2FEE-46A1-8FD0-82FE7193A301}" presName="connectorText" presStyleLbl="sibTrans2D1" presStyleIdx="1" presStyleCnt="3"/>
      <dgm:spPr/>
    </dgm:pt>
    <dgm:pt modelId="{0877FF72-0F23-4817-AC54-870D31283262}" type="pres">
      <dgm:prSet presAssocID="{625C6000-2A14-49DD-A4AA-2FF26AB64D76}" presName="node" presStyleLbl="node1" presStyleIdx="2" presStyleCnt="4">
        <dgm:presLayoutVars>
          <dgm:bulletEnabled val="1"/>
        </dgm:presLayoutVars>
      </dgm:prSet>
      <dgm:spPr/>
    </dgm:pt>
    <dgm:pt modelId="{D415F269-0B03-459E-A4C3-97A9FB7D50D4}" type="pres">
      <dgm:prSet presAssocID="{3826D74B-8A8D-46AE-9159-8FBB5429E872}" presName="sibTrans" presStyleLbl="sibTrans2D1" presStyleIdx="2" presStyleCnt="3"/>
      <dgm:spPr/>
    </dgm:pt>
    <dgm:pt modelId="{D464DC3E-3FB5-4DC4-9F5F-1B3096CB2D69}" type="pres">
      <dgm:prSet presAssocID="{3826D74B-8A8D-46AE-9159-8FBB5429E872}" presName="connectorText" presStyleLbl="sibTrans2D1" presStyleIdx="2" presStyleCnt="3"/>
      <dgm:spPr/>
    </dgm:pt>
    <dgm:pt modelId="{AC5D9222-E49E-4D28-BF36-9654AAB41737}" type="pres">
      <dgm:prSet presAssocID="{0A7F2ECC-320B-4B04-88E6-63D78B87AA30}" presName="node" presStyleLbl="node1" presStyleIdx="3" presStyleCnt="4">
        <dgm:presLayoutVars>
          <dgm:bulletEnabled val="1"/>
        </dgm:presLayoutVars>
      </dgm:prSet>
      <dgm:spPr/>
    </dgm:pt>
  </dgm:ptLst>
  <dgm:cxnLst>
    <dgm:cxn modelId="{2F3F6008-D67C-4732-AB13-9D4F89F5AC9F}" srcId="{D6A909CC-5B2F-4633-A5E8-E3C4C85F9AA2}" destId="{625C6000-2A14-49DD-A4AA-2FF26AB64D76}" srcOrd="2" destOrd="0" parTransId="{F1EBD636-1AD5-462D-8B8C-94F3D31BA295}" sibTransId="{3826D74B-8A8D-46AE-9159-8FBB5429E872}"/>
    <dgm:cxn modelId="{3F89B32B-3224-40B7-ACFB-F32751994F3A}" type="presOf" srcId="{625C6000-2A14-49DD-A4AA-2FF26AB64D76}" destId="{0877FF72-0F23-4817-AC54-870D31283262}" srcOrd="0" destOrd="0" presId="urn:microsoft.com/office/officeart/2005/8/layout/process1"/>
    <dgm:cxn modelId="{DB7D4536-8EEC-4E02-92A4-E230A6157CD1}" srcId="{D6A909CC-5B2F-4633-A5E8-E3C4C85F9AA2}" destId="{A485FF05-595F-461A-A671-C36B5E384ABA}" srcOrd="1" destOrd="0" parTransId="{17027F74-C952-470B-8031-E265948CA3B6}" sibTransId="{5CAAFD57-2FEE-46A1-8FD0-82FE7193A301}"/>
    <dgm:cxn modelId="{F64E2046-E098-480B-8247-97FABB1ABFC3}" type="presOf" srcId="{5CAAFD57-2FEE-46A1-8FD0-82FE7193A301}" destId="{94E0388F-2B2D-4B13-B494-C33C1790F028}" srcOrd="0" destOrd="0" presId="urn:microsoft.com/office/officeart/2005/8/layout/process1"/>
    <dgm:cxn modelId="{B394616E-C6D1-40FA-89C5-10786FF10FEA}" type="presOf" srcId="{3826D74B-8A8D-46AE-9159-8FBB5429E872}" destId="{D464DC3E-3FB5-4DC4-9F5F-1B3096CB2D69}" srcOrd="1" destOrd="0" presId="urn:microsoft.com/office/officeart/2005/8/layout/process1"/>
    <dgm:cxn modelId="{C267C64F-AC16-4151-9765-6A88116A74D5}" type="presOf" srcId="{D6A909CC-5B2F-4633-A5E8-E3C4C85F9AA2}" destId="{261ED27A-2F96-4CD1-A3C1-740110A87AE0}" srcOrd="0" destOrd="0" presId="urn:microsoft.com/office/officeart/2005/8/layout/process1"/>
    <dgm:cxn modelId="{5DF4FB81-D4DF-4A36-B288-5C6066BA59CB}" type="presOf" srcId="{47EC960E-2AAE-413E-BFF7-0B3C772CAF7F}" destId="{53097950-BB06-410C-A7EE-E6D6A35FE4EA}" srcOrd="1" destOrd="0" presId="urn:microsoft.com/office/officeart/2005/8/layout/process1"/>
    <dgm:cxn modelId="{116DC585-3FC1-43E2-BE81-F91C9CC9CF87}" type="presOf" srcId="{3826D74B-8A8D-46AE-9159-8FBB5429E872}" destId="{D415F269-0B03-459E-A4C3-97A9FB7D50D4}" srcOrd="0" destOrd="0" presId="urn:microsoft.com/office/officeart/2005/8/layout/process1"/>
    <dgm:cxn modelId="{92B66097-7097-4620-8438-E837C4F5096E}" type="presOf" srcId="{A485FF05-595F-461A-A671-C36B5E384ABA}" destId="{C182C22F-0721-4064-A14E-2409B0DD1552}" srcOrd="0" destOrd="0" presId="urn:microsoft.com/office/officeart/2005/8/layout/process1"/>
    <dgm:cxn modelId="{4219A097-7D88-4E90-B49F-4F26C63A8E40}" type="presOf" srcId="{0A7F2ECC-320B-4B04-88E6-63D78B87AA30}" destId="{AC5D9222-E49E-4D28-BF36-9654AAB41737}" srcOrd="0" destOrd="0" presId="urn:microsoft.com/office/officeart/2005/8/layout/process1"/>
    <dgm:cxn modelId="{1470F598-61D2-4E0C-8BFA-85957B729CC0}" srcId="{D6A909CC-5B2F-4633-A5E8-E3C4C85F9AA2}" destId="{0A7F2ECC-320B-4B04-88E6-63D78B87AA30}" srcOrd="3" destOrd="0" parTransId="{904A7827-0466-49CA-B398-AA5AF60E8B21}" sibTransId="{CDE7F192-D855-4442-B2A1-FBB29EBD4B2A}"/>
    <dgm:cxn modelId="{D94464A4-76DE-440B-A636-3DE62EB4C074}" type="presOf" srcId="{5CAAFD57-2FEE-46A1-8FD0-82FE7193A301}" destId="{A365D9A5-3554-4088-9A92-917976442BDA}" srcOrd="1" destOrd="0" presId="urn:microsoft.com/office/officeart/2005/8/layout/process1"/>
    <dgm:cxn modelId="{B4ECCFAB-6826-4591-8C01-581FD08B6DB2}" srcId="{D6A909CC-5B2F-4633-A5E8-E3C4C85F9AA2}" destId="{DCB14B84-1CFB-4277-9438-B9F9F6079051}" srcOrd="0" destOrd="0" parTransId="{4358C499-725A-402F-94C4-624F14EEAFB9}" sibTransId="{47EC960E-2AAE-413E-BFF7-0B3C772CAF7F}"/>
    <dgm:cxn modelId="{30F48CE1-FCE0-4B49-B410-C7724CEBD69C}" type="presOf" srcId="{DCB14B84-1CFB-4277-9438-B9F9F6079051}" destId="{932C9773-9D64-493B-8C98-85668AD8CFE0}" srcOrd="0" destOrd="0" presId="urn:microsoft.com/office/officeart/2005/8/layout/process1"/>
    <dgm:cxn modelId="{86604FF0-2595-42DF-BF6C-491B782B4938}" type="presOf" srcId="{47EC960E-2AAE-413E-BFF7-0B3C772CAF7F}" destId="{FA8F886F-89DD-47E0-BEE7-4203706AA9C9}" srcOrd="0" destOrd="0" presId="urn:microsoft.com/office/officeart/2005/8/layout/process1"/>
    <dgm:cxn modelId="{5DBAD8E0-A7E3-4D88-886B-B0916B28E115}" type="presParOf" srcId="{261ED27A-2F96-4CD1-A3C1-740110A87AE0}" destId="{932C9773-9D64-493B-8C98-85668AD8CFE0}" srcOrd="0" destOrd="0" presId="urn:microsoft.com/office/officeart/2005/8/layout/process1"/>
    <dgm:cxn modelId="{2DEAA395-1C2D-4233-9F68-C6A8B2E25B53}" type="presParOf" srcId="{261ED27A-2F96-4CD1-A3C1-740110A87AE0}" destId="{FA8F886F-89DD-47E0-BEE7-4203706AA9C9}" srcOrd="1" destOrd="0" presId="urn:microsoft.com/office/officeart/2005/8/layout/process1"/>
    <dgm:cxn modelId="{3AFE3687-496C-4427-A83A-44B96E5AB79D}" type="presParOf" srcId="{FA8F886F-89DD-47E0-BEE7-4203706AA9C9}" destId="{53097950-BB06-410C-A7EE-E6D6A35FE4EA}" srcOrd="0" destOrd="0" presId="urn:microsoft.com/office/officeart/2005/8/layout/process1"/>
    <dgm:cxn modelId="{B412F099-368F-49C4-988E-9635AD58AB46}" type="presParOf" srcId="{261ED27A-2F96-4CD1-A3C1-740110A87AE0}" destId="{C182C22F-0721-4064-A14E-2409B0DD1552}" srcOrd="2" destOrd="0" presId="urn:microsoft.com/office/officeart/2005/8/layout/process1"/>
    <dgm:cxn modelId="{36B9BC9E-0008-426E-A643-E7EB03D50581}" type="presParOf" srcId="{261ED27A-2F96-4CD1-A3C1-740110A87AE0}" destId="{94E0388F-2B2D-4B13-B494-C33C1790F028}" srcOrd="3" destOrd="0" presId="urn:microsoft.com/office/officeart/2005/8/layout/process1"/>
    <dgm:cxn modelId="{DC4DA716-A63A-4023-93B5-14DFCA75962A}" type="presParOf" srcId="{94E0388F-2B2D-4B13-B494-C33C1790F028}" destId="{A365D9A5-3554-4088-9A92-917976442BDA}" srcOrd="0" destOrd="0" presId="urn:microsoft.com/office/officeart/2005/8/layout/process1"/>
    <dgm:cxn modelId="{23D1CE5D-750F-49B2-8A67-829D1887427A}" type="presParOf" srcId="{261ED27A-2F96-4CD1-A3C1-740110A87AE0}" destId="{0877FF72-0F23-4817-AC54-870D31283262}" srcOrd="4" destOrd="0" presId="urn:microsoft.com/office/officeart/2005/8/layout/process1"/>
    <dgm:cxn modelId="{B9340427-E655-425B-A04C-6E5DAD13A1BD}" type="presParOf" srcId="{261ED27A-2F96-4CD1-A3C1-740110A87AE0}" destId="{D415F269-0B03-459E-A4C3-97A9FB7D50D4}" srcOrd="5" destOrd="0" presId="urn:microsoft.com/office/officeart/2005/8/layout/process1"/>
    <dgm:cxn modelId="{EAF02219-BF40-4EDE-8436-259E99BEDE9F}" type="presParOf" srcId="{D415F269-0B03-459E-A4C3-97A9FB7D50D4}" destId="{D464DC3E-3FB5-4DC4-9F5F-1B3096CB2D69}" srcOrd="0" destOrd="0" presId="urn:microsoft.com/office/officeart/2005/8/layout/process1"/>
    <dgm:cxn modelId="{B4F67D2C-2621-44DB-9E7A-7C4081C106BB}" type="presParOf" srcId="{261ED27A-2F96-4CD1-A3C1-740110A87AE0}" destId="{AC5D9222-E49E-4D28-BF36-9654AAB4173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9B6036-9CAB-4C8C-B919-62F0069407B0}"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n-IN"/>
        </a:p>
      </dgm:t>
    </dgm:pt>
    <dgm:pt modelId="{8CCE5104-6E65-46E7-813A-FD67607F9678}">
      <dgm:prSet phldrT="[Text]"/>
      <dgm:spPr/>
      <dgm:t>
        <a:bodyPr/>
        <a:lstStyle/>
        <a:p>
          <a:r>
            <a:rPr lang="en-IN" dirty="0">
              <a:effectLst>
                <a:outerShdw blurRad="38100" dist="38100" dir="2700000" algn="tl">
                  <a:srgbClr val="000000">
                    <a:alpha val="43137"/>
                  </a:srgbClr>
                </a:outerShdw>
              </a:effectLst>
            </a:rPr>
            <a:t>Set Smart Goals</a:t>
          </a:r>
        </a:p>
      </dgm:t>
    </dgm:pt>
    <dgm:pt modelId="{B1E8D52A-B048-4FD9-B92B-DC143D42FBF6}" type="parTrans" cxnId="{72130D84-C1E0-405A-AC85-0F4D6EFDD037}">
      <dgm:prSet/>
      <dgm:spPr/>
      <dgm:t>
        <a:bodyPr/>
        <a:lstStyle/>
        <a:p>
          <a:endParaRPr lang="en-IN"/>
        </a:p>
      </dgm:t>
    </dgm:pt>
    <dgm:pt modelId="{4FD30227-3541-4302-81A6-A02F09EF8AB8}" type="sibTrans" cxnId="{72130D84-C1E0-405A-AC85-0F4D6EFDD037}">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6219" t="-492" r="-18519" b="-14918"/>
          </a:stretch>
        </a:blipFill>
      </dgm:spPr>
      <dgm:t>
        <a:bodyPr/>
        <a:lstStyle/>
        <a:p>
          <a:endParaRPr lang="en-IN"/>
        </a:p>
      </dgm:t>
    </dgm:pt>
    <dgm:pt modelId="{FF06C515-5C08-4022-B645-F9992F339805}">
      <dgm:prSet phldrT="[Text]"/>
      <dgm:spPr/>
      <dgm:t>
        <a:bodyPr/>
        <a:lstStyle/>
        <a:p>
          <a:r>
            <a:rPr lang="en-IN" dirty="0">
              <a:effectLst>
                <a:outerShdw blurRad="38100" dist="38100" dir="2700000" algn="tl">
                  <a:srgbClr val="000000">
                    <a:alpha val="43137"/>
                  </a:srgbClr>
                </a:outerShdw>
              </a:effectLst>
            </a:rPr>
            <a:t>Build Action Plan</a:t>
          </a:r>
        </a:p>
      </dgm:t>
    </dgm:pt>
    <dgm:pt modelId="{B1563488-1838-415A-BE53-EC8FC1F2AE7F}" type="parTrans" cxnId="{352A1802-93DA-410F-911E-E8AEDE39A6EC}">
      <dgm:prSet/>
      <dgm:spPr/>
      <dgm:t>
        <a:bodyPr/>
        <a:lstStyle/>
        <a:p>
          <a:endParaRPr lang="en-IN"/>
        </a:p>
      </dgm:t>
    </dgm:pt>
    <dgm:pt modelId="{0434B339-90B3-4C82-B1D3-736FBCF4C2EF}" type="sibTrans" cxnId="{352A1802-93DA-410F-911E-E8AEDE39A6E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t>
        <a:bodyPr/>
        <a:lstStyle/>
        <a:p>
          <a:endParaRPr lang="en-IN"/>
        </a:p>
      </dgm:t>
    </dgm:pt>
    <dgm:pt modelId="{B34B4213-63D4-41B1-8991-5C538DC5D946}">
      <dgm:prSet/>
      <dgm:spPr/>
      <dgm:t>
        <a:bodyPr/>
        <a:lstStyle/>
        <a:p>
          <a:r>
            <a:rPr lang="en-IN" dirty="0">
              <a:effectLst>
                <a:outerShdw blurRad="38100" dist="38100" dir="2700000" algn="tl">
                  <a:srgbClr val="000000">
                    <a:alpha val="43137"/>
                  </a:srgbClr>
                </a:outerShdw>
              </a:effectLst>
            </a:rPr>
            <a:t>Implement Action plan</a:t>
          </a:r>
        </a:p>
      </dgm:t>
    </dgm:pt>
    <dgm:pt modelId="{C219BEE8-23DA-4104-A607-9A4FD3E84964}" type="parTrans" cxnId="{B6714717-568E-4AE4-8D9A-97F81D80AD5B}">
      <dgm:prSet/>
      <dgm:spPr/>
      <dgm:t>
        <a:bodyPr/>
        <a:lstStyle/>
        <a:p>
          <a:endParaRPr lang="en-IN"/>
        </a:p>
      </dgm:t>
    </dgm:pt>
    <dgm:pt modelId="{2A36553F-4B2F-47D9-A650-7E484D67DD0C}" type="sibTrans" cxnId="{B6714717-568E-4AE4-8D9A-97F81D80AD5B}">
      <dgm:prSet/>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4913" t="-1693" r="-10105" b="-1693"/>
          </a:stretch>
        </a:blipFill>
      </dgm:spPr>
      <dgm:t>
        <a:bodyPr/>
        <a:lstStyle/>
        <a:p>
          <a:endParaRPr lang="en-IN"/>
        </a:p>
      </dgm:t>
    </dgm:pt>
    <dgm:pt modelId="{3E2973D6-DA48-4858-BB13-2E4A7ACE45C6}" type="pres">
      <dgm:prSet presAssocID="{1F9B6036-9CAB-4C8C-B919-62F0069407B0}" presName="Name0" presStyleCnt="0">
        <dgm:presLayoutVars>
          <dgm:chMax val="7"/>
          <dgm:chPref val="7"/>
          <dgm:dir/>
        </dgm:presLayoutVars>
      </dgm:prSet>
      <dgm:spPr/>
    </dgm:pt>
    <dgm:pt modelId="{4D543AD0-E219-41E5-BB39-01EA4CF20E1A}" type="pres">
      <dgm:prSet presAssocID="{1F9B6036-9CAB-4C8C-B919-62F0069407B0}" presName="dot1" presStyleLbl="alignNode1" presStyleIdx="0" presStyleCnt="12"/>
      <dgm:spPr/>
    </dgm:pt>
    <dgm:pt modelId="{AB5144BC-EC4B-45ED-B649-92BAD8218EE3}" type="pres">
      <dgm:prSet presAssocID="{1F9B6036-9CAB-4C8C-B919-62F0069407B0}" presName="dot2" presStyleLbl="alignNode1" presStyleIdx="1" presStyleCnt="12"/>
      <dgm:spPr/>
    </dgm:pt>
    <dgm:pt modelId="{4965E8DA-DE90-4B65-8B5D-E5AAB1307B28}" type="pres">
      <dgm:prSet presAssocID="{1F9B6036-9CAB-4C8C-B919-62F0069407B0}" presName="dot3" presStyleLbl="alignNode1" presStyleIdx="2" presStyleCnt="12"/>
      <dgm:spPr/>
    </dgm:pt>
    <dgm:pt modelId="{3ED89BB8-6A8F-45D7-884C-1DE0F1D1C69D}" type="pres">
      <dgm:prSet presAssocID="{1F9B6036-9CAB-4C8C-B919-62F0069407B0}" presName="dot4" presStyleLbl="alignNode1" presStyleIdx="3" presStyleCnt="12"/>
      <dgm:spPr/>
    </dgm:pt>
    <dgm:pt modelId="{019A916E-C575-4F01-A9D0-B0DA391AA110}" type="pres">
      <dgm:prSet presAssocID="{1F9B6036-9CAB-4C8C-B919-62F0069407B0}" presName="dot5" presStyleLbl="alignNode1" presStyleIdx="4" presStyleCnt="12"/>
      <dgm:spPr/>
    </dgm:pt>
    <dgm:pt modelId="{D2A49F66-CA38-443B-808F-7354EAC0DF03}" type="pres">
      <dgm:prSet presAssocID="{1F9B6036-9CAB-4C8C-B919-62F0069407B0}" presName="dotArrow1" presStyleLbl="alignNode1" presStyleIdx="5" presStyleCnt="12"/>
      <dgm:spPr/>
    </dgm:pt>
    <dgm:pt modelId="{201ECEEC-7E30-484D-9C15-D167D87ECB9A}" type="pres">
      <dgm:prSet presAssocID="{1F9B6036-9CAB-4C8C-B919-62F0069407B0}" presName="dotArrow2" presStyleLbl="alignNode1" presStyleIdx="6" presStyleCnt="12"/>
      <dgm:spPr/>
    </dgm:pt>
    <dgm:pt modelId="{6C58E4FA-D304-4DDD-A0B6-8036C65CFCDC}" type="pres">
      <dgm:prSet presAssocID="{1F9B6036-9CAB-4C8C-B919-62F0069407B0}" presName="dotArrow3" presStyleLbl="alignNode1" presStyleIdx="7" presStyleCnt="12"/>
      <dgm:spPr/>
    </dgm:pt>
    <dgm:pt modelId="{E9383C77-584F-423E-9780-86FEF134E71C}" type="pres">
      <dgm:prSet presAssocID="{1F9B6036-9CAB-4C8C-B919-62F0069407B0}" presName="dotArrow4" presStyleLbl="alignNode1" presStyleIdx="8" presStyleCnt="12"/>
      <dgm:spPr/>
    </dgm:pt>
    <dgm:pt modelId="{053ED02A-51AF-4F66-B174-0439CA1B314A}" type="pres">
      <dgm:prSet presAssocID="{1F9B6036-9CAB-4C8C-B919-62F0069407B0}" presName="dotArrow5" presStyleLbl="alignNode1" presStyleIdx="9" presStyleCnt="12"/>
      <dgm:spPr/>
    </dgm:pt>
    <dgm:pt modelId="{5821456C-4DA6-451E-8EE0-2DF5DE2679C3}" type="pres">
      <dgm:prSet presAssocID="{1F9B6036-9CAB-4C8C-B919-62F0069407B0}" presName="dotArrow6" presStyleLbl="alignNode1" presStyleIdx="10" presStyleCnt="12"/>
      <dgm:spPr/>
    </dgm:pt>
    <dgm:pt modelId="{22CE057A-C5EA-4574-8223-C92331F1A0B7}" type="pres">
      <dgm:prSet presAssocID="{1F9B6036-9CAB-4C8C-B919-62F0069407B0}" presName="dotArrow7" presStyleLbl="alignNode1" presStyleIdx="11" presStyleCnt="12"/>
      <dgm:spPr/>
    </dgm:pt>
    <dgm:pt modelId="{F1C8E2E1-66D9-495F-9FE6-B77F4E30E0F5}" type="pres">
      <dgm:prSet presAssocID="{8CCE5104-6E65-46E7-813A-FD67607F9678}" presName="parTx1" presStyleLbl="node1" presStyleIdx="0" presStyleCnt="3"/>
      <dgm:spPr/>
    </dgm:pt>
    <dgm:pt modelId="{2A1532A0-EA7D-42D1-8C49-0A2C015F6EE9}" type="pres">
      <dgm:prSet presAssocID="{4FD30227-3541-4302-81A6-A02F09EF8AB8}" presName="picture1" presStyleCnt="0"/>
      <dgm:spPr/>
    </dgm:pt>
    <dgm:pt modelId="{3DB7651A-724C-4A63-BEA6-4CAC07987304}" type="pres">
      <dgm:prSet presAssocID="{4FD30227-3541-4302-81A6-A02F09EF8AB8}" presName="imageRepeatNode" presStyleLbl="fgImgPlace1" presStyleIdx="0" presStyleCnt="3"/>
      <dgm:spPr/>
    </dgm:pt>
    <dgm:pt modelId="{7D2B1843-5648-4D14-B5FE-32D305408886}" type="pres">
      <dgm:prSet presAssocID="{FF06C515-5C08-4022-B645-F9992F339805}" presName="parTx2" presStyleLbl="node1" presStyleIdx="1" presStyleCnt="3"/>
      <dgm:spPr/>
    </dgm:pt>
    <dgm:pt modelId="{F2A545AC-537B-4B83-B6DC-97650960D6AD}" type="pres">
      <dgm:prSet presAssocID="{0434B339-90B3-4C82-B1D3-736FBCF4C2EF}" presName="picture2" presStyleCnt="0"/>
      <dgm:spPr/>
    </dgm:pt>
    <dgm:pt modelId="{2D9B83A2-588A-4506-B1B7-D1369BFAA1CF}" type="pres">
      <dgm:prSet presAssocID="{0434B339-90B3-4C82-B1D3-736FBCF4C2EF}" presName="imageRepeatNode" presStyleLbl="fgImgPlace1" presStyleIdx="1" presStyleCnt="3"/>
      <dgm:spPr/>
    </dgm:pt>
    <dgm:pt modelId="{7C3C61DC-CCEF-4D13-A584-7310A3B1D33A}" type="pres">
      <dgm:prSet presAssocID="{B34B4213-63D4-41B1-8991-5C538DC5D946}" presName="parTx3" presStyleLbl="node1" presStyleIdx="2" presStyleCnt="3"/>
      <dgm:spPr/>
    </dgm:pt>
    <dgm:pt modelId="{F18A9FD8-57A5-4C0C-8F6A-CAC6B5A48ACA}" type="pres">
      <dgm:prSet presAssocID="{2A36553F-4B2F-47D9-A650-7E484D67DD0C}" presName="picture3" presStyleCnt="0"/>
      <dgm:spPr/>
    </dgm:pt>
    <dgm:pt modelId="{44AE265C-9061-4485-9087-AD8522F7AA4D}" type="pres">
      <dgm:prSet presAssocID="{2A36553F-4B2F-47D9-A650-7E484D67DD0C}" presName="imageRepeatNode" presStyleLbl="fgImgPlace1" presStyleIdx="2" presStyleCnt="3"/>
      <dgm:spPr/>
    </dgm:pt>
  </dgm:ptLst>
  <dgm:cxnLst>
    <dgm:cxn modelId="{352A1802-93DA-410F-911E-E8AEDE39A6EC}" srcId="{1F9B6036-9CAB-4C8C-B919-62F0069407B0}" destId="{FF06C515-5C08-4022-B645-F9992F339805}" srcOrd="1" destOrd="0" parTransId="{B1563488-1838-415A-BE53-EC8FC1F2AE7F}" sibTransId="{0434B339-90B3-4C82-B1D3-736FBCF4C2EF}"/>
    <dgm:cxn modelId="{B6714717-568E-4AE4-8D9A-97F81D80AD5B}" srcId="{1F9B6036-9CAB-4C8C-B919-62F0069407B0}" destId="{B34B4213-63D4-41B1-8991-5C538DC5D946}" srcOrd="2" destOrd="0" parTransId="{C219BEE8-23DA-4104-A607-9A4FD3E84964}" sibTransId="{2A36553F-4B2F-47D9-A650-7E484D67DD0C}"/>
    <dgm:cxn modelId="{257AC11C-148B-4B37-835B-79A3BA121234}" type="presOf" srcId="{2A36553F-4B2F-47D9-A650-7E484D67DD0C}" destId="{44AE265C-9061-4485-9087-AD8522F7AA4D}" srcOrd="0" destOrd="0" presId="urn:microsoft.com/office/officeart/2008/layout/AscendingPictureAccentProcess"/>
    <dgm:cxn modelId="{F4BA9D38-8896-44C5-8B07-8F4BB214C04F}" type="presOf" srcId="{0434B339-90B3-4C82-B1D3-736FBCF4C2EF}" destId="{2D9B83A2-588A-4506-B1B7-D1369BFAA1CF}" srcOrd="0" destOrd="0" presId="urn:microsoft.com/office/officeart/2008/layout/AscendingPictureAccentProcess"/>
    <dgm:cxn modelId="{678A8960-996B-49B1-BEBF-C9F7C2BC26E8}" type="presOf" srcId="{FF06C515-5C08-4022-B645-F9992F339805}" destId="{7D2B1843-5648-4D14-B5FE-32D305408886}" srcOrd="0" destOrd="0" presId="urn:microsoft.com/office/officeart/2008/layout/AscendingPictureAccentProcess"/>
    <dgm:cxn modelId="{F5BE1053-0D79-43FC-81E6-44A83CCFC09E}" type="presOf" srcId="{B34B4213-63D4-41B1-8991-5C538DC5D946}" destId="{7C3C61DC-CCEF-4D13-A584-7310A3B1D33A}" srcOrd="0" destOrd="0" presId="urn:microsoft.com/office/officeart/2008/layout/AscendingPictureAccentProcess"/>
    <dgm:cxn modelId="{72130D84-C1E0-405A-AC85-0F4D6EFDD037}" srcId="{1F9B6036-9CAB-4C8C-B919-62F0069407B0}" destId="{8CCE5104-6E65-46E7-813A-FD67607F9678}" srcOrd="0" destOrd="0" parTransId="{B1E8D52A-B048-4FD9-B92B-DC143D42FBF6}" sibTransId="{4FD30227-3541-4302-81A6-A02F09EF8AB8}"/>
    <dgm:cxn modelId="{4CBC7496-B9BF-4DF6-8423-D55BE449FA34}" type="presOf" srcId="{8CCE5104-6E65-46E7-813A-FD67607F9678}" destId="{F1C8E2E1-66D9-495F-9FE6-B77F4E30E0F5}" srcOrd="0" destOrd="0" presId="urn:microsoft.com/office/officeart/2008/layout/AscendingPictureAccentProcess"/>
    <dgm:cxn modelId="{73F410F6-04BA-459D-81F1-653E1F60AFA7}" type="presOf" srcId="{4FD30227-3541-4302-81A6-A02F09EF8AB8}" destId="{3DB7651A-724C-4A63-BEA6-4CAC07987304}" srcOrd="0" destOrd="0" presId="urn:microsoft.com/office/officeart/2008/layout/AscendingPictureAccentProcess"/>
    <dgm:cxn modelId="{A1F9C7FE-871D-4434-B1C1-88E5218F200F}" type="presOf" srcId="{1F9B6036-9CAB-4C8C-B919-62F0069407B0}" destId="{3E2973D6-DA48-4858-BB13-2E4A7ACE45C6}" srcOrd="0" destOrd="0" presId="urn:microsoft.com/office/officeart/2008/layout/AscendingPictureAccentProcess"/>
    <dgm:cxn modelId="{D2A10820-97E0-42A2-9C72-C5CC5AD97D7F}" type="presParOf" srcId="{3E2973D6-DA48-4858-BB13-2E4A7ACE45C6}" destId="{4D543AD0-E219-41E5-BB39-01EA4CF20E1A}" srcOrd="0" destOrd="0" presId="urn:microsoft.com/office/officeart/2008/layout/AscendingPictureAccentProcess"/>
    <dgm:cxn modelId="{F37B16C2-2DEB-44D7-B8EA-CAB496DF0288}" type="presParOf" srcId="{3E2973D6-DA48-4858-BB13-2E4A7ACE45C6}" destId="{AB5144BC-EC4B-45ED-B649-92BAD8218EE3}" srcOrd="1" destOrd="0" presId="urn:microsoft.com/office/officeart/2008/layout/AscendingPictureAccentProcess"/>
    <dgm:cxn modelId="{0115074F-E436-441B-866D-9D31E89ED796}" type="presParOf" srcId="{3E2973D6-DA48-4858-BB13-2E4A7ACE45C6}" destId="{4965E8DA-DE90-4B65-8B5D-E5AAB1307B28}" srcOrd="2" destOrd="0" presId="urn:microsoft.com/office/officeart/2008/layout/AscendingPictureAccentProcess"/>
    <dgm:cxn modelId="{22AA866C-B242-425C-AF47-EB012FCE00EB}" type="presParOf" srcId="{3E2973D6-DA48-4858-BB13-2E4A7ACE45C6}" destId="{3ED89BB8-6A8F-45D7-884C-1DE0F1D1C69D}" srcOrd="3" destOrd="0" presId="urn:microsoft.com/office/officeart/2008/layout/AscendingPictureAccentProcess"/>
    <dgm:cxn modelId="{1A96F0D0-9D87-431F-8ECB-B2C5B90E2B72}" type="presParOf" srcId="{3E2973D6-DA48-4858-BB13-2E4A7ACE45C6}" destId="{019A916E-C575-4F01-A9D0-B0DA391AA110}" srcOrd="4" destOrd="0" presId="urn:microsoft.com/office/officeart/2008/layout/AscendingPictureAccentProcess"/>
    <dgm:cxn modelId="{815B3884-75C9-44CE-A318-6F9A06F390F4}" type="presParOf" srcId="{3E2973D6-DA48-4858-BB13-2E4A7ACE45C6}" destId="{D2A49F66-CA38-443B-808F-7354EAC0DF03}" srcOrd="5" destOrd="0" presId="urn:microsoft.com/office/officeart/2008/layout/AscendingPictureAccentProcess"/>
    <dgm:cxn modelId="{CAC27AE9-62CC-46FD-9B29-7EF95827EA12}" type="presParOf" srcId="{3E2973D6-DA48-4858-BB13-2E4A7ACE45C6}" destId="{201ECEEC-7E30-484D-9C15-D167D87ECB9A}" srcOrd="6" destOrd="0" presId="urn:microsoft.com/office/officeart/2008/layout/AscendingPictureAccentProcess"/>
    <dgm:cxn modelId="{1662634A-FD69-4BBB-BA65-4547251EBBAD}" type="presParOf" srcId="{3E2973D6-DA48-4858-BB13-2E4A7ACE45C6}" destId="{6C58E4FA-D304-4DDD-A0B6-8036C65CFCDC}" srcOrd="7" destOrd="0" presId="urn:microsoft.com/office/officeart/2008/layout/AscendingPictureAccentProcess"/>
    <dgm:cxn modelId="{B55AD246-E991-411E-97A8-D39571CF465F}" type="presParOf" srcId="{3E2973D6-DA48-4858-BB13-2E4A7ACE45C6}" destId="{E9383C77-584F-423E-9780-86FEF134E71C}" srcOrd="8" destOrd="0" presId="urn:microsoft.com/office/officeart/2008/layout/AscendingPictureAccentProcess"/>
    <dgm:cxn modelId="{6E09CF00-3000-47CB-BACD-5CF76874D8CB}" type="presParOf" srcId="{3E2973D6-DA48-4858-BB13-2E4A7ACE45C6}" destId="{053ED02A-51AF-4F66-B174-0439CA1B314A}" srcOrd="9" destOrd="0" presId="urn:microsoft.com/office/officeart/2008/layout/AscendingPictureAccentProcess"/>
    <dgm:cxn modelId="{0D6D07BA-B67A-46B9-9846-303DF134BCE1}" type="presParOf" srcId="{3E2973D6-DA48-4858-BB13-2E4A7ACE45C6}" destId="{5821456C-4DA6-451E-8EE0-2DF5DE2679C3}" srcOrd="10" destOrd="0" presId="urn:microsoft.com/office/officeart/2008/layout/AscendingPictureAccentProcess"/>
    <dgm:cxn modelId="{E0D1DEE8-5856-4C36-9D00-0C424A0B4F62}" type="presParOf" srcId="{3E2973D6-DA48-4858-BB13-2E4A7ACE45C6}" destId="{22CE057A-C5EA-4574-8223-C92331F1A0B7}" srcOrd="11" destOrd="0" presId="urn:microsoft.com/office/officeart/2008/layout/AscendingPictureAccentProcess"/>
    <dgm:cxn modelId="{1E0F873F-FE0C-499E-BF89-05371DCEBFB5}" type="presParOf" srcId="{3E2973D6-DA48-4858-BB13-2E4A7ACE45C6}" destId="{F1C8E2E1-66D9-495F-9FE6-B77F4E30E0F5}" srcOrd="12" destOrd="0" presId="urn:microsoft.com/office/officeart/2008/layout/AscendingPictureAccentProcess"/>
    <dgm:cxn modelId="{B82C7EAA-C64A-4022-BFB4-154F6067C14C}" type="presParOf" srcId="{3E2973D6-DA48-4858-BB13-2E4A7ACE45C6}" destId="{2A1532A0-EA7D-42D1-8C49-0A2C015F6EE9}" srcOrd="13" destOrd="0" presId="urn:microsoft.com/office/officeart/2008/layout/AscendingPictureAccentProcess"/>
    <dgm:cxn modelId="{C11B59A3-967E-4689-BBAA-9CAC95479945}" type="presParOf" srcId="{2A1532A0-EA7D-42D1-8C49-0A2C015F6EE9}" destId="{3DB7651A-724C-4A63-BEA6-4CAC07987304}" srcOrd="0" destOrd="0" presId="urn:microsoft.com/office/officeart/2008/layout/AscendingPictureAccentProcess"/>
    <dgm:cxn modelId="{58868528-8644-40DE-83C4-79BE9DC0B660}" type="presParOf" srcId="{3E2973D6-DA48-4858-BB13-2E4A7ACE45C6}" destId="{7D2B1843-5648-4D14-B5FE-32D305408886}" srcOrd="14" destOrd="0" presId="urn:microsoft.com/office/officeart/2008/layout/AscendingPictureAccentProcess"/>
    <dgm:cxn modelId="{65ECEFC7-1776-488B-A7DE-8849E0D4A9FD}" type="presParOf" srcId="{3E2973D6-DA48-4858-BB13-2E4A7ACE45C6}" destId="{F2A545AC-537B-4B83-B6DC-97650960D6AD}" srcOrd="15" destOrd="0" presId="urn:microsoft.com/office/officeart/2008/layout/AscendingPictureAccentProcess"/>
    <dgm:cxn modelId="{EB6E670B-D127-4F5A-A5CD-C398DE85A761}" type="presParOf" srcId="{F2A545AC-537B-4B83-B6DC-97650960D6AD}" destId="{2D9B83A2-588A-4506-B1B7-D1369BFAA1CF}" srcOrd="0" destOrd="0" presId="urn:microsoft.com/office/officeart/2008/layout/AscendingPictureAccentProcess"/>
    <dgm:cxn modelId="{4CE5B43D-A5C7-4615-808C-8F234306D25D}" type="presParOf" srcId="{3E2973D6-DA48-4858-BB13-2E4A7ACE45C6}" destId="{7C3C61DC-CCEF-4D13-A584-7310A3B1D33A}" srcOrd="16" destOrd="0" presId="urn:microsoft.com/office/officeart/2008/layout/AscendingPictureAccentProcess"/>
    <dgm:cxn modelId="{79B115BD-F4C9-4BE6-A32D-F3AB1828703D}" type="presParOf" srcId="{3E2973D6-DA48-4858-BB13-2E4A7ACE45C6}" destId="{F18A9FD8-57A5-4C0C-8F6A-CAC6B5A48ACA}" srcOrd="17" destOrd="0" presId="urn:microsoft.com/office/officeart/2008/layout/AscendingPictureAccentProcess"/>
    <dgm:cxn modelId="{63D1D577-16FA-478B-B06F-49C9DEE5CC8B}" type="presParOf" srcId="{F18A9FD8-57A5-4C0C-8F6A-CAC6B5A48ACA}" destId="{44AE265C-9061-4485-9087-AD8522F7AA4D}"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BCE05-1AE7-4647-A000-ED0D4C97352C}"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IN"/>
        </a:p>
      </dgm:t>
    </dgm:pt>
    <dgm:pt modelId="{6B96F7E9-6D3C-4E69-A4F3-44CC305751F2}">
      <dgm:prSet phldrT="[Text]" custT="1"/>
      <dgm:spPr/>
      <dgm:t>
        <a:bodyPr/>
        <a:lstStyle/>
        <a:p>
          <a:pPr algn="ctr"/>
          <a:r>
            <a:rPr lang="en-IN" sz="2300" b="1" dirty="0">
              <a:latin typeface="Swis721 Cn BT" panose="020B0506020202030204" pitchFamily="34" charset="0"/>
            </a:rPr>
            <a:t>Stakeholder Matrix</a:t>
          </a:r>
        </a:p>
      </dgm:t>
    </dgm:pt>
    <dgm:pt modelId="{CDEF0C98-793A-4E19-B6A8-145CABD6279D}" type="parTrans" cxnId="{03A38688-1020-4278-9330-D6566B702488}">
      <dgm:prSet/>
      <dgm:spPr/>
      <dgm:t>
        <a:bodyPr/>
        <a:lstStyle/>
        <a:p>
          <a:endParaRPr lang="en-IN"/>
        </a:p>
      </dgm:t>
    </dgm:pt>
    <dgm:pt modelId="{BE8BDD57-8499-4071-97B6-BA0341745E61}" type="sibTrans" cxnId="{03A38688-1020-4278-9330-D6566B702488}">
      <dgm:prSet/>
      <dgm:spPr/>
      <dgm:t>
        <a:bodyPr/>
        <a:lstStyle/>
        <a:p>
          <a:endParaRPr lang="en-IN"/>
        </a:p>
      </dgm:t>
    </dgm:pt>
    <dgm:pt modelId="{19DD5B89-4233-4AA6-80CA-99EA72256419}">
      <dgm:prSet custT="1"/>
      <dgm:spPr/>
      <dgm:t>
        <a:bodyPr anchor="ctr"/>
        <a:lstStyle/>
        <a:p>
          <a:r>
            <a:rPr lang="en-IN" sz="2800" b="1" dirty="0">
              <a:latin typeface="Swis721 Cn BT" panose="020B0506020202030204" pitchFamily="34" charset="0"/>
            </a:rPr>
            <a:t>Keep Satisfied</a:t>
          </a:r>
        </a:p>
      </dgm:t>
    </dgm:pt>
    <dgm:pt modelId="{439500CE-1A04-4EFC-8635-C658567EBEB6}" type="parTrans" cxnId="{69BAD8E7-D54B-49E0-863D-391016AE0DCC}">
      <dgm:prSet/>
      <dgm:spPr/>
      <dgm:t>
        <a:bodyPr/>
        <a:lstStyle/>
        <a:p>
          <a:endParaRPr lang="en-IN"/>
        </a:p>
      </dgm:t>
    </dgm:pt>
    <dgm:pt modelId="{A3946C54-4E0C-40C9-B3EF-F44EEC92C168}" type="sibTrans" cxnId="{69BAD8E7-D54B-49E0-863D-391016AE0DCC}">
      <dgm:prSet/>
      <dgm:spPr/>
      <dgm:t>
        <a:bodyPr/>
        <a:lstStyle/>
        <a:p>
          <a:endParaRPr lang="en-IN"/>
        </a:p>
      </dgm:t>
    </dgm:pt>
    <dgm:pt modelId="{637C5CC5-3763-4970-A704-DBEEC3B254EA}">
      <dgm:prSet custT="1"/>
      <dgm:spPr/>
      <dgm:t>
        <a:bodyPr anchor="ctr"/>
        <a:lstStyle/>
        <a:p>
          <a:r>
            <a:rPr lang="en-IN" sz="2800" b="1" dirty="0">
              <a:latin typeface="Swis721 Cn BT" panose="020B0506020202030204" pitchFamily="34" charset="0"/>
            </a:rPr>
            <a:t>Manage Closely</a:t>
          </a:r>
        </a:p>
      </dgm:t>
    </dgm:pt>
    <dgm:pt modelId="{04515914-DA08-42DD-9BAA-18314F2D112E}" type="parTrans" cxnId="{B05E18C5-B3F1-4579-A189-1BBCF16E5E73}">
      <dgm:prSet/>
      <dgm:spPr/>
      <dgm:t>
        <a:bodyPr/>
        <a:lstStyle/>
        <a:p>
          <a:endParaRPr lang="en-IN"/>
        </a:p>
      </dgm:t>
    </dgm:pt>
    <dgm:pt modelId="{52B20E33-2B61-448B-97B4-5D1F18A02B76}" type="sibTrans" cxnId="{B05E18C5-B3F1-4579-A189-1BBCF16E5E73}">
      <dgm:prSet/>
      <dgm:spPr/>
      <dgm:t>
        <a:bodyPr/>
        <a:lstStyle/>
        <a:p>
          <a:endParaRPr lang="en-IN"/>
        </a:p>
      </dgm:t>
    </dgm:pt>
    <dgm:pt modelId="{BD4C9D2E-7653-4E3D-BC63-872A7DFF0E18}">
      <dgm:prSet custT="1"/>
      <dgm:spPr/>
      <dgm:t>
        <a:bodyPr anchor="ctr"/>
        <a:lstStyle/>
        <a:p>
          <a:pPr>
            <a:lnSpc>
              <a:spcPct val="100000"/>
            </a:lnSpc>
            <a:spcAft>
              <a:spcPts val="600"/>
            </a:spcAft>
          </a:pPr>
          <a:r>
            <a:rPr lang="en-IN" sz="2800" b="1" dirty="0">
              <a:latin typeface="Swis721 Cn BT" panose="020B0506020202030204" pitchFamily="34" charset="0"/>
            </a:rPr>
            <a:t>Monitor</a:t>
          </a:r>
        </a:p>
        <a:p>
          <a:pPr>
            <a:lnSpc>
              <a:spcPct val="100000"/>
            </a:lnSpc>
            <a:spcAft>
              <a:spcPts val="600"/>
            </a:spcAft>
          </a:pPr>
          <a:r>
            <a:rPr lang="en-IN" sz="2800" b="1" dirty="0">
              <a:latin typeface="Swis721 Cn BT" panose="020B0506020202030204" pitchFamily="34" charset="0"/>
            </a:rPr>
            <a:t>(Minimum Effort)</a:t>
          </a:r>
        </a:p>
      </dgm:t>
    </dgm:pt>
    <dgm:pt modelId="{664FEFDE-4001-4E32-BB42-1F9113B2435F}" type="parTrans" cxnId="{FA1E7E1E-50DD-432D-804A-A502A047A9BD}">
      <dgm:prSet/>
      <dgm:spPr/>
      <dgm:t>
        <a:bodyPr/>
        <a:lstStyle/>
        <a:p>
          <a:endParaRPr lang="en-IN"/>
        </a:p>
      </dgm:t>
    </dgm:pt>
    <dgm:pt modelId="{8FD98468-21DF-4C27-A7B1-D16DE281AD8A}" type="sibTrans" cxnId="{FA1E7E1E-50DD-432D-804A-A502A047A9BD}">
      <dgm:prSet/>
      <dgm:spPr/>
      <dgm:t>
        <a:bodyPr/>
        <a:lstStyle/>
        <a:p>
          <a:endParaRPr lang="en-IN"/>
        </a:p>
      </dgm:t>
    </dgm:pt>
    <dgm:pt modelId="{172FEE4F-E85F-4E1C-9A4E-3A6EE10C829A}">
      <dgm:prSet custT="1"/>
      <dgm:spPr/>
      <dgm:t>
        <a:bodyPr anchor="ctr"/>
        <a:lstStyle/>
        <a:p>
          <a:r>
            <a:rPr lang="en-IN" sz="2800" b="1" dirty="0">
              <a:latin typeface="Swis721 Cn BT" panose="020B0506020202030204" pitchFamily="34" charset="0"/>
            </a:rPr>
            <a:t>Keep Informed</a:t>
          </a:r>
        </a:p>
      </dgm:t>
    </dgm:pt>
    <dgm:pt modelId="{A52CE2DF-41AB-43A2-9DC6-7569B55016BC}" type="parTrans" cxnId="{7368DC5A-87C9-437D-ACEF-7C2C892560AE}">
      <dgm:prSet/>
      <dgm:spPr/>
      <dgm:t>
        <a:bodyPr/>
        <a:lstStyle/>
        <a:p>
          <a:endParaRPr lang="en-IN"/>
        </a:p>
      </dgm:t>
    </dgm:pt>
    <dgm:pt modelId="{8CE1E56F-19B7-4D7F-8C17-3964CF344238}" type="sibTrans" cxnId="{7368DC5A-87C9-437D-ACEF-7C2C892560AE}">
      <dgm:prSet/>
      <dgm:spPr/>
      <dgm:t>
        <a:bodyPr/>
        <a:lstStyle/>
        <a:p>
          <a:endParaRPr lang="en-IN"/>
        </a:p>
      </dgm:t>
    </dgm:pt>
    <dgm:pt modelId="{38BF12A2-FCC5-4CC6-96AE-17E777E87642}" type="pres">
      <dgm:prSet presAssocID="{CBDBCE05-1AE7-4647-A000-ED0D4C97352C}" presName="diagram" presStyleCnt="0">
        <dgm:presLayoutVars>
          <dgm:chMax val="1"/>
          <dgm:dir/>
          <dgm:animLvl val="ctr"/>
          <dgm:resizeHandles val="exact"/>
        </dgm:presLayoutVars>
      </dgm:prSet>
      <dgm:spPr/>
    </dgm:pt>
    <dgm:pt modelId="{5F2C4D26-6543-4863-B6F1-E37B0467262C}" type="pres">
      <dgm:prSet presAssocID="{CBDBCE05-1AE7-4647-A000-ED0D4C97352C}" presName="matrix" presStyleCnt="0"/>
      <dgm:spPr/>
    </dgm:pt>
    <dgm:pt modelId="{C5D8B4A3-0DBA-44E6-90F2-6DD056ED2491}" type="pres">
      <dgm:prSet presAssocID="{CBDBCE05-1AE7-4647-A000-ED0D4C97352C}" presName="tile1" presStyleLbl="node1" presStyleIdx="0" presStyleCnt="4"/>
      <dgm:spPr/>
    </dgm:pt>
    <dgm:pt modelId="{48B41B32-A2B0-4559-9F68-B07B41F0057E}" type="pres">
      <dgm:prSet presAssocID="{CBDBCE05-1AE7-4647-A000-ED0D4C97352C}" presName="tile1text" presStyleLbl="node1" presStyleIdx="0" presStyleCnt="4">
        <dgm:presLayoutVars>
          <dgm:chMax val="0"/>
          <dgm:chPref val="0"/>
          <dgm:bulletEnabled val="1"/>
        </dgm:presLayoutVars>
      </dgm:prSet>
      <dgm:spPr/>
    </dgm:pt>
    <dgm:pt modelId="{91E60967-2450-4B27-8462-7ABF095B90DE}" type="pres">
      <dgm:prSet presAssocID="{CBDBCE05-1AE7-4647-A000-ED0D4C97352C}" presName="tile2" presStyleLbl="node1" presStyleIdx="1" presStyleCnt="4"/>
      <dgm:spPr/>
    </dgm:pt>
    <dgm:pt modelId="{B81635A1-3337-49C0-B5BC-3DDB88298A5F}" type="pres">
      <dgm:prSet presAssocID="{CBDBCE05-1AE7-4647-A000-ED0D4C97352C}" presName="tile2text" presStyleLbl="node1" presStyleIdx="1" presStyleCnt="4">
        <dgm:presLayoutVars>
          <dgm:chMax val="0"/>
          <dgm:chPref val="0"/>
          <dgm:bulletEnabled val="1"/>
        </dgm:presLayoutVars>
      </dgm:prSet>
      <dgm:spPr/>
    </dgm:pt>
    <dgm:pt modelId="{577DF406-B5B3-49B3-AC6F-1939D5CFA711}" type="pres">
      <dgm:prSet presAssocID="{CBDBCE05-1AE7-4647-A000-ED0D4C97352C}" presName="tile3" presStyleLbl="node1" presStyleIdx="2" presStyleCnt="4"/>
      <dgm:spPr/>
    </dgm:pt>
    <dgm:pt modelId="{5D8F230E-300D-4760-871A-D465EA804FDE}" type="pres">
      <dgm:prSet presAssocID="{CBDBCE05-1AE7-4647-A000-ED0D4C97352C}" presName="tile3text" presStyleLbl="node1" presStyleIdx="2" presStyleCnt="4">
        <dgm:presLayoutVars>
          <dgm:chMax val="0"/>
          <dgm:chPref val="0"/>
          <dgm:bulletEnabled val="1"/>
        </dgm:presLayoutVars>
      </dgm:prSet>
      <dgm:spPr/>
    </dgm:pt>
    <dgm:pt modelId="{3562ED4D-E380-4535-8457-1A6A5BB84C17}" type="pres">
      <dgm:prSet presAssocID="{CBDBCE05-1AE7-4647-A000-ED0D4C97352C}" presName="tile4" presStyleLbl="node1" presStyleIdx="3" presStyleCnt="4"/>
      <dgm:spPr/>
    </dgm:pt>
    <dgm:pt modelId="{204EAC67-93B3-4EE9-BC9E-380CDC8BC216}" type="pres">
      <dgm:prSet presAssocID="{CBDBCE05-1AE7-4647-A000-ED0D4C97352C}" presName="tile4text" presStyleLbl="node1" presStyleIdx="3" presStyleCnt="4">
        <dgm:presLayoutVars>
          <dgm:chMax val="0"/>
          <dgm:chPref val="0"/>
          <dgm:bulletEnabled val="1"/>
        </dgm:presLayoutVars>
      </dgm:prSet>
      <dgm:spPr/>
    </dgm:pt>
    <dgm:pt modelId="{040B7883-2346-48AA-BBDC-9CB5A567A586}" type="pres">
      <dgm:prSet presAssocID="{CBDBCE05-1AE7-4647-A000-ED0D4C97352C}" presName="centerTile" presStyleLbl="fgShp" presStyleIdx="0" presStyleCnt="1">
        <dgm:presLayoutVars>
          <dgm:chMax val="0"/>
          <dgm:chPref val="0"/>
        </dgm:presLayoutVars>
      </dgm:prSet>
      <dgm:spPr/>
    </dgm:pt>
  </dgm:ptLst>
  <dgm:cxnLst>
    <dgm:cxn modelId="{38A27A0B-15CF-4F03-B72E-787A4CCD15D2}" type="presOf" srcId="{19DD5B89-4233-4AA6-80CA-99EA72256419}" destId="{48B41B32-A2B0-4559-9F68-B07B41F0057E}" srcOrd="1" destOrd="0" presId="urn:microsoft.com/office/officeart/2005/8/layout/matrix1"/>
    <dgm:cxn modelId="{1FC1DC16-ABC0-4EE0-B9A8-0AA410E28487}" type="presOf" srcId="{CBDBCE05-1AE7-4647-A000-ED0D4C97352C}" destId="{38BF12A2-FCC5-4CC6-96AE-17E777E87642}" srcOrd="0" destOrd="0" presId="urn:microsoft.com/office/officeart/2005/8/layout/matrix1"/>
    <dgm:cxn modelId="{1C77D81D-6703-4248-B629-F4113A9AD7C7}" type="presOf" srcId="{172FEE4F-E85F-4E1C-9A4E-3A6EE10C829A}" destId="{3562ED4D-E380-4535-8457-1A6A5BB84C17}" srcOrd="0" destOrd="0" presId="urn:microsoft.com/office/officeart/2005/8/layout/matrix1"/>
    <dgm:cxn modelId="{FA1E7E1E-50DD-432D-804A-A502A047A9BD}" srcId="{6B96F7E9-6D3C-4E69-A4F3-44CC305751F2}" destId="{BD4C9D2E-7653-4E3D-BC63-872A7DFF0E18}" srcOrd="2" destOrd="0" parTransId="{664FEFDE-4001-4E32-BB42-1F9113B2435F}" sibTransId="{8FD98468-21DF-4C27-A7B1-D16DE281AD8A}"/>
    <dgm:cxn modelId="{11F7DE37-A801-4941-ABC3-92EC41BD502F}" type="presOf" srcId="{BD4C9D2E-7653-4E3D-BC63-872A7DFF0E18}" destId="{577DF406-B5B3-49B3-AC6F-1939D5CFA711}" srcOrd="0" destOrd="0" presId="urn:microsoft.com/office/officeart/2005/8/layout/matrix1"/>
    <dgm:cxn modelId="{DBD3494A-B7DC-43AA-9324-48C8B3239FCF}" type="presOf" srcId="{172FEE4F-E85F-4E1C-9A4E-3A6EE10C829A}" destId="{204EAC67-93B3-4EE9-BC9E-380CDC8BC216}" srcOrd="1" destOrd="0" presId="urn:microsoft.com/office/officeart/2005/8/layout/matrix1"/>
    <dgm:cxn modelId="{C0AEA75A-D41F-4763-8692-0CD7FE515383}" type="presOf" srcId="{637C5CC5-3763-4970-A704-DBEEC3B254EA}" destId="{91E60967-2450-4B27-8462-7ABF095B90DE}" srcOrd="0" destOrd="0" presId="urn:microsoft.com/office/officeart/2005/8/layout/matrix1"/>
    <dgm:cxn modelId="{7368DC5A-87C9-437D-ACEF-7C2C892560AE}" srcId="{6B96F7E9-6D3C-4E69-A4F3-44CC305751F2}" destId="{172FEE4F-E85F-4E1C-9A4E-3A6EE10C829A}" srcOrd="3" destOrd="0" parTransId="{A52CE2DF-41AB-43A2-9DC6-7569B55016BC}" sibTransId="{8CE1E56F-19B7-4D7F-8C17-3964CF344238}"/>
    <dgm:cxn modelId="{03A38688-1020-4278-9330-D6566B702488}" srcId="{CBDBCE05-1AE7-4647-A000-ED0D4C97352C}" destId="{6B96F7E9-6D3C-4E69-A4F3-44CC305751F2}" srcOrd="0" destOrd="0" parTransId="{CDEF0C98-793A-4E19-B6A8-145CABD6279D}" sibTransId="{BE8BDD57-8499-4071-97B6-BA0341745E61}"/>
    <dgm:cxn modelId="{651D678E-C8D8-41C5-9EC3-19F3781EC82A}" type="presOf" srcId="{6B96F7E9-6D3C-4E69-A4F3-44CC305751F2}" destId="{040B7883-2346-48AA-BBDC-9CB5A567A586}" srcOrd="0" destOrd="0" presId="urn:microsoft.com/office/officeart/2005/8/layout/matrix1"/>
    <dgm:cxn modelId="{EAA2DE93-6449-47C8-BE04-CB6875472193}" type="presOf" srcId="{637C5CC5-3763-4970-A704-DBEEC3B254EA}" destId="{B81635A1-3337-49C0-B5BC-3DDB88298A5F}" srcOrd="1" destOrd="0" presId="urn:microsoft.com/office/officeart/2005/8/layout/matrix1"/>
    <dgm:cxn modelId="{13A19395-F365-4407-8616-E91481A896D4}" type="presOf" srcId="{19DD5B89-4233-4AA6-80CA-99EA72256419}" destId="{C5D8B4A3-0DBA-44E6-90F2-6DD056ED2491}" srcOrd="0" destOrd="0" presId="urn:microsoft.com/office/officeart/2005/8/layout/matrix1"/>
    <dgm:cxn modelId="{B05E18C5-B3F1-4579-A189-1BBCF16E5E73}" srcId="{6B96F7E9-6D3C-4E69-A4F3-44CC305751F2}" destId="{637C5CC5-3763-4970-A704-DBEEC3B254EA}" srcOrd="1" destOrd="0" parTransId="{04515914-DA08-42DD-9BAA-18314F2D112E}" sibTransId="{52B20E33-2B61-448B-97B4-5D1F18A02B76}"/>
    <dgm:cxn modelId="{8E3E76C9-9D5D-48A3-B66A-A3B6CFE05494}" type="presOf" srcId="{BD4C9D2E-7653-4E3D-BC63-872A7DFF0E18}" destId="{5D8F230E-300D-4760-871A-D465EA804FDE}" srcOrd="1" destOrd="0" presId="urn:microsoft.com/office/officeart/2005/8/layout/matrix1"/>
    <dgm:cxn modelId="{69BAD8E7-D54B-49E0-863D-391016AE0DCC}" srcId="{6B96F7E9-6D3C-4E69-A4F3-44CC305751F2}" destId="{19DD5B89-4233-4AA6-80CA-99EA72256419}" srcOrd="0" destOrd="0" parTransId="{439500CE-1A04-4EFC-8635-C658567EBEB6}" sibTransId="{A3946C54-4E0C-40C9-B3EF-F44EEC92C168}"/>
    <dgm:cxn modelId="{2F065634-F890-48BF-A617-2294962552B9}" type="presParOf" srcId="{38BF12A2-FCC5-4CC6-96AE-17E777E87642}" destId="{5F2C4D26-6543-4863-B6F1-E37B0467262C}" srcOrd="0" destOrd="0" presId="urn:microsoft.com/office/officeart/2005/8/layout/matrix1"/>
    <dgm:cxn modelId="{1DCCB20F-EB6C-481E-8939-74C417538862}" type="presParOf" srcId="{5F2C4D26-6543-4863-B6F1-E37B0467262C}" destId="{C5D8B4A3-0DBA-44E6-90F2-6DD056ED2491}" srcOrd="0" destOrd="0" presId="urn:microsoft.com/office/officeart/2005/8/layout/matrix1"/>
    <dgm:cxn modelId="{C416036A-C3D6-483B-8D6E-6E3D96B009A3}" type="presParOf" srcId="{5F2C4D26-6543-4863-B6F1-E37B0467262C}" destId="{48B41B32-A2B0-4559-9F68-B07B41F0057E}" srcOrd="1" destOrd="0" presId="urn:microsoft.com/office/officeart/2005/8/layout/matrix1"/>
    <dgm:cxn modelId="{D28FDF8E-16F3-45A8-B024-147724476E3A}" type="presParOf" srcId="{5F2C4D26-6543-4863-B6F1-E37B0467262C}" destId="{91E60967-2450-4B27-8462-7ABF095B90DE}" srcOrd="2" destOrd="0" presId="urn:microsoft.com/office/officeart/2005/8/layout/matrix1"/>
    <dgm:cxn modelId="{C6A64E11-BA44-4B54-9A8D-AAD4530A725B}" type="presParOf" srcId="{5F2C4D26-6543-4863-B6F1-E37B0467262C}" destId="{B81635A1-3337-49C0-B5BC-3DDB88298A5F}" srcOrd="3" destOrd="0" presId="urn:microsoft.com/office/officeart/2005/8/layout/matrix1"/>
    <dgm:cxn modelId="{1C2802D1-9E6B-4E57-8B57-826301A2029F}" type="presParOf" srcId="{5F2C4D26-6543-4863-B6F1-E37B0467262C}" destId="{577DF406-B5B3-49B3-AC6F-1939D5CFA711}" srcOrd="4" destOrd="0" presId="urn:microsoft.com/office/officeart/2005/8/layout/matrix1"/>
    <dgm:cxn modelId="{3773500D-D034-406A-9F15-D067417ED351}" type="presParOf" srcId="{5F2C4D26-6543-4863-B6F1-E37B0467262C}" destId="{5D8F230E-300D-4760-871A-D465EA804FDE}" srcOrd="5" destOrd="0" presId="urn:microsoft.com/office/officeart/2005/8/layout/matrix1"/>
    <dgm:cxn modelId="{6DF428AD-38AB-4D0D-97E4-6B640E5B1CA6}" type="presParOf" srcId="{5F2C4D26-6543-4863-B6F1-E37B0467262C}" destId="{3562ED4D-E380-4535-8457-1A6A5BB84C17}" srcOrd="6" destOrd="0" presId="urn:microsoft.com/office/officeart/2005/8/layout/matrix1"/>
    <dgm:cxn modelId="{F9E37EA4-F864-4E93-A520-50B57FC6146F}" type="presParOf" srcId="{5F2C4D26-6543-4863-B6F1-E37B0467262C}" destId="{204EAC67-93B3-4EE9-BC9E-380CDC8BC216}" srcOrd="7" destOrd="0" presId="urn:microsoft.com/office/officeart/2005/8/layout/matrix1"/>
    <dgm:cxn modelId="{81B43053-779A-455C-8AD1-D8945C8A6741}" type="presParOf" srcId="{38BF12A2-FCC5-4CC6-96AE-17E777E87642}" destId="{040B7883-2346-48AA-BBDC-9CB5A567A58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F2A69322-1BE9-4BDF-B982-868C117D4039}"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IN"/>
        </a:p>
      </dgm:t>
    </dgm:pt>
    <dgm:pt modelId="{53357762-B87C-4C29-B60F-0E824612208A}">
      <dgm:prSet custT="1"/>
      <dgm:spPr/>
      <dgm:t>
        <a:bodyPr/>
        <a:lstStyle/>
        <a:p>
          <a:pPr algn="l"/>
          <a:r>
            <a:rPr lang="en-US" sz="3300" b="1" dirty="0">
              <a:solidFill>
                <a:schemeClr val="bg1"/>
              </a:solidFill>
            </a:rPr>
            <a:t>I</a:t>
          </a:r>
          <a:r>
            <a:rPr lang="en-US" sz="3300" b="1" dirty="0"/>
            <a:t> </a:t>
          </a:r>
          <a:r>
            <a:rPr lang="en-US" sz="3300" dirty="0"/>
            <a:t>– </a:t>
          </a:r>
          <a:r>
            <a:rPr lang="en-US" sz="2400" dirty="0"/>
            <a:t>Introduce yourself </a:t>
          </a:r>
          <a:endParaRPr lang="en-IN" sz="3300" dirty="0"/>
        </a:p>
      </dgm:t>
    </dgm:pt>
    <dgm:pt modelId="{463EA5F4-1E84-4A19-AE06-017D705D61CA}" type="parTrans" cxnId="{7341F260-152B-4CD2-8782-7B4481C4A491}">
      <dgm:prSet/>
      <dgm:spPr/>
      <dgm:t>
        <a:bodyPr/>
        <a:lstStyle/>
        <a:p>
          <a:endParaRPr lang="en-IN"/>
        </a:p>
      </dgm:t>
    </dgm:pt>
    <dgm:pt modelId="{721C6305-25B5-48B4-9990-8879E15204BB}" type="sibTrans" cxnId="{7341F260-152B-4CD2-8782-7B4481C4A491}">
      <dgm:prSet/>
      <dgm:spPr/>
      <dgm:t>
        <a:bodyPr/>
        <a:lstStyle/>
        <a:p>
          <a:endParaRPr lang="en-IN"/>
        </a:p>
      </dgm:t>
    </dgm:pt>
    <dgm:pt modelId="{239B1323-8A99-442D-A094-B101A9B77E46}">
      <dgm:prSet custT="1"/>
      <dgm:spPr>
        <a:solidFill>
          <a:srgbClr val="8E02B0"/>
        </a:solidFill>
      </dgm:spPr>
      <dgm:t>
        <a:bodyPr/>
        <a:lstStyle/>
        <a:p>
          <a:pPr algn="l"/>
          <a:r>
            <a:rPr lang="en-US" sz="3300" b="1" kern="1200" dirty="0">
              <a:solidFill>
                <a:prstClr val="white"/>
              </a:solidFill>
              <a:latin typeface="Swis721 Cn BT"/>
              <a:ea typeface="+mn-ea"/>
              <a:cs typeface="+mn-cs"/>
            </a:rPr>
            <a:t>M</a:t>
          </a:r>
          <a:r>
            <a:rPr lang="en-US" sz="3300" b="1" kern="1200" dirty="0"/>
            <a:t> </a:t>
          </a:r>
          <a:r>
            <a:rPr lang="en-US" sz="3300" kern="1200" dirty="0"/>
            <a:t>–</a:t>
          </a:r>
          <a:r>
            <a:rPr lang="en-US" sz="2400" kern="1200" dirty="0">
              <a:solidFill>
                <a:prstClr val="white"/>
              </a:solidFill>
              <a:latin typeface="Swis721 Cn BT"/>
              <a:ea typeface="+mn-ea"/>
              <a:cs typeface="+mn-cs"/>
            </a:rPr>
            <a:t>Make eye contact </a:t>
          </a:r>
          <a:endParaRPr lang="en-IN" sz="2400" kern="1200" dirty="0">
            <a:solidFill>
              <a:prstClr val="white"/>
            </a:solidFill>
            <a:latin typeface="Swis721 Cn BT"/>
            <a:ea typeface="+mn-ea"/>
            <a:cs typeface="+mn-cs"/>
          </a:endParaRPr>
        </a:p>
      </dgm:t>
    </dgm:pt>
    <dgm:pt modelId="{5B9EED86-BB5D-4183-AF8B-24015A41F68A}" type="parTrans" cxnId="{8231BA2F-6856-420F-B1D9-05C16C736336}">
      <dgm:prSet/>
      <dgm:spPr/>
      <dgm:t>
        <a:bodyPr/>
        <a:lstStyle/>
        <a:p>
          <a:endParaRPr lang="en-IN"/>
        </a:p>
      </dgm:t>
    </dgm:pt>
    <dgm:pt modelId="{23576DEA-9C44-480C-B5D5-CD4E1B6C59D1}" type="sibTrans" cxnId="{8231BA2F-6856-420F-B1D9-05C16C736336}">
      <dgm:prSet/>
      <dgm:spPr/>
      <dgm:t>
        <a:bodyPr/>
        <a:lstStyle/>
        <a:p>
          <a:endParaRPr lang="en-IN"/>
        </a:p>
      </dgm:t>
    </dgm:pt>
    <dgm:pt modelId="{8BACA2A7-EA74-4A44-831E-C3A3E6E851A1}">
      <dgm:prSet custT="1"/>
      <dgm:spPr>
        <a:solidFill>
          <a:srgbClr val="FF3887"/>
        </a:solidFill>
      </dgm:spPr>
      <dgm:t>
        <a:bodyPr/>
        <a:lstStyle/>
        <a:p>
          <a:pPr algn="l"/>
          <a:r>
            <a:rPr lang="en-US" sz="3300" b="1" kern="1200" dirty="0">
              <a:solidFill>
                <a:prstClr val="white"/>
              </a:solidFill>
              <a:latin typeface="Swis721 Cn BT"/>
              <a:ea typeface="+mn-ea"/>
              <a:cs typeface="+mn-cs"/>
            </a:rPr>
            <a:t>P</a:t>
          </a:r>
          <a:r>
            <a:rPr lang="en-US" sz="3300" kern="1200" dirty="0"/>
            <a:t> – </a:t>
          </a:r>
          <a:r>
            <a:rPr lang="en-US" sz="2400" kern="1200" dirty="0">
              <a:solidFill>
                <a:prstClr val="white"/>
              </a:solidFill>
              <a:latin typeface="Swis721 Cn BT"/>
              <a:ea typeface="+mn-ea"/>
              <a:cs typeface="+mn-cs"/>
            </a:rPr>
            <a:t>Professional handshake</a:t>
          </a:r>
          <a:endParaRPr lang="en-IN" sz="2400" kern="1200" dirty="0">
            <a:solidFill>
              <a:prstClr val="white"/>
            </a:solidFill>
            <a:latin typeface="Swis721 Cn BT"/>
            <a:ea typeface="+mn-ea"/>
            <a:cs typeface="+mn-cs"/>
          </a:endParaRPr>
        </a:p>
      </dgm:t>
    </dgm:pt>
    <dgm:pt modelId="{09798D5B-A886-4E97-95DD-0D97AD8485FB}" type="parTrans" cxnId="{30A78F55-AC48-447F-A54A-22F394269BE9}">
      <dgm:prSet/>
      <dgm:spPr/>
      <dgm:t>
        <a:bodyPr/>
        <a:lstStyle/>
        <a:p>
          <a:endParaRPr lang="en-IN"/>
        </a:p>
      </dgm:t>
    </dgm:pt>
    <dgm:pt modelId="{63F38D00-AE6E-497B-8BF6-78292A9CF919}" type="sibTrans" cxnId="{30A78F55-AC48-447F-A54A-22F394269BE9}">
      <dgm:prSet/>
      <dgm:spPr/>
      <dgm:t>
        <a:bodyPr/>
        <a:lstStyle/>
        <a:p>
          <a:endParaRPr lang="en-IN"/>
        </a:p>
      </dgm:t>
    </dgm:pt>
    <dgm:pt modelId="{548256C9-DB4C-46DC-972F-9794B2D5D864}">
      <dgm:prSet custT="1"/>
      <dgm:spPr>
        <a:solidFill>
          <a:srgbClr val="00B050"/>
        </a:solidFill>
      </dgm:spPr>
      <dgm:t>
        <a:bodyPr/>
        <a:lstStyle/>
        <a:p>
          <a:pPr algn="l"/>
          <a:r>
            <a:rPr lang="en-US" sz="3300" b="1" kern="1200" dirty="0">
              <a:solidFill>
                <a:prstClr val="white"/>
              </a:solidFill>
              <a:latin typeface="Swis721 Cn BT"/>
              <a:ea typeface="+mn-ea"/>
              <a:cs typeface="+mn-cs"/>
            </a:rPr>
            <a:t>A</a:t>
          </a:r>
          <a:r>
            <a:rPr lang="en-US" sz="3300" kern="1200" dirty="0"/>
            <a:t> – </a:t>
          </a:r>
          <a:r>
            <a:rPr lang="en-US" sz="2400" kern="1200" dirty="0">
              <a:solidFill>
                <a:prstClr val="white"/>
              </a:solidFill>
              <a:latin typeface="Swis721 Cn BT"/>
              <a:ea typeface="+mn-ea"/>
              <a:cs typeface="+mn-cs"/>
            </a:rPr>
            <a:t>Acknowledge personal space </a:t>
          </a:r>
          <a:endParaRPr lang="en-IN" sz="2400" kern="1200" dirty="0">
            <a:solidFill>
              <a:prstClr val="white"/>
            </a:solidFill>
            <a:latin typeface="Swis721 Cn BT"/>
            <a:ea typeface="+mn-ea"/>
            <a:cs typeface="+mn-cs"/>
          </a:endParaRPr>
        </a:p>
      </dgm:t>
    </dgm:pt>
    <dgm:pt modelId="{BF9A1A21-FB48-435F-B8E1-CC926B1BBCC0}" type="parTrans" cxnId="{31E33BC9-5F05-408C-B794-0FDC85F28843}">
      <dgm:prSet/>
      <dgm:spPr/>
      <dgm:t>
        <a:bodyPr/>
        <a:lstStyle/>
        <a:p>
          <a:endParaRPr lang="en-IN"/>
        </a:p>
      </dgm:t>
    </dgm:pt>
    <dgm:pt modelId="{F64AE032-9562-4BB3-9E59-C0AA2E9C0D5A}" type="sibTrans" cxnId="{31E33BC9-5F05-408C-B794-0FDC85F28843}">
      <dgm:prSet/>
      <dgm:spPr/>
      <dgm:t>
        <a:bodyPr/>
        <a:lstStyle/>
        <a:p>
          <a:endParaRPr lang="en-IN"/>
        </a:p>
      </dgm:t>
    </dgm:pt>
    <dgm:pt modelId="{44BC90CA-F3F1-4773-8838-8F84DA98AF46}">
      <dgm:prSet custT="1"/>
      <dgm:spPr>
        <a:solidFill>
          <a:srgbClr val="1C55E3"/>
        </a:solidFill>
      </dgm:spPr>
      <dgm:t>
        <a:bodyPr/>
        <a:lstStyle/>
        <a:p>
          <a:pPr algn="l"/>
          <a:r>
            <a:rPr lang="en-US" sz="3300" b="1" kern="1200" dirty="0">
              <a:solidFill>
                <a:prstClr val="white"/>
              </a:solidFill>
              <a:latin typeface="Swis721 Cn BT"/>
              <a:ea typeface="+mn-ea"/>
              <a:cs typeface="+mn-cs"/>
            </a:rPr>
            <a:t>C</a:t>
          </a:r>
          <a:r>
            <a:rPr lang="en-US" sz="3300" kern="1200" dirty="0"/>
            <a:t> – </a:t>
          </a:r>
          <a:r>
            <a:rPr lang="en-US" sz="2400" kern="1200" dirty="0">
              <a:solidFill>
                <a:prstClr val="white"/>
              </a:solidFill>
              <a:latin typeface="Swis721 Cn BT"/>
              <a:ea typeface="+mn-ea"/>
              <a:cs typeface="+mn-cs"/>
            </a:rPr>
            <a:t>Create a good first impression </a:t>
          </a:r>
          <a:endParaRPr lang="en-IN" sz="2400" kern="1200" dirty="0">
            <a:solidFill>
              <a:prstClr val="white"/>
            </a:solidFill>
            <a:latin typeface="Swis721 Cn BT"/>
            <a:ea typeface="+mn-ea"/>
            <a:cs typeface="+mn-cs"/>
          </a:endParaRPr>
        </a:p>
      </dgm:t>
    </dgm:pt>
    <dgm:pt modelId="{C7D0BA26-158F-4615-B8FF-23877F50B0D8}" type="parTrans" cxnId="{44E7E72C-3328-4E37-95CA-9D32898CA0B1}">
      <dgm:prSet/>
      <dgm:spPr/>
      <dgm:t>
        <a:bodyPr/>
        <a:lstStyle/>
        <a:p>
          <a:endParaRPr lang="en-IN"/>
        </a:p>
      </dgm:t>
    </dgm:pt>
    <dgm:pt modelId="{36FEFD3F-B5FD-4F1F-9A2A-5FE1C11DA636}" type="sibTrans" cxnId="{44E7E72C-3328-4E37-95CA-9D32898CA0B1}">
      <dgm:prSet/>
      <dgm:spPr/>
      <dgm:t>
        <a:bodyPr/>
        <a:lstStyle/>
        <a:p>
          <a:endParaRPr lang="en-IN"/>
        </a:p>
      </dgm:t>
    </dgm:pt>
    <dgm:pt modelId="{704363DB-C002-48C0-8078-6ED27397A97B}">
      <dgm:prSet custT="1"/>
      <dgm:spPr>
        <a:solidFill>
          <a:srgbClr val="002060"/>
        </a:solidFill>
      </dgm:spPr>
      <dgm:t>
        <a:bodyPr/>
        <a:lstStyle/>
        <a:p>
          <a:pPr algn="l"/>
          <a:r>
            <a:rPr lang="en-IN" sz="3300" b="1" kern="1200" dirty="0">
              <a:solidFill>
                <a:prstClr val="white"/>
              </a:solidFill>
              <a:latin typeface="Swis721 Cn BT"/>
              <a:ea typeface="+mn-ea"/>
              <a:cs typeface="+mn-cs"/>
            </a:rPr>
            <a:t>T</a:t>
          </a:r>
          <a:r>
            <a:rPr lang="en-IN" sz="3300" b="1" kern="1200" dirty="0">
              <a:solidFill>
                <a:prstClr val="black"/>
              </a:solidFill>
              <a:latin typeface="Swis721 Cn BT"/>
              <a:ea typeface="+mn-ea"/>
              <a:cs typeface="+mn-cs"/>
            </a:rPr>
            <a:t> </a:t>
          </a:r>
          <a:r>
            <a:rPr lang="en-IN" sz="3300" kern="1200" dirty="0"/>
            <a:t>– </a:t>
          </a:r>
          <a:r>
            <a:rPr lang="en-IN" sz="2400" kern="1200" dirty="0">
              <a:solidFill>
                <a:prstClr val="white"/>
              </a:solidFill>
              <a:latin typeface="Swis721 Cn BT"/>
              <a:ea typeface="+mn-ea"/>
              <a:cs typeface="+mn-cs"/>
            </a:rPr>
            <a:t>Thank the person </a:t>
          </a:r>
        </a:p>
      </dgm:t>
    </dgm:pt>
    <dgm:pt modelId="{836E5E00-56A3-46DB-99D9-092863B641CF}" type="parTrans" cxnId="{2CC849F3-A241-41E0-A64A-13AA7B1056A0}">
      <dgm:prSet/>
      <dgm:spPr/>
      <dgm:t>
        <a:bodyPr/>
        <a:lstStyle/>
        <a:p>
          <a:endParaRPr lang="en-IN"/>
        </a:p>
      </dgm:t>
    </dgm:pt>
    <dgm:pt modelId="{AE7A656A-EE02-4725-B5ED-94AE21A5731D}" type="sibTrans" cxnId="{2CC849F3-A241-41E0-A64A-13AA7B1056A0}">
      <dgm:prSet/>
      <dgm:spPr/>
      <dgm:t>
        <a:bodyPr/>
        <a:lstStyle/>
        <a:p>
          <a:endParaRPr lang="en-IN"/>
        </a:p>
      </dgm:t>
    </dgm:pt>
    <dgm:pt modelId="{0220032C-4EB0-4B0A-ABD3-3DD79ABDA5F5}" type="pres">
      <dgm:prSet presAssocID="{F2A69322-1BE9-4BDF-B982-868C117D4039}" presName="linearFlow" presStyleCnt="0">
        <dgm:presLayoutVars>
          <dgm:dir/>
          <dgm:resizeHandles val="exact"/>
        </dgm:presLayoutVars>
      </dgm:prSet>
      <dgm:spPr/>
    </dgm:pt>
    <dgm:pt modelId="{2482E72A-F029-45B7-9F16-5B871CC7E9C2}" type="pres">
      <dgm:prSet presAssocID="{53357762-B87C-4C29-B60F-0E824612208A}" presName="composite" presStyleCnt="0"/>
      <dgm:spPr/>
    </dgm:pt>
    <dgm:pt modelId="{A9C9BDF2-8F31-4882-81C8-9E5F27A11739}" type="pres">
      <dgm:prSet presAssocID="{53357762-B87C-4C29-B60F-0E824612208A}"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97A52C3-A5F8-4001-84D6-15FE053B23B7}" type="pres">
      <dgm:prSet presAssocID="{53357762-B87C-4C29-B60F-0E824612208A}" presName="txShp" presStyleLbl="node1" presStyleIdx="0" presStyleCnt="6">
        <dgm:presLayoutVars>
          <dgm:bulletEnabled val="1"/>
        </dgm:presLayoutVars>
      </dgm:prSet>
      <dgm:spPr/>
    </dgm:pt>
    <dgm:pt modelId="{F229F3CD-B5EA-4228-A540-AF8F61ECCCC4}" type="pres">
      <dgm:prSet presAssocID="{721C6305-25B5-48B4-9990-8879E15204BB}" presName="spacing" presStyleCnt="0"/>
      <dgm:spPr/>
    </dgm:pt>
    <dgm:pt modelId="{50340B55-4276-43DE-9374-6C4E19F63A21}" type="pres">
      <dgm:prSet presAssocID="{239B1323-8A99-442D-A094-B101A9B77E46}" presName="composite" presStyleCnt="0"/>
      <dgm:spPr/>
    </dgm:pt>
    <dgm:pt modelId="{46CC606B-49DB-4E2D-B821-A1B07C1743EC}" type="pres">
      <dgm:prSet presAssocID="{239B1323-8A99-442D-A094-B101A9B77E46}"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C7C6F096-D84D-49BC-A323-39E72577A2E9}" type="pres">
      <dgm:prSet presAssocID="{239B1323-8A99-442D-A094-B101A9B77E46}" presName="txShp" presStyleLbl="node1" presStyleIdx="1" presStyleCnt="6">
        <dgm:presLayoutVars>
          <dgm:bulletEnabled val="1"/>
        </dgm:presLayoutVars>
      </dgm:prSet>
      <dgm:spPr/>
    </dgm:pt>
    <dgm:pt modelId="{3A2D2658-63FC-46DA-BA22-ED650664C7C4}" type="pres">
      <dgm:prSet presAssocID="{23576DEA-9C44-480C-B5D5-CD4E1B6C59D1}" presName="spacing" presStyleCnt="0"/>
      <dgm:spPr/>
    </dgm:pt>
    <dgm:pt modelId="{7A1C629D-CBE6-4E72-B464-686A83EE65F4}" type="pres">
      <dgm:prSet presAssocID="{8BACA2A7-EA74-4A44-831E-C3A3E6E851A1}" presName="composite" presStyleCnt="0"/>
      <dgm:spPr/>
    </dgm:pt>
    <dgm:pt modelId="{CC11E8DC-B8BF-44CA-AF64-C20BAC1253AC}" type="pres">
      <dgm:prSet presAssocID="{8BACA2A7-EA74-4A44-831E-C3A3E6E851A1}" presName="imgShp" presStyleLbl="fgImgPlace1" presStyleIdx="2" presStyleCnt="6"/>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61254" t="-41026" r="-61254" b="-91596"/>
          </a:stretch>
        </a:blipFill>
      </dgm:spPr>
    </dgm:pt>
    <dgm:pt modelId="{E11F08D2-DD15-45A5-9241-216DA6A8A4F0}" type="pres">
      <dgm:prSet presAssocID="{8BACA2A7-EA74-4A44-831E-C3A3E6E851A1}" presName="txShp" presStyleLbl="node1" presStyleIdx="2" presStyleCnt="6" custLinFactNeighborY="-2676">
        <dgm:presLayoutVars>
          <dgm:bulletEnabled val="1"/>
        </dgm:presLayoutVars>
      </dgm:prSet>
      <dgm:spPr/>
    </dgm:pt>
    <dgm:pt modelId="{6E269C9A-AD3D-4D7C-9560-3266CAA49301}" type="pres">
      <dgm:prSet presAssocID="{63F38D00-AE6E-497B-8BF6-78292A9CF919}" presName="spacing" presStyleCnt="0"/>
      <dgm:spPr/>
    </dgm:pt>
    <dgm:pt modelId="{A6ADFE33-1F39-49A8-BAF8-90A34F0B9AC2}" type="pres">
      <dgm:prSet presAssocID="{548256C9-DB4C-46DC-972F-9794B2D5D864}" presName="composite" presStyleCnt="0"/>
      <dgm:spPr/>
    </dgm:pt>
    <dgm:pt modelId="{6AFC6FD2-C71F-4CAD-B481-14461BAD47CF}" type="pres">
      <dgm:prSet presAssocID="{548256C9-DB4C-46DC-972F-9794B2D5D864}"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8000" r="-8000"/>
          </a:stretch>
        </a:blipFill>
      </dgm:spPr>
    </dgm:pt>
    <dgm:pt modelId="{14D3F7EE-8DC2-4A69-A4CC-DE12F3903361}" type="pres">
      <dgm:prSet presAssocID="{548256C9-DB4C-46DC-972F-9794B2D5D864}" presName="txShp" presStyleLbl="node1" presStyleIdx="3" presStyleCnt="6">
        <dgm:presLayoutVars>
          <dgm:bulletEnabled val="1"/>
        </dgm:presLayoutVars>
      </dgm:prSet>
      <dgm:spPr/>
    </dgm:pt>
    <dgm:pt modelId="{00A9FB96-177C-4687-82DA-199D48830338}" type="pres">
      <dgm:prSet presAssocID="{F64AE032-9562-4BB3-9E59-C0AA2E9C0D5A}" presName="spacing" presStyleCnt="0"/>
      <dgm:spPr/>
    </dgm:pt>
    <dgm:pt modelId="{1F1FCA84-A596-4587-BF30-564AD7ABCFEA}" type="pres">
      <dgm:prSet presAssocID="{44BC90CA-F3F1-4773-8838-8F84DA98AF46}" presName="composite" presStyleCnt="0"/>
      <dgm:spPr/>
    </dgm:pt>
    <dgm:pt modelId="{35ACFCC3-EC0B-403B-9260-E1F4E4B81100}" type="pres">
      <dgm:prSet presAssocID="{44BC90CA-F3F1-4773-8838-8F84DA98AF46}"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F797763A-01D0-4760-8B6B-E94E11EB426F}" type="pres">
      <dgm:prSet presAssocID="{44BC90CA-F3F1-4773-8838-8F84DA98AF46}" presName="txShp" presStyleLbl="node1" presStyleIdx="4" presStyleCnt="6">
        <dgm:presLayoutVars>
          <dgm:bulletEnabled val="1"/>
        </dgm:presLayoutVars>
      </dgm:prSet>
      <dgm:spPr/>
    </dgm:pt>
    <dgm:pt modelId="{56447183-5E2F-4D50-9D7C-A9F410F41DF4}" type="pres">
      <dgm:prSet presAssocID="{36FEFD3F-B5FD-4F1F-9A2A-5FE1C11DA636}" presName="spacing" presStyleCnt="0"/>
      <dgm:spPr/>
    </dgm:pt>
    <dgm:pt modelId="{1C930647-9184-4EAB-8030-8D6C41BF16A4}" type="pres">
      <dgm:prSet presAssocID="{704363DB-C002-48C0-8078-6ED27397A97B}" presName="composite" presStyleCnt="0"/>
      <dgm:spPr/>
    </dgm:pt>
    <dgm:pt modelId="{F270C2E3-BC4F-478E-AECF-1E28C1E1B295}" type="pres">
      <dgm:prSet presAssocID="{704363DB-C002-48C0-8078-6ED27397A97B}"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0" r="-20000"/>
          </a:stretch>
        </a:blipFill>
      </dgm:spPr>
    </dgm:pt>
    <dgm:pt modelId="{E06AE442-8DCC-4023-98EF-1D5C4DB8E09C}" type="pres">
      <dgm:prSet presAssocID="{704363DB-C002-48C0-8078-6ED27397A97B}" presName="txShp" presStyleLbl="node1" presStyleIdx="5" presStyleCnt="6">
        <dgm:presLayoutVars>
          <dgm:bulletEnabled val="1"/>
        </dgm:presLayoutVars>
      </dgm:prSet>
      <dgm:spPr/>
    </dgm:pt>
  </dgm:ptLst>
  <dgm:cxnLst>
    <dgm:cxn modelId="{FD0FC60B-1DCB-403D-805B-19C30A8CEB9B}" type="presOf" srcId="{704363DB-C002-48C0-8078-6ED27397A97B}" destId="{E06AE442-8DCC-4023-98EF-1D5C4DB8E09C}" srcOrd="0" destOrd="0" presId="urn:microsoft.com/office/officeart/2005/8/layout/vList3"/>
    <dgm:cxn modelId="{AED75627-6AB6-496A-9F9F-250A8BD20D8A}" type="presOf" srcId="{8BACA2A7-EA74-4A44-831E-C3A3E6E851A1}" destId="{E11F08D2-DD15-45A5-9241-216DA6A8A4F0}" srcOrd="0" destOrd="0" presId="urn:microsoft.com/office/officeart/2005/8/layout/vList3"/>
    <dgm:cxn modelId="{44E7E72C-3328-4E37-95CA-9D32898CA0B1}" srcId="{F2A69322-1BE9-4BDF-B982-868C117D4039}" destId="{44BC90CA-F3F1-4773-8838-8F84DA98AF46}" srcOrd="4" destOrd="0" parTransId="{C7D0BA26-158F-4615-B8FF-23877F50B0D8}" sibTransId="{36FEFD3F-B5FD-4F1F-9A2A-5FE1C11DA636}"/>
    <dgm:cxn modelId="{8231BA2F-6856-420F-B1D9-05C16C736336}" srcId="{F2A69322-1BE9-4BDF-B982-868C117D4039}" destId="{239B1323-8A99-442D-A094-B101A9B77E46}" srcOrd="1" destOrd="0" parTransId="{5B9EED86-BB5D-4183-AF8B-24015A41F68A}" sibTransId="{23576DEA-9C44-480C-B5D5-CD4E1B6C59D1}"/>
    <dgm:cxn modelId="{7341F260-152B-4CD2-8782-7B4481C4A491}" srcId="{F2A69322-1BE9-4BDF-B982-868C117D4039}" destId="{53357762-B87C-4C29-B60F-0E824612208A}" srcOrd="0" destOrd="0" parTransId="{463EA5F4-1E84-4A19-AE06-017D705D61CA}" sibTransId="{721C6305-25B5-48B4-9990-8879E15204BB}"/>
    <dgm:cxn modelId="{30A78F55-AC48-447F-A54A-22F394269BE9}" srcId="{F2A69322-1BE9-4BDF-B982-868C117D4039}" destId="{8BACA2A7-EA74-4A44-831E-C3A3E6E851A1}" srcOrd="2" destOrd="0" parTransId="{09798D5B-A886-4E97-95DD-0D97AD8485FB}" sibTransId="{63F38D00-AE6E-497B-8BF6-78292A9CF919}"/>
    <dgm:cxn modelId="{8D4BFA56-5DFC-4C38-92ED-73BB1E0F527A}" type="presOf" srcId="{F2A69322-1BE9-4BDF-B982-868C117D4039}" destId="{0220032C-4EB0-4B0A-ABD3-3DD79ABDA5F5}" srcOrd="0" destOrd="0" presId="urn:microsoft.com/office/officeart/2005/8/layout/vList3"/>
    <dgm:cxn modelId="{EA70E057-BC0E-42A7-BE09-8E7B8C525DBB}" type="presOf" srcId="{44BC90CA-F3F1-4773-8838-8F84DA98AF46}" destId="{F797763A-01D0-4760-8B6B-E94E11EB426F}" srcOrd="0" destOrd="0" presId="urn:microsoft.com/office/officeart/2005/8/layout/vList3"/>
    <dgm:cxn modelId="{BA4A7B94-862A-4C99-ACC7-9F3A19BC207C}" type="presOf" srcId="{548256C9-DB4C-46DC-972F-9794B2D5D864}" destId="{14D3F7EE-8DC2-4A69-A4CC-DE12F3903361}" srcOrd="0" destOrd="0" presId="urn:microsoft.com/office/officeart/2005/8/layout/vList3"/>
    <dgm:cxn modelId="{31E33BC9-5F05-408C-B794-0FDC85F28843}" srcId="{F2A69322-1BE9-4BDF-B982-868C117D4039}" destId="{548256C9-DB4C-46DC-972F-9794B2D5D864}" srcOrd="3" destOrd="0" parTransId="{BF9A1A21-FB48-435F-B8E1-CC926B1BBCC0}" sibTransId="{F64AE032-9562-4BB3-9E59-C0AA2E9C0D5A}"/>
    <dgm:cxn modelId="{F425A5D5-7F81-41DB-A243-E694EC2B41B5}" type="presOf" srcId="{53357762-B87C-4C29-B60F-0E824612208A}" destId="{797A52C3-A5F8-4001-84D6-15FE053B23B7}" srcOrd="0" destOrd="0" presId="urn:microsoft.com/office/officeart/2005/8/layout/vList3"/>
    <dgm:cxn modelId="{8936A4E2-3036-4710-AF1C-94B3939AB542}" type="presOf" srcId="{239B1323-8A99-442D-A094-B101A9B77E46}" destId="{C7C6F096-D84D-49BC-A323-39E72577A2E9}" srcOrd="0" destOrd="0" presId="urn:microsoft.com/office/officeart/2005/8/layout/vList3"/>
    <dgm:cxn modelId="{2CC849F3-A241-41E0-A64A-13AA7B1056A0}" srcId="{F2A69322-1BE9-4BDF-B982-868C117D4039}" destId="{704363DB-C002-48C0-8078-6ED27397A97B}" srcOrd="5" destOrd="0" parTransId="{836E5E00-56A3-46DB-99D9-092863B641CF}" sibTransId="{AE7A656A-EE02-4725-B5ED-94AE21A5731D}"/>
    <dgm:cxn modelId="{72AB659C-5B1C-401C-B523-5ADC6096A47A}" type="presParOf" srcId="{0220032C-4EB0-4B0A-ABD3-3DD79ABDA5F5}" destId="{2482E72A-F029-45B7-9F16-5B871CC7E9C2}" srcOrd="0" destOrd="0" presId="urn:microsoft.com/office/officeart/2005/8/layout/vList3"/>
    <dgm:cxn modelId="{34440B25-88AC-4021-A45B-F38AD306437C}" type="presParOf" srcId="{2482E72A-F029-45B7-9F16-5B871CC7E9C2}" destId="{A9C9BDF2-8F31-4882-81C8-9E5F27A11739}" srcOrd="0" destOrd="0" presId="urn:microsoft.com/office/officeart/2005/8/layout/vList3"/>
    <dgm:cxn modelId="{ADF3880D-8B82-477E-B957-0B630A76F4F2}" type="presParOf" srcId="{2482E72A-F029-45B7-9F16-5B871CC7E9C2}" destId="{797A52C3-A5F8-4001-84D6-15FE053B23B7}" srcOrd="1" destOrd="0" presId="urn:microsoft.com/office/officeart/2005/8/layout/vList3"/>
    <dgm:cxn modelId="{2ED6513A-9CD3-44D1-A128-A2866DADF910}" type="presParOf" srcId="{0220032C-4EB0-4B0A-ABD3-3DD79ABDA5F5}" destId="{F229F3CD-B5EA-4228-A540-AF8F61ECCCC4}" srcOrd="1" destOrd="0" presId="urn:microsoft.com/office/officeart/2005/8/layout/vList3"/>
    <dgm:cxn modelId="{B95009AF-AB20-4435-AA1D-13816E7BE0D5}" type="presParOf" srcId="{0220032C-4EB0-4B0A-ABD3-3DD79ABDA5F5}" destId="{50340B55-4276-43DE-9374-6C4E19F63A21}" srcOrd="2" destOrd="0" presId="urn:microsoft.com/office/officeart/2005/8/layout/vList3"/>
    <dgm:cxn modelId="{26570815-DCA2-43EA-8EF3-3081453C2478}" type="presParOf" srcId="{50340B55-4276-43DE-9374-6C4E19F63A21}" destId="{46CC606B-49DB-4E2D-B821-A1B07C1743EC}" srcOrd="0" destOrd="0" presId="urn:microsoft.com/office/officeart/2005/8/layout/vList3"/>
    <dgm:cxn modelId="{368C186A-8D3E-451B-95A6-BFEB8FB65A64}" type="presParOf" srcId="{50340B55-4276-43DE-9374-6C4E19F63A21}" destId="{C7C6F096-D84D-49BC-A323-39E72577A2E9}" srcOrd="1" destOrd="0" presId="urn:microsoft.com/office/officeart/2005/8/layout/vList3"/>
    <dgm:cxn modelId="{8BA46619-F5B9-41AA-B75F-85F54A209549}" type="presParOf" srcId="{0220032C-4EB0-4B0A-ABD3-3DD79ABDA5F5}" destId="{3A2D2658-63FC-46DA-BA22-ED650664C7C4}" srcOrd="3" destOrd="0" presId="urn:microsoft.com/office/officeart/2005/8/layout/vList3"/>
    <dgm:cxn modelId="{D4F6D801-348F-4F2F-A71B-6E59815D2F57}" type="presParOf" srcId="{0220032C-4EB0-4B0A-ABD3-3DD79ABDA5F5}" destId="{7A1C629D-CBE6-4E72-B464-686A83EE65F4}" srcOrd="4" destOrd="0" presId="urn:microsoft.com/office/officeart/2005/8/layout/vList3"/>
    <dgm:cxn modelId="{F1981FF9-3BDE-4874-8E71-2EF01275A4DA}" type="presParOf" srcId="{7A1C629D-CBE6-4E72-B464-686A83EE65F4}" destId="{CC11E8DC-B8BF-44CA-AF64-C20BAC1253AC}" srcOrd="0" destOrd="0" presId="urn:microsoft.com/office/officeart/2005/8/layout/vList3"/>
    <dgm:cxn modelId="{3A723BD9-EFA9-43E5-948F-D87BF94A61FF}" type="presParOf" srcId="{7A1C629D-CBE6-4E72-B464-686A83EE65F4}" destId="{E11F08D2-DD15-45A5-9241-216DA6A8A4F0}" srcOrd="1" destOrd="0" presId="urn:microsoft.com/office/officeart/2005/8/layout/vList3"/>
    <dgm:cxn modelId="{2A7FDF73-A879-4DA6-B582-562798409258}" type="presParOf" srcId="{0220032C-4EB0-4B0A-ABD3-3DD79ABDA5F5}" destId="{6E269C9A-AD3D-4D7C-9560-3266CAA49301}" srcOrd="5" destOrd="0" presId="urn:microsoft.com/office/officeart/2005/8/layout/vList3"/>
    <dgm:cxn modelId="{5A085FF9-4A18-4D13-A71C-C99DF6F41855}" type="presParOf" srcId="{0220032C-4EB0-4B0A-ABD3-3DD79ABDA5F5}" destId="{A6ADFE33-1F39-49A8-BAF8-90A34F0B9AC2}" srcOrd="6" destOrd="0" presId="urn:microsoft.com/office/officeart/2005/8/layout/vList3"/>
    <dgm:cxn modelId="{55E9B4CF-4839-420E-805A-20E327E69628}" type="presParOf" srcId="{A6ADFE33-1F39-49A8-BAF8-90A34F0B9AC2}" destId="{6AFC6FD2-C71F-4CAD-B481-14461BAD47CF}" srcOrd="0" destOrd="0" presId="urn:microsoft.com/office/officeart/2005/8/layout/vList3"/>
    <dgm:cxn modelId="{C38B697A-2074-47BF-8FEC-8411A3DD3E99}" type="presParOf" srcId="{A6ADFE33-1F39-49A8-BAF8-90A34F0B9AC2}" destId="{14D3F7EE-8DC2-4A69-A4CC-DE12F3903361}" srcOrd="1" destOrd="0" presId="urn:microsoft.com/office/officeart/2005/8/layout/vList3"/>
    <dgm:cxn modelId="{1A2C69D4-10E4-45F2-96BC-03970D609E42}" type="presParOf" srcId="{0220032C-4EB0-4B0A-ABD3-3DD79ABDA5F5}" destId="{00A9FB96-177C-4687-82DA-199D48830338}" srcOrd="7" destOrd="0" presId="urn:microsoft.com/office/officeart/2005/8/layout/vList3"/>
    <dgm:cxn modelId="{1BADAAF9-B0B3-4D4C-91A8-668DC8B14BE4}" type="presParOf" srcId="{0220032C-4EB0-4B0A-ABD3-3DD79ABDA5F5}" destId="{1F1FCA84-A596-4587-BF30-564AD7ABCFEA}" srcOrd="8" destOrd="0" presId="urn:microsoft.com/office/officeart/2005/8/layout/vList3"/>
    <dgm:cxn modelId="{6D63EB70-3C40-4465-88D8-AF17E4FE62A0}" type="presParOf" srcId="{1F1FCA84-A596-4587-BF30-564AD7ABCFEA}" destId="{35ACFCC3-EC0B-403B-9260-E1F4E4B81100}" srcOrd="0" destOrd="0" presId="urn:microsoft.com/office/officeart/2005/8/layout/vList3"/>
    <dgm:cxn modelId="{9D79660F-87D7-4CE6-B198-16A6F8365459}" type="presParOf" srcId="{1F1FCA84-A596-4587-BF30-564AD7ABCFEA}" destId="{F797763A-01D0-4760-8B6B-E94E11EB426F}" srcOrd="1" destOrd="0" presId="urn:microsoft.com/office/officeart/2005/8/layout/vList3"/>
    <dgm:cxn modelId="{B59CE7BC-8E47-46F6-8CEF-20E2AA2EB0BD}" type="presParOf" srcId="{0220032C-4EB0-4B0A-ABD3-3DD79ABDA5F5}" destId="{56447183-5E2F-4D50-9D7C-A9F410F41DF4}" srcOrd="9" destOrd="0" presId="urn:microsoft.com/office/officeart/2005/8/layout/vList3"/>
    <dgm:cxn modelId="{F4C1F527-7CBF-469D-8FEB-E37A8A14EE2B}" type="presParOf" srcId="{0220032C-4EB0-4B0A-ABD3-3DD79ABDA5F5}" destId="{1C930647-9184-4EAB-8030-8D6C41BF16A4}" srcOrd="10" destOrd="0" presId="urn:microsoft.com/office/officeart/2005/8/layout/vList3"/>
    <dgm:cxn modelId="{E1D1C243-06C0-4B71-8302-5A8C16FCB6FB}" type="presParOf" srcId="{1C930647-9184-4EAB-8030-8D6C41BF16A4}" destId="{F270C2E3-BC4F-478E-AECF-1E28C1E1B295}" srcOrd="0" destOrd="0" presId="urn:microsoft.com/office/officeart/2005/8/layout/vList3"/>
    <dgm:cxn modelId="{23668256-3F3B-4E7C-8EF9-59D3F07BEABC}" type="presParOf" srcId="{1C930647-9184-4EAB-8030-8D6C41BF16A4}" destId="{E06AE442-8DCC-4023-98EF-1D5C4DB8E09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45F44-689B-4C74-A5D6-24EF7E5D6845}">
      <dsp:nvSpPr>
        <dsp:cNvPr id="0" name=""/>
        <dsp:cNvSpPr/>
      </dsp:nvSpPr>
      <dsp:spPr>
        <a:xfrm>
          <a:off x="-6146154"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CC517B-BE61-4A35-AFF3-99642CBB4076}">
      <dsp:nvSpPr>
        <dsp:cNvPr id="0" name=""/>
        <dsp:cNvSpPr/>
      </dsp:nvSpPr>
      <dsp:spPr>
        <a:xfrm>
          <a:off x="588106" y="359176"/>
          <a:ext cx="6346240" cy="8336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t>Taking the initiative to bring about positive results.</a:t>
          </a:r>
          <a:endParaRPr lang="en-US" sz="2000" b="1" kern="1200" dirty="0">
            <a:latin typeface="Swis721 Cn BT" panose="020B0506020202030204" pitchFamily="34" charset="0"/>
          </a:endParaRPr>
        </a:p>
      </dsp:txBody>
      <dsp:txXfrm>
        <a:off x="588106" y="359176"/>
        <a:ext cx="6346240" cy="833607"/>
      </dsp:txXfrm>
    </dsp:sp>
    <dsp:sp modelId="{F679BB95-537A-4E33-9B33-9D53EE5F61DC}">
      <dsp:nvSpPr>
        <dsp:cNvPr id="0" name=""/>
        <dsp:cNvSpPr/>
      </dsp:nvSpPr>
      <dsp:spPr>
        <a:xfrm>
          <a:off x="70327" y="312386"/>
          <a:ext cx="1042009" cy="104200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C80E9-A8F6-4284-B35E-20B6C1845D73}">
      <dsp:nvSpPr>
        <dsp:cNvPr id="0" name=""/>
        <dsp:cNvSpPr/>
      </dsp:nvSpPr>
      <dsp:spPr>
        <a:xfrm>
          <a:off x="992975" y="1619724"/>
          <a:ext cx="5922115" cy="833607"/>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t>Not waiting for others to act, and caring about the outcome as much as an owner of the company would</a:t>
          </a:r>
          <a:endParaRPr lang="en-US" sz="2000" b="1" kern="1200" dirty="0">
            <a:latin typeface="Swis721 Cn BT" panose="020B0506020202030204" pitchFamily="34" charset="0"/>
          </a:endParaRPr>
        </a:p>
      </dsp:txBody>
      <dsp:txXfrm>
        <a:off x="992975" y="1619724"/>
        <a:ext cx="5922115" cy="833607"/>
      </dsp:txXfrm>
    </dsp:sp>
    <dsp:sp modelId="{2FCFBEA2-E340-4507-81C1-9B3E8D48E021}">
      <dsp:nvSpPr>
        <dsp:cNvPr id="0" name=""/>
        <dsp:cNvSpPr/>
      </dsp:nvSpPr>
      <dsp:spPr>
        <a:xfrm>
          <a:off x="548253" y="1563014"/>
          <a:ext cx="1042009" cy="1042009"/>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2BB7A1-096E-4EF8-9152-A801C35E3F0E}">
      <dsp:nvSpPr>
        <dsp:cNvPr id="0" name=""/>
        <dsp:cNvSpPr/>
      </dsp:nvSpPr>
      <dsp:spPr>
        <a:xfrm>
          <a:off x="1069258" y="2917843"/>
          <a:ext cx="5845423" cy="833607"/>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prstClr val="white"/>
              </a:solidFill>
              <a:latin typeface="Swis721 Cn BT" panose="020B0506020202030204" pitchFamily="34" charset="0"/>
              <a:ea typeface="+mn-ea"/>
              <a:cs typeface="+mn-cs"/>
            </a:rPr>
            <a:t>Being accountable for the results of your actions - that are the of the highest quality and delivered in a timely manner</a:t>
          </a:r>
          <a:r>
            <a:rPr lang="en-US" altLang="en-US" sz="2000" kern="1200" dirty="0">
              <a:latin typeface="Swis721 Cn BT" panose="020B0506020202030204" pitchFamily="34" charset="0"/>
            </a:rPr>
            <a:t>.</a:t>
          </a:r>
          <a:endParaRPr lang="en-US" sz="2000" b="1" kern="1200" dirty="0">
            <a:latin typeface="Swis721 Cn BT" panose="020B0506020202030204" pitchFamily="34" charset="0"/>
          </a:endParaRPr>
        </a:p>
      </dsp:txBody>
      <dsp:txXfrm>
        <a:off x="1069258" y="2917843"/>
        <a:ext cx="5845423" cy="833607"/>
      </dsp:txXfrm>
    </dsp:sp>
    <dsp:sp modelId="{EF43E16C-41F0-4307-826A-0C12355127F8}">
      <dsp:nvSpPr>
        <dsp:cNvPr id="0" name=""/>
        <dsp:cNvSpPr/>
      </dsp:nvSpPr>
      <dsp:spPr>
        <a:xfrm>
          <a:off x="548253" y="2813642"/>
          <a:ext cx="1042009" cy="1042009"/>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06C1EB-20D7-4F34-91DD-334142EE8C25}">
      <dsp:nvSpPr>
        <dsp:cNvPr id="0" name=""/>
        <dsp:cNvSpPr/>
      </dsp:nvSpPr>
      <dsp:spPr>
        <a:xfrm>
          <a:off x="591331" y="4168472"/>
          <a:ext cx="6323350" cy="83360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prstClr val="white"/>
              </a:solidFill>
              <a:latin typeface="Swis721 Cn BT"/>
              <a:ea typeface="+mn-ea"/>
              <a:cs typeface="+mn-cs"/>
            </a:rPr>
            <a:t>Taking ownership shows others that they can trust you to do the right thing</a:t>
          </a:r>
          <a:endParaRPr lang="en-US" sz="2000" kern="1200" dirty="0">
            <a:solidFill>
              <a:prstClr val="white"/>
            </a:solidFill>
            <a:latin typeface="Swis721 Cn BT"/>
            <a:ea typeface="+mn-ea"/>
            <a:cs typeface="+mn-cs"/>
          </a:endParaRPr>
        </a:p>
      </dsp:txBody>
      <dsp:txXfrm>
        <a:off x="591331" y="4168472"/>
        <a:ext cx="6323350" cy="833607"/>
      </dsp:txXfrm>
    </dsp:sp>
    <dsp:sp modelId="{E200DF1C-1A9B-4A71-8DB9-302205167B97}">
      <dsp:nvSpPr>
        <dsp:cNvPr id="0" name=""/>
        <dsp:cNvSpPr/>
      </dsp:nvSpPr>
      <dsp:spPr>
        <a:xfrm>
          <a:off x="70327" y="4064271"/>
          <a:ext cx="1042009" cy="1042009"/>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5AC9A-AC59-4E15-8E55-5E113184A313}">
      <dsp:nvSpPr>
        <dsp:cNvPr id="0" name=""/>
        <dsp:cNvSpPr/>
      </dsp:nvSpPr>
      <dsp:spPr>
        <a:xfrm>
          <a:off x="3674995" y="288002"/>
          <a:ext cx="2556009" cy="134627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Communication</a:t>
          </a:r>
        </a:p>
      </dsp:txBody>
      <dsp:txXfrm>
        <a:off x="3714426" y="327433"/>
        <a:ext cx="2477147" cy="1267412"/>
      </dsp:txXfrm>
    </dsp:sp>
    <dsp:sp modelId="{27D8F0E0-B677-4BD3-BE1A-E6E10F4F2411}">
      <dsp:nvSpPr>
        <dsp:cNvPr id="0" name=""/>
        <dsp:cNvSpPr/>
      </dsp:nvSpPr>
      <dsp:spPr>
        <a:xfrm>
          <a:off x="1015147" y="1634276"/>
          <a:ext cx="3937852" cy="1785725"/>
        </a:xfrm>
        <a:custGeom>
          <a:avLst/>
          <a:gdLst/>
          <a:ahLst/>
          <a:cxnLst/>
          <a:rect l="0" t="0" r="0" b="0"/>
          <a:pathLst>
            <a:path>
              <a:moveTo>
                <a:pt x="3937852" y="0"/>
              </a:moveTo>
              <a:lnTo>
                <a:pt x="3937852" y="892862"/>
              </a:lnTo>
              <a:lnTo>
                <a:pt x="0" y="892862"/>
              </a:lnTo>
              <a:lnTo>
                <a:pt x="0"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1931B5-FA47-457E-A85A-EB7BA0060CE0}">
      <dsp:nvSpPr>
        <dsp:cNvPr id="0" name=""/>
        <dsp:cNvSpPr/>
      </dsp:nvSpPr>
      <dsp:spPr>
        <a:xfrm>
          <a:off x="5441"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Assertive</a:t>
          </a:r>
          <a:endParaRPr lang="en-US" sz="2200" kern="1200" dirty="0"/>
        </a:p>
      </dsp:txBody>
      <dsp:txXfrm>
        <a:off x="44872" y="3459433"/>
        <a:ext cx="1940549" cy="1267412"/>
      </dsp:txXfrm>
    </dsp:sp>
    <dsp:sp modelId="{7C7EB054-737B-42EA-9398-2FCA5798E264}">
      <dsp:nvSpPr>
        <dsp:cNvPr id="0" name=""/>
        <dsp:cNvSpPr/>
      </dsp:nvSpPr>
      <dsp:spPr>
        <a:xfrm>
          <a:off x="3640382" y="1634276"/>
          <a:ext cx="1312617" cy="1785725"/>
        </a:xfrm>
        <a:custGeom>
          <a:avLst/>
          <a:gdLst/>
          <a:ahLst/>
          <a:cxnLst/>
          <a:rect l="0" t="0" r="0" b="0"/>
          <a:pathLst>
            <a:path>
              <a:moveTo>
                <a:pt x="1312617" y="0"/>
              </a:moveTo>
              <a:lnTo>
                <a:pt x="1312617" y="892862"/>
              </a:lnTo>
              <a:lnTo>
                <a:pt x="0" y="892862"/>
              </a:lnTo>
              <a:lnTo>
                <a:pt x="0"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49EF6E-1767-41A6-81AA-0FBC5FB5C0E9}">
      <dsp:nvSpPr>
        <dsp:cNvPr id="0" name=""/>
        <dsp:cNvSpPr/>
      </dsp:nvSpPr>
      <dsp:spPr>
        <a:xfrm>
          <a:off x="2630676"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Aggressive</a:t>
          </a:r>
          <a:endParaRPr lang="en-US" sz="2200" kern="1200" dirty="0"/>
        </a:p>
      </dsp:txBody>
      <dsp:txXfrm>
        <a:off x="2670107" y="3459433"/>
        <a:ext cx="1940549" cy="1267412"/>
      </dsp:txXfrm>
    </dsp:sp>
    <dsp:sp modelId="{2B738DA1-F121-42F0-B964-2E6F96C10305}">
      <dsp:nvSpPr>
        <dsp:cNvPr id="0" name=""/>
        <dsp:cNvSpPr/>
      </dsp:nvSpPr>
      <dsp:spPr>
        <a:xfrm>
          <a:off x="4953000" y="1634276"/>
          <a:ext cx="1312617" cy="1785725"/>
        </a:xfrm>
        <a:custGeom>
          <a:avLst/>
          <a:gdLst/>
          <a:ahLst/>
          <a:cxnLst/>
          <a:rect l="0" t="0" r="0" b="0"/>
          <a:pathLst>
            <a:path>
              <a:moveTo>
                <a:pt x="0" y="0"/>
              </a:moveTo>
              <a:lnTo>
                <a:pt x="0" y="892862"/>
              </a:lnTo>
              <a:lnTo>
                <a:pt x="1312617" y="892862"/>
              </a:lnTo>
              <a:lnTo>
                <a:pt x="1312617"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D9D4AC-341E-4D6F-AFB5-DC998A1E4CD6}">
      <dsp:nvSpPr>
        <dsp:cNvPr id="0" name=""/>
        <dsp:cNvSpPr/>
      </dsp:nvSpPr>
      <dsp:spPr>
        <a:xfrm>
          <a:off x="5255911"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a:t>Passive </a:t>
          </a:r>
          <a:endParaRPr lang="en-IN" sz="2200" b="1" kern="1200" dirty="0"/>
        </a:p>
      </dsp:txBody>
      <dsp:txXfrm>
        <a:off x="5295342" y="3459433"/>
        <a:ext cx="1940549" cy="1267412"/>
      </dsp:txXfrm>
    </dsp:sp>
    <dsp:sp modelId="{52CFD26F-39B0-41B6-9E05-9F6BE8935165}">
      <dsp:nvSpPr>
        <dsp:cNvPr id="0" name=""/>
        <dsp:cNvSpPr/>
      </dsp:nvSpPr>
      <dsp:spPr>
        <a:xfrm>
          <a:off x="4953000" y="1634276"/>
          <a:ext cx="3937852" cy="1785725"/>
        </a:xfrm>
        <a:custGeom>
          <a:avLst/>
          <a:gdLst/>
          <a:ahLst/>
          <a:cxnLst/>
          <a:rect l="0" t="0" r="0" b="0"/>
          <a:pathLst>
            <a:path>
              <a:moveTo>
                <a:pt x="0" y="0"/>
              </a:moveTo>
              <a:lnTo>
                <a:pt x="0" y="892862"/>
              </a:lnTo>
              <a:lnTo>
                <a:pt x="3937852" y="892862"/>
              </a:lnTo>
              <a:lnTo>
                <a:pt x="3937852" y="17857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1C56F-1E20-41C7-9AE5-5385A4B5FF58}">
      <dsp:nvSpPr>
        <dsp:cNvPr id="0" name=""/>
        <dsp:cNvSpPr/>
      </dsp:nvSpPr>
      <dsp:spPr>
        <a:xfrm>
          <a:off x="7881146" y="3420002"/>
          <a:ext cx="2019411" cy="134627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Empathetic</a:t>
          </a:r>
        </a:p>
      </dsp:txBody>
      <dsp:txXfrm>
        <a:off x="7920577" y="3459433"/>
        <a:ext cx="1940549" cy="1267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C9773-9D64-493B-8C98-85668AD8CFE0}">
      <dsp:nvSpPr>
        <dsp:cNvPr id="0" name=""/>
        <dsp:cNvSpPr/>
      </dsp:nvSpPr>
      <dsp:spPr>
        <a:xfrm>
          <a:off x="4535" y="2114364"/>
          <a:ext cx="1983230" cy="11899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Listening</a:t>
          </a:r>
        </a:p>
      </dsp:txBody>
      <dsp:txXfrm>
        <a:off x="39387" y="2149216"/>
        <a:ext cx="1913526" cy="1120234"/>
      </dsp:txXfrm>
    </dsp:sp>
    <dsp:sp modelId="{FA8F886F-89DD-47E0-BEE7-4203706AA9C9}">
      <dsp:nvSpPr>
        <dsp:cNvPr id="0" name=""/>
        <dsp:cNvSpPr/>
      </dsp:nvSpPr>
      <dsp:spPr>
        <a:xfrm>
          <a:off x="2186089" y="2463412"/>
          <a:ext cx="420444" cy="49184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a:off x="2186089" y="2561780"/>
        <a:ext cx="294311" cy="295105"/>
      </dsp:txXfrm>
    </dsp:sp>
    <dsp:sp modelId="{C182C22F-0721-4064-A14E-2409B0DD1552}">
      <dsp:nvSpPr>
        <dsp:cNvPr id="0" name=""/>
        <dsp:cNvSpPr/>
      </dsp:nvSpPr>
      <dsp:spPr>
        <a:xfrm>
          <a:off x="2781058" y="2114364"/>
          <a:ext cx="1983230" cy="1189938"/>
        </a:xfrm>
        <a:prstGeom prst="roundRect">
          <a:avLst>
            <a:gd name="adj" fmla="val 10000"/>
          </a:avLst>
        </a:prstGeom>
        <a:solidFill>
          <a:srgbClr val="004A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Asking Questions</a:t>
          </a:r>
        </a:p>
      </dsp:txBody>
      <dsp:txXfrm>
        <a:off x="2815910" y="2149216"/>
        <a:ext cx="1913526" cy="1120234"/>
      </dsp:txXfrm>
    </dsp:sp>
    <dsp:sp modelId="{94E0388F-2B2D-4B13-B494-C33C1790F028}">
      <dsp:nvSpPr>
        <dsp:cNvPr id="0" name=""/>
        <dsp:cNvSpPr/>
      </dsp:nvSpPr>
      <dsp:spPr>
        <a:xfrm>
          <a:off x="4962611" y="2463412"/>
          <a:ext cx="420444" cy="49184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a:off x="4962611" y="2561780"/>
        <a:ext cx="294311" cy="295105"/>
      </dsp:txXfrm>
    </dsp:sp>
    <dsp:sp modelId="{0877FF72-0F23-4817-AC54-870D31283262}">
      <dsp:nvSpPr>
        <dsp:cNvPr id="0" name=""/>
        <dsp:cNvSpPr/>
      </dsp:nvSpPr>
      <dsp:spPr>
        <a:xfrm>
          <a:off x="5557581" y="2114364"/>
          <a:ext cx="1983230" cy="1189938"/>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Doubts Clarify</a:t>
          </a:r>
        </a:p>
      </dsp:txBody>
      <dsp:txXfrm>
        <a:off x="5592433" y="2149216"/>
        <a:ext cx="1913526" cy="1120234"/>
      </dsp:txXfrm>
    </dsp:sp>
    <dsp:sp modelId="{D415F269-0B03-459E-A4C3-97A9FB7D50D4}">
      <dsp:nvSpPr>
        <dsp:cNvPr id="0" name=""/>
        <dsp:cNvSpPr/>
      </dsp:nvSpPr>
      <dsp:spPr>
        <a:xfrm>
          <a:off x="7739134" y="2463412"/>
          <a:ext cx="420444" cy="4918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a:off x="7739134" y="2561780"/>
        <a:ext cx="294311" cy="295105"/>
      </dsp:txXfrm>
    </dsp:sp>
    <dsp:sp modelId="{AC5D9222-E49E-4D28-BF36-9654AAB41737}">
      <dsp:nvSpPr>
        <dsp:cNvPr id="0" name=""/>
        <dsp:cNvSpPr/>
      </dsp:nvSpPr>
      <dsp:spPr>
        <a:xfrm>
          <a:off x="8334103" y="2114364"/>
          <a:ext cx="1983230" cy="1189938"/>
        </a:xfrm>
        <a:prstGeom prst="roundRect">
          <a:avLst>
            <a:gd name="adj" fmla="val 10000"/>
          </a:avLst>
        </a:prstGeom>
        <a:solidFill>
          <a:srgbClr val="D600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IN" sz="3100" kern="1200" dirty="0"/>
            <a:t>Reconfirm</a:t>
          </a:r>
        </a:p>
      </dsp:txBody>
      <dsp:txXfrm>
        <a:off x="8368955" y="2149216"/>
        <a:ext cx="1913526" cy="1120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43AD0-E219-41E5-BB39-01EA4CF20E1A}">
      <dsp:nvSpPr>
        <dsp:cNvPr id="0" name=""/>
        <dsp:cNvSpPr/>
      </dsp:nvSpPr>
      <dsp:spPr>
        <a:xfrm>
          <a:off x="3882820" y="4095341"/>
          <a:ext cx="149739" cy="14973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144BC-EC4B-45ED-B649-92BAD8218EE3}">
      <dsp:nvSpPr>
        <dsp:cNvPr id="0" name=""/>
        <dsp:cNvSpPr/>
      </dsp:nvSpPr>
      <dsp:spPr>
        <a:xfrm>
          <a:off x="3600562" y="4231217"/>
          <a:ext cx="149739" cy="149739"/>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5E8DA-DE90-4B65-8B5D-E5AAB1307B28}">
      <dsp:nvSpPr>
        <dsp:cNvPr id="0" name=""/>
        <dsp:cNvSpPr/>
      </dsp:nvSpPr>
      <dsp:spPr>
        <a:xfrm>
          <a:off x="3304827" y="4338544"/>
          <a:ext cx="149739" cy="149739"/>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89BB8-6A8F-45D7-884C-1DE0F1D1C69D}">
      <dsp:nvSpPr>
        <dsp:cNvPr id="0" name=""/>
        <dsp:cNvSpPr/>
      </dsp:nvSpPr>
      <dsp:spPr>
        <a:xfrm>
          <a:off x="5237959" y="2522451"/>
          <a:ext cx="149739" cy="14973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A916E-C575-4F01-A9D0-B0DA391AA110}">
      <dsp:nvSpPr>
        <dsp:cNvPr id="0" name=""/>
        <dsp:cNvSpPr/>
      </dsp:nvSpPr>
      <dsp:spPr>
        <a:xfrm>
          <a:off x="5124157" y="2798962"/>
          <a:ext cx="149739" cy="149739"/>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49F66-CA38-443B-808F-7354EAC0DF03}">
      <dsp:nvSpPr>
        <dsp:cNvPr id="0" name=""/>
        <dsp:cNvSpPr/>
      </dsp:nvSpPr>
      <dsp:spPr>
        <a:xfrm>
          <a:off x="5043298" y="440950"/>
          <a:ext cx="149739" cy="14973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ECEEC-7E30-484D-9C15-D167D87ECB9A}">
      <dsp:nvSpPr>
        <dsp:cNvPr id="0" name=""/>
        <dsp:cNvSpPr/>
      </dsp:nvSpPr>
      <dsp:spPr>
        <a:xfrm>
          <a:off x="5251436" y="308774"/>
          <a:ext cx="149739" cy="149739"/>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8E4FA-D304-4DDD-A0B6-8036C65CFCDC}">
      <dsp:nvSpPr>
        <dsp:cNvPr id="0" name=""/>
        <dsp:cNvSpPr/>
      </dsp:nvSpPr>
      <dsp:spPr>
        <a:xfrm>
          <a:off x="5459573" y="176598"/>
          <a:ext cx="149739" cy="149739"/>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83C77-584F-423E-9780-86FEF134E71C}">
      <dsp:nvSpPr>
        <dsp:cNvPr id="0" name=""/>
        <dsp:cNvSpPr/>
      </dsp:nvSpPr>
      <dsp:spPr>
        <a:xfrm>
          <a:off x="5667710" y="308774"/>
          <a:ext cx="149739" cy="14973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3ED02A-51AF-4F66-B174-0439CA1B314A}">
      <dsp:nvSpPr>
        <dsp:cNvPr id="0" name=""/>
        <dsp:cNvSpPr/>
      </dsp:nvSpPr>
      <dsp:spPr>
        <a:xfrm>
          <a:off x="5875848" y="440950"/>
          <a:ext cx="149739" cy="149739"/>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1456C-4DA6-451E-8EE0-2DF5DE2679C3}">
      <dsp:nvSpPr>
        <dsp:cNvPr id="0" name=""/>
        <dsp:cNvSpPr/>
      </dsp:nvSpPr>
      <dsp:spPr>
        <a:xfrm>
          <a:off x="5459573" y="455225"/>
          <a:ext cx="149739" cy="14973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E057A-C5EA-4574-8223-C92331F1A0B7}">
      <dsp:nvSpPr>
        <dsp:cNvPr id="0" name=""/>
        <dsp:cNvSpPr/>
      </dsp:nvSpPr>
      <dsp:spPr>
        <a:xfrm>
          <a:off x="5459573" y="734380"/>
          <a:ext cx="149739" cy="149739"/>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8E2E1-66D9-495F-9FE6-B77F4E30E0F5}">
      <dsp:nvSpPr>
        <dsp:cNvPr id="0" name=""/>
        <dsp:cNvSpPr/>
      </dsp:nvSpPr>
      <dsp:spPr>
        <a:xfrm>
          <a:off x="2574849" y="4657145"/>
          <a:ext cx="3229872" cy="8660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3656" tIns="80010" rIns="80010" bIns="80010" numCol="1" spcCol="1270" anchor="ctr" anchorCtr="0">
          <a:noAutofit/>
        </a:bodyPr>
        <a:lstStyle/>
        <a:p>
          <a:pPr marL="0" lvl="0" indent="0" algn="l" defTabSz="933450">
            <a:lnSpc>
              <a:spcPct val="90000"/>
            </a:lnSpc>
            <a:spcBef>
              <a:spcPct val="0"/>
            </a:spcBef>
            <a:spcAft>
              <a:spcPct val="35000"/>
            </a:spcAft>
            <a:buNone/>
          </a:pPr>
          <a:r>
            <a:rPr lang="en-IN" sz="2100" kern="1200" dirty="0">
              <a:effectLst>
                <a:outerShdw blurRad="38100" dist="38100" dir="2700000" algn="tl">
                  <a:srgbClr val="000000">
                    <a:alpha val="43137"/>
                  </a:srgbClr>
                </a:outerShdw>
              </a:effectLst>
            </a:rPr>
            <a:t>Set Smart Goals</a:t>
          </a:r>
        </a:p>
      </dsp:txBody>
      <dsp:txXfrm>
        <a:off x="2617124" y="4699420"/>
        <a:ext cx="3145322" cy="781464"/>
      </dsp:txXfrm>
    </dsp:sp>
    <dsp:sp modelId="{3DB7651A-724C-4A63-BEA6-4CAC07987304}">
      <dsp:nvSpPr>
        <dsp:cNvPr id="0" name=""/>
        <dsp:cNvSpPr/>
      </dsp:nvSpPr>
      <dsp:spPr>
        <a:xfrm>
          <a:off x="1679410" y="3808049"/>
          <a:ext cx="1497390" cy="1497285"/>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6219" t="-492" r="-18519" b="-1491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2B1843-5648-4D14-B5FE-32D305408886}">
      <dsp:nvSpPr>
        <dsp:cNvPr id="0" name=""/>
        <dsp:cNvSpPr/>
      </dsp:nvSpPr>
      <dsp:spPr>
        <a:xfrm>
          <a:off x="4652479" y="3532595"/>
          <a:ext cx="3229872" cy="8660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3656" tIns="80010" rIns="80010" bIns="80010" numCol="1" spcCol="1270" anchor="ctr" anchorCtr="0">
          <a:noAutofit/>
        </a:bodyPr>
        <a:lstStyle/>
        <a:p>
          <a:pPr marL="0" lvl="0" indent="0" algn="l" defTabSz="933450">
            <a:lnSpc>
              <a:spcPct val="90000"/>
            </a:lnSpc>
            <a:spcBef>
              <a:spcPct val="0"/>
            </a:spcBef>
            <a:spcAft>
              <a:spcPct val="35000"/>
            </a:spcAft>
            <a:buNone/>
          </a:pPr>
          <a:r>
            <a:rPr lang="en-IN" sz="2100" kern="1200" dirty="0">
              <a:effectLst>
                <a:outerShdw blurRad="38100" dist="38100" dir="2700000" algn="tl">
                  <a:srgbClr val="000000">
                    <a:alpha val="43137"/>
                  </a:srgbClr>
                </a:outerShdw>
              </a:effectLst>
            </a:rPr>
            <a:t>Build Action Plan</a:t>
          </a:r>
        </a:p>
      </dsp:txBody>
      <dsp:txXfrm>
        <a:off x="4694754" y="3574870"/>
        <a:ext cx="3145322" cy="781464"/>
      </dsp:txXfrm>
    </dsp:sp>
    <dsp:sp modelId="{2D9B83A2-588A-4506-B1B7-D1369BFAA1CF}">
      <dsp:nvSpPr>
        <dsp:cNvPr id="0" name=""/>
        <dsp:cNvSpPr/>
      </dsp:nvSpPr>
      <dsp:spPr>
        <a:xfrm>
          <a:off x="3757039" y="2683499"/>
          <a:ext cx="1497390" cy="149728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3C61DC-CCEF-4D13-A584-7310A3B1D33A}">
      <dsp:nvSpPr>
        <dsp:cNvPr id="0" name=""/>
        <dsp:cNvSpPr/>
      </dsp:nvSpPr>
      <dsp:spPr>
        <a:xfrm>
          <a:off x="5606317" y="1827001"/>
          <a:ext cx="3229872" cy="8660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3656" tIns="80010" rIns="80010" bIns="80010" numCol="1" spcCol="1270" anchor="ctr" anchorCtr="0">
          <a:noAutofit/>
        </a:bodyPr>
        <a:lstStyle/>
        <a:p>
          <a:pPr marL="0" lvl="0" indent="0" algn="l" defTabSz="933450">
            <a:lnSpc>
              <a:spcPct val="90000"/>
            </a:lnSpc>
            <a:spcBef>
              <a:spcPct val="0"/>
            </a:spcBef>
            <a:spcAft>
              <a:spcPct val="35000"/>
            </a:spcAft>
            <a:buNone/>
          </a:pPr>
          <a:r>
            <a:rPr lang="en-IN" sz="2100" kern="1200" dirty="0">
              <a:effectLst>
                <a:outerShdw blurRad="38100" dist="38100" dir="2700000" algn="tl">
                  <a:srgbClr val="000000">
                    <a:alpha val="43137"/>
                  </a:srgbClr>
                </a:outerShdw>
              </a:effectLst>
            </a:rPr>
            <a:t>Implement Action plan</a:t>
          </a:r>
        </a:p>
      </dsp:txBody>
      <dsp:txXfrm>
        <a:off x="5648592" y="1869276"/>
        <a:ext cx="3145322" cy="781464"/>
      </dsp:txXfrm>
    </dsp:sp>
    <dsp:sp modelId="{44AE265C-9061-4485-9087-AD8522F7AA4D}">
      <dsp:nvSpPr>
        <dsp:cNvPr id="0" name=""/>
        <dsp:cNvSpPr/>
      </dsp:nvSpPr>
      <dsp:spPr>
        <a:xfrm>
          <a:off x="4710877" y="977905"/>
          <a:ext cx="1497390" cy="1497285"/>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4913" t="-1693" r="-10105" b="-16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8B4A3-0DBA-44E6-90F2-6DD056ED2491}">
      <dsp:nvSpPr>
        <dsp:cNvPr id="0" name=""/>
        <dsp:cNvSpPr/>
      </dsp:nvSpPr>
      <dsp:spPr>
        <a:xfrm rot="16200000">
          <a:off x="1006983" y="-1006983"/>
          <a:ext cx="2230967" cy="4244934"/>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Swis721 Cn BT" panose="020B0506020202030204" pitchFamily="34" charset="0"/>
            </a:rPr>
            <a:t>Keep Satisfied</a:t>
          </a:r>
        </a:p>
      </dsp:txBody>
      <dsp:txXfrm rot="5400000">
        <a:off x="0" y="0"/>
        <a:ext cx="4244934" cy="1673225"/>
      </dsp:txXfrm>
    </dsp:sp>
    <dsp:sp modelId="{91E60967-2450-4B27-8462-7ABF095B90DE}">
      <dsp:nvSpPr>
        <dsp:cNvPr id="0" name=""/>
        <dsp:cNvSpPr/>
      </dsp:nvSpPr>
      <dsp:spPr>
        <a:xfrm>
          <a:off x="4244934" y="0"/>
          <a:ext cx="4244934" cy="2230967"/>
        </a:xfrm>
        <a:prstGeom prst="round1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Swis721 Cn BT" panose="020B0506020202030204" pitchFamily="34" charset="0"/>
            </a:rPr>
            <a:t>Manage Closely</a:t>
          </a:r>
        </a:p>
      </dsp:txBody>
      <dsp:txXfrm>
        <a:off x="4244934" y="0"/>
        <a:ext cx="4244934" cy="1673225"/>
      </dsp:txXfrm>
    </dsp:sp>
    <dsp:sp modelId="{577DF406-B5B3-49B3-AC6F-1939D5CFA711}">
      <dsp:nvSpPr>
        <dsp:cNvPr id="0" name=""/>
        <dsp:cNvSpPr/>
      </dsp:nvSpPr>
      <dsp:spPr>
        <a:xfrm rot="10800000">
          <a:off x="0" y="2230967"/>
          <a:ext cx="4244934" cy="2230967"/>
        </a:xfrm>
        <a:prstGeom prst="round1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100000"/>
            </a:lnSpc>
            <a:spcBef>
              <a:spcPct val="0"/>
            </a:spcBef>
            <a:spcAft>
              <a:spcPts val="600"/>
            </a:spcAft>
            <a:buNone/>
          </a:pPr>
          <a:r>
            <a:rPr lang="en-IN" sz="2800" b="1" kern="1200" dirty="0">
              <a:latin typeface="Swis721 Cn BT" panose="020B0506020202030204" pitchFamily="34" charset="0"/>
            </a:rPr>
            <a:t>Monitor</a:t>
          </a:r>
        </a:p>
        <a:p>
          <a:pPr marL="0" lvl="0" indent="0" algn="ctr" defTabSz="1244600">
            <a:lnSpc>
              <a:spcPct val="100000"/>
            </a:lnSpc>
            <a:spcBef>
              <a:spcPct val="0"/>
            </a:spcBef>
            <a:spcAft>
              <a:spcPts val="600"/>
            </a:spcAft>
            <a:buNone/>
          </a:pPr>
          <a:r>
            <a:rPr lang="en-IN" sz="2800" b="1" kern="1200" dirty="0">
              <a:latin typeface="Swis721 Cn BT" panose="020B0506020202030204" pitchFamily="34" charset="0"/>
            </a:rPr>
            <a:t>(Minimum Effort)</a:t>
          </a:r>
        </a:p>
      </dsp:txBody>
      <dsp:txXfrm rot="10800000">
        <a:off x="0" y="2788709"/>
        <a:ext cx="4244934" cy="1673225"/>
      </dsp:txXfrm>
    </dsp:sp>
    <dsp:sp modelId="{3562ED4D-E380-4535-8457-1A6A5BB84C17}">
      <dsp:nvSpPr>
        <dsp:cNvPr id="0" name=""/>
        <dsp:cNvSpPr/>
      </dsp:nvSpPr>
      <dsp:spPr>
        <a:xfrm rot="5400000">
          <a:off x="5251918" y="1223984"/>
          <a:ext cx="2230967" cy="4244934"/>
        </a:xfrm>
        <a:prstGeom prst="round1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Swis721 Cn BT" panose="020B0506020202030204" pitchFamily="34" charset="0"/>
            </a:rPr>
            <a:t>Keep Informed</a:t>
          </a:r>
        </a:p>
      </dsp:txBody>
      <dsp:txXfrm rot="-5400000">
        <a:off x="4244934" y="2788708"/>
        <a:ext cx="4244934" cy="1673225"/>
      </dsp:txXfrm>
    </dsp:sp>
    <dsp:sp modelId="{040B7883-2346-48AA-BBDC-9CB5A567A586}">
      <dsp:nvSpPr>
        <dsp:cNvPr id="0" name=""/>
        <dsp:cNvSpPr/>
      </dsp:nvSpPr>
      <dsp:spPr>
        <a:xfrm>
          <a:off x="2971454" y="1673225"/>
          <a:ext cx="2546960" cy="1115483"/>
        </a:xfrm>
        <a:prstGeom prst="roundRect">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b="1" kern="1200" dirty="0">
              <a:latin typeface="Swis721 Cn BT" panose="020B0506020202030204" pitchFamily="34" charset="0"/>
            </a:rPr>
            <a:t>Stakeholder Matrix</a:t>
          </a:r>
        </a:p>
      </dsp:txBody>
      <dsp:txXfrm>
        <a:off x="3025907" y="1727678"/>
        <a:ext cx="2438054" cy="1006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A52C3-A5F8-4001-84D6-15FE053B23B7}">
      <dsp:nvSpPr>
        <dsp:cNvPr id="0" name=""/>
        <dsp:cNvSpPr/>
      </dsp:nvSpPr>
      <dsp:spPr>
        <a:xfrm rot="10800000">
          <a:off x="1756817" y="1125"/>
          <a:ext cx="6267859" cy="712286"/>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solidFill>
                <a:schemeClr val="bg1"/>
              </a:solidFill>
            </a:rPr>
            <a:t>I</a:t>
          </a:r>
          <a:r>
            <a:rPr lang="en-US" sz="3300" b="1" kern="1200" dirty="0"/>
            <a:t> </a:t>
          </a:r>
          <a:r>
            <a:rPr lang="en-US" sz="3300" kern="1200" dirty="0"/>
            <a:t>– </a:t>
          </a:r>
          <a:r>
            <a:rPr lang="en-US" sz="2400" kern="1200" dirty="0"/>
            <a:t>Introduce yourself </a:t>
          </a:r>
          <a:endParaRPr lang="en-IN" sz="3300" kern="1200" dirty="0"/>
        </a:p>
      </dsp:txBody>
      <dsp:txXfrm rot="10800000">
        <a:off x="1934888" y="1125"/>
        <a:ext cx="6089788" cy="712286"/>
      </dsp:txXfrm>
    </dsp:sp>
    <dsp:sp modelId="{A9C9BDF2-8F31-4882-81C8-9E5F27A11739}">
      <dsp:nvSpPr>
        <dsp:cNvPr id="0" name=""/>
        <dsp:cNvSpPr/>
      </dsp:nvSpPr>
      <dsp:spPr>
        <a:xfrm>
          <a:off x="1400674" y="1125"/>
          <a:ext cx="712286" cy="71228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C6F096-D84D-49BC-A323-39E72577A2E9}">
      <dsp:nvSpPr>
        <dsp:cNvPr id="0" name=""/>
        <dsp:cNvSpPr/>
      </dsp:nvSpPr>
      <dsp:spPr>
        <a:xfrm rot="10800000">
          <a:off x="1756817" y="926033"/>
          <a:ext cx="6267859" cy="712286"/>
        </a:xfrm>
        <a:prstGeom prst="homePlate">
          <a:avLst/>
        </a:prstGeom>
        <a:solidFill>
          <a:srgbClr val="8E02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solidFill>
                <a:prstClr val="white"/>
              </a:solidFill>
              <a:latin typeface="Swis721 Cn BT"/>
              <a:ea typeface="+mn-ea"/>
              <a:cs typeface="+mn-cs"/>
            </a:rPr>
            <a:t>M</a:t>
          </a:r>
          <a:r>
            <a:rPr lang="en-US" sz="3300" b="1" kern="1200" dirty="0"/>
            <a:t> </a:t>
          </a:r>
          <a:r>
            <a:rPr lang="en-US" sz="3300" kern="1200" dirty="0"/>
            <a:t>–</a:t>
          </a:r>
          <a:r>
            <a:rPr lang="en-US" sz="2400" kern="1200" dirty="0">
              <a:solidFill>
                <a:prstClr val="white"/>
              </a:solidFill>
              <a:latin typeface="Swis721 Cn BT"/>
              <a:ea typeface="+mn-ea"/>
              <a:cs typeface="+mn-cs"/>
            </a:rPr>
            <a:t>Make eye contact </a:t>
          </a:r>
          <a:endParaRPr lang="en-IN" sz="2400" kern="1200" dirty="0">
            <a:solidFill>
              <a:prstClr val="white"/>
            </a:solidFill>
            <a:latin typeface="Swis721 Cn BT"/>
            <a:ea typeface="+mn-ea"/>
            <a:cs typeface="+mn-cs"/>
          </a:endParaRPr>
        </a:p>
      </dsp:txBody>
      <dsp:txXfrm rot="10800000">
        <a:off x="1934888" y="926033"/>
        <a:ext cx="6089788" cy="712286"/>
      </dsp:txXfrm>
    </dsp:sp>
    <dsp:sp modelId="{46CC606B-49DB-4E2D-B821-A1B07C1743EC}">
      <dsp:nvSpPr>
        <dsp:cNvPr id="0" name=""/>
        <dsp:cNvSpPr/>
      </dsp:nvSpPr>
      <dsp:spPr>
        <a:xfrm>
          <a:off x="1400674" y="926033"/>
          <a:ext cx="712286" cy="71228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1F08D2-DD15-45A5-9241-216DA6A8A4F0}">
      <dsp:nvSpPr>
        <dsp:cNvPr id="0" name=""/>
        <dsp:cNvSpPr/>
      </dsp:nvSpPr>
      <dsp:spPr>
        <a:xfrm rot="10800000">
          <a:off x="1756817" y="1831881"/>
          <a:ext cx="6267859" cy="712286"/>
        </a:xfrm>
        <a:prstGeom prst="homePlate">
          <a:avLst/>
        </a:prstGeom>
        <a:solidFill>
          <a:srgbClr val="FF38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solidFill>
                <a:prstClr val="white"/>
              </a:solidFill>
              <a:latin typeface="Swis721 Cn BT"/>
              <a:ea typeface="+mn-ea"/>
              <a:cs typeface="+mn-cs"/>
            </a:rPr>
            <a:t>P</a:t>
          </a:r>
          <a:r>
            <a:rPr lang="en-US" sz="3300" kern="1200" dirty="0"/>
            <a:t> – </a:t>
          </a:r>
          <a:r>
            <a:rPr lang="en-US" sz="2400" kern="1200" dirty="0">
              <a:solidFill>
                <a:prstClr val="white"/>
              </a:solidFill>
              <a:latin typeface="Swis721 Cn BT"/>
              <a:ea typeface="+mn-ea"/>
              <a:cs typeface="+mn-cs"/>
            </a:rPr>
            <a:t>Professional handshake</a:t>
          </a:r>
          <a:endParaRPr lang="en-IN" sz="2400" kern="1200" dirty="0">
            <a:solidFill>
              <a:prstClr val="white"/>
            </a:solidFill>
            <a:latin typeface="Swis721 Cn BT"/>
            <a:ea typeface="+mn-ea"/>
            <a:cs typeface="+mn-cs"/>
          </a:endParaRPr>
        </a:p>
      </dsp:txBody>
      <dsp:txXfrm rot="10800000">
        <a:off x="1934888" y="1831881"/>
        <a:ext cx="6089788" cy="712286"/>
      </dsp:txXfrm>
    </dsp:sp>
    <dsp:sp modelId="{CC11E8DC-B8BF-44CA-AF64-C20BAC1253AC}">
      <dsp:nvSpPr>
        <dsp:cNvPr id="0" name=""/>
        <dsp:cNvSpPr/>
      </dsp:nvSpPr>
      <dsp:spPr>
        <a:xfrm>
          <a:off x="1400674" y="1850942"/>
          <a:ext cx="712286" cy="712286"/>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61254" t="-41026" r="-61254" b="-9159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3F7EE-8DC2-4A69-A4CC-DE12F3903361}">
      <dsp:nvSpPr>
        <dsp:cNvPr id="0" name=""/>
        <dsp:cNvSpPr/>
      </dsp:nvSpPr>
      <dsp:spPr>
        <a:xfrm rot="10800000">
          <a:off x="1756817" y="2775851"/>
          <a:ext cx="6267859" cy="712286"/>
        </a:xfrm>
        <a:prstGeom prst="homePlat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solidFill>
                <a:prstClr val="white"/>
              </a:solidFill>
              <a:latin typeface="Swis721 Cn BT"/>
              <a:ea typeface="+mn-ea"/>
              <a:cs typeface="+mn-cs"/>
            </a:rPr>
            <a:t>A</a:t>
          </a:r>
          <a:r>
            <a:rPr lang="en-US" sz="3300" kern="1200" dirty="0"/>
            <a:t> – </a:t>
          </a:r>
          <a:r>
            <a:rPr lang="en-US" sz="2400" kern="1200" dirty="0">
              <a:solidFill>
                <a:prstClr val="white"/>
              </a:solidFill>
              <a:latin typeface="Swis721 Cn BT"/>
              <a:ea typeface="+mn-ea"/>
              <a:cs typeface="+mn-cs"/>
            </a:rPr>
            <a:t>Acknowledge personal space </a:t>
          </a:r>
          <a:endParaRPr lang="en-IN" sz="2400" kern="1200" dirty="0">
            <a:solidFill>
              <a:prstClr val="white"/>
            </a:solidFill>
            <a:latin typeface="Swis721 Cn BT"/>
            <a:ea typeface="+mn-ea"/>
            <a:cs typeface="+mn-cs"/>
          </a:endParaRPr>
        </a:p>
      </dsp:txBody>
      <dsp:txXfrm rot="10800000">
        <a:off x="1934888" y="2775851"/>
        <a:ext cx="6089788" cy="712286"/>
      </dsp:txXfrm>
    </dsp:sp>
    <dsp:sp modelId="{6AFC6FD2-C71F-4CAD-B481-14461BAD47CF}">
      <dsp:nvSpPr>
        <dsp:cNvPr id="0" name=""/>
        <dsp:cNvSpPr/>
      </dsp:nvSpPr>
      <dsp:spPr>
        <a:xfrm>
          <a:off x="1400674" y="2775851"/>
          <a:ext cx="712286" cy="71228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97763A-01D0-4760-8B6B-E94E11EB426F}">
      <dsp:nvSpPr>
        <dsp:cNvPr id="0" name=""/>
        <dsp:cNvSpPr/>
      </dsp:nvSpPr>
      <dsp:spPr>
        <a:xfrm rot="10800000">
          <a:off x="1756817" y="3700760"/>
          <a:ext cx="6267859" cy="712286"/>
        </a:xfrm>
        <a:prstGeom prst="homePlate">
          <a:avLst/>
        </a:prstGeom>
        <a:solidFill>
          <a:srgbClr val="1C55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solidFill>
                <a:prstClr val="white"/>
              </a:solidFill>
              <a:latin typeface="Swis721 Cn BT"/>
              <a:ea typeface="+mn-ea"/>
              <a:cs typeface="+mn-cs"/>
            </a:rPr>
            <a:t>C</a:t>
          </a:r>
          <a:r>
            <a:rPr lang="en-US" sz="3300" kern="1200" dirty="0"/>
            <a:t> – </a:t>
          </a:r>
          <a:r>
            <a:rPr lang="en-US" sz="2400" kern="1200" dirty="0">
              <a:solidFill>
                <a:prstClr val="white"/>
              </a:solidFill>
              <a:latin typeface="Swis721 Cn BT"/>
              <a:ea typeface="+mn-ea"/>
              <a:cs typeface="+mn-cs"/>
            </a:rPr>
            <a:t>Create a good first impression </a:t>
          </a:r>
          <a:endParaRPr lang="en-IN" sz="2400" kern="1200" dirty="0">
            <a:solidFill>
              <a:prstClr val="white"/>
            </a:solidFill>
            <a:latin typeface="Swis721 Cn BT"/>
            <a:ea typeface="+mn-ea"/>
            <a:cs typeface="+mn-cs"/>
          </a:endParaRPr>
        </a:p>
      </dsp:txBody>
      <dsp:txXfrm rot="10800000">
        <a:off x="1934888" y="3700760"/>
        <a:ext cx="6089788" cy="712286"/>
      </dsp:txXfrm>
    </dsp:sp>
    <dsp:sp modelId="{35ACFCC3-EC0B-403B-9260-E1F4E4B81100}">
      <dsp:nvSpPr>
        <dsp:cNvPr id="0" name=""/>
        <dsp:cNvSpPr/>
      </dsp:nvSpPr>
      <dsp:spPr>
        <a:xfrm>
          <a:off x="1400674" y="3700760"/>
          <a:ext cx="712286" cy="71228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6AE442-8DCC-4023-98EF-1D5C4DB8E09C}">
      <dsp:nvSpPr>
        <dsp:cNvPr id="0" name=""/>
        <dsp:cNvSpPr/>
      </dsp:nvSpPr>
      <dsp:spPr>
        <a:xfrm rot="10800000">
          <a:off x="1756817" y="4625668"/>
          <a:ext cx="6267859" cy="712286"/>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098" tIns="125730" rIns="234696" bIns="125730" numCol="1" spcCol="1270" anchor="ctr" anchorCtr="0">
          <a:noAutofit/>
        </a:bodyPr>
        <a:lstStyle/>
        <a:p>
          <a:pPr marL="0" lvl="0" indent="0" algn="l" defTabSz="1466850">
            <a:lnSpc>
              <a:spcPct val="90000"/>
            </a:lnSpc>
            <a:spcBef>
              <a:spcPct val="0"/>
            </a:spcBef>
            <a:spcAft>
              <a:spcPct val="35000"/>
            </a:spcAft>
            <a:buNone/>
          </a:pPr>
          <a:r>
            <a:rPr lang="en-IN" sz="3300" b="1" kern="1200" dirty="0">
              <a:solidFill>
                <a:prstClr val="white"/>
              </a:solidFill>
              <a:latin typeface="Swis721 Cn BT"/>
              <a:ea typeface="+mn-ea"/>
              <a:cs typeface="+mn-cs"/>
            </a:rPr>
            <a:t>T</a:t>
          </a:r>
          <a:r>
            <a:rPr lang="en-IN" sz="3300" b="1" kern="1200" dirty="0">
              <a:solidFill>
                <a:prstClr val="black"/>
              </a:solidFill>
              <a:latin typeface="Swis721 Cn BT"/>
              <a:ea typeface="+mn-ea"/>
              <a:cs typeface="+mn-cs"/>
            </a:rPr>
            <a:t> </a:t>
          </a:r>
          <a:r>
            <a:rPr lang="en-IN" sz="3300" kern="1200" dirty="0"/>
            <a:t>– </a:t>
          </a:r>
          <a:r>
            <a:rPr lang="en-IN" sz="2400" kern="1200" dirty="0">
              <a:solidFill>
                <a:prstClr val="white"/>
              </a:solidFill>
              <a:latin typeface="Swis721 Cn BT"/>
              <a:ea typeface="+mn-ea"/>
              <a:cs typeface="+mn-cs"/>
            </a:rPr>
            <a:t>Thank the person </a:t>
          </a:r>
        </a:p>
      </dsp:txBody>
      <dsp:txXfrm rot="10800000">
        <a:off x="1934888" y="4625668"/>
        <a:ext cx="6089788" cy="712286"/>
      </dsp:txXfrm>
    </dsp:sp>
    <dsp:sp modelId="{F270C2E3-BC4F-478E-AECF-1E28C1E1B295}">
      <dsp:nvSpPr>
        <dsp:cNvPr id="0" name=""/>
        <dsp:cNvSpPr/>
      </dsp:nvSpPr>
      <dsp:spPr>
        <a:xfrm>
          <a:off x="1400674" y="4625668"/>
          <a:ext cx="712286" cy="712286"/>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ADD65C-74A5-1BDE-AE24-49DACC61DB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15CD26-DA81-5744-1B50-4F43E424E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0B5F01-5008-458E-B950-E3C9AF0F18B3}" type="datetimeFigureOut">
              <a:rPr lang="en-US" smtClean="0"/>
              <a:t>9/5/2024</a:t>
            </a:fld>
            <a:endParaRPr lang="en-US"/>
          </a:p>
        </p:txBody>
      </p:sp>
      <p:sp>
        <p:nvSpPr>
          <p:cNvPr id="4" name="Footer Placeholder 3">
            <a:extLst>
              <a:ext uri="{FF2B5EF4-FFF2-40B4-BE49-F238E27FC236}">
                <a16:creationId xmlns:a16="http://schemas.microsoft.com/office/drawing/2014/main" id="{D39705EA-9E7A-1F0C-20AE-B6B1E602C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500244-C923-CD4A-C213-9B5F6D8E62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28A8E5-C2EE-4FA9-AD96-06D86ABC9429}" type="slidenum">
              <a:rPr lang="en-US" smtClean="0"/>
              <a:t>‹#›</a:t>
            </a:fld>
            <a:endParaRPr lang="en-US"/>
          </a:p>
        </p:txBody>
      </p:sp>
    </p:spTree>
    <p:extLst>
      <p:ext uri="{BB962C8B-B14F-4D97-AF65-F5344CB8AC3E}">
        <p14:creationId xmlns:p14="http://schemas.microsoft.com/office/powerpoint/2010/main" val="2072277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A6FE2-3F0F-4FD2-9E99-88B84602681F}" type="datetimeFigureOut">
              <a:rPr lang="en-US" smtClean="0"/>
              <a:pPr/>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53FCA-CD46-459E-A84D-61334D0A920D}" type="slidenum">
              <a:rPr lang="en-US" smtClean="0"/>
              <a:pPr/>
              <a:t>‹#›</a:t>
            </a:fld>
            <a:endParaRPr lang="en-US"/>
          </a:p>
        </p:txBody>
      </p:sp>
    </p:spTree>
    <p:extLst>
      <p:ext uri="{BB962C8B-B14F-4D97-AF65-F5344CB8AC3E}">
        <p14:creationId xmlns:p14="http://schemas.microsoft.com/office/powerpoint/2010/main" val="69842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u="sng" dirty="0"/>
              <a:t>Facilitator’s Notes: </a:t>
            </a:r>
          </a:p>
          <a:p>
            <a:pPr lvl="1"/>
            <a:endParaRPr lang="en-GB" b="1" dirty="0"/>
          </a:p>
          <a:p>
            <a:pPr>
              <a:defRPr/>
            </a:pPr>
            <a:r>
              <a:rPr lang="en-IN" altLang="en-US" b="1" dirty="0"/>
              <a:t>T</a:t>
            </a:r>
            <a:r>
              <a:rPr lang="en-IN" altLang="en-US" dirty="0"/>
              <a:t>rainer to say in the loudest voice “Hello, Good Morning”. Then the participants will say ‘Good Morning’ in reply.</a:t>
            </a:r>
          </a:p>
          <a:p>
            <a:pPr>
              <a:defRPr/>
            </a:pPr>
            <a:endParaRPr lang="en-IN" altLang="en-US" b="1" dirty="0"/>
          </a:p>
          <a:p>
            <a:pPr>
              <a:defRPr/>
            </a:pPr>
            <a:r>
              <a:rPr lang="en-IN" altLang="en-US" dirty="0"/>
              <a:t>Trainer to say once again in the loudest voice “Hello Good Morning”. Trainer should speak in an energetic, passionate and enthusiastic tone. This activity/gesture will set the tone and energy for the session/workshop</a:t>
            </a:r>
          </a:p>
          <a:p>
            <a:pPr>
              <a:defRPr/>
            </a:pPr>
            <a:endParaRPr lang="en-IN" altLang="en-US" b="1" dirty="0"/>
          </a:p>
          <a:p>
            <a:pPr>
              <a:defRPr/>
            </a:pPr>
            <a:r>
              <a:rPr lang="en-IN" altLang="en-US" b="1" dirty="0"/>
              <a:t>Trainer:</a:t>
            </a:r>
            <a:r>
              <a:rPr lang="en-IN" altLang="en-US" dirty="0"/>
              <a:t> Well done friends! Great job! (Clap Loudly and tell the participants to clap as well for the superb performance.)</a:t>
            </a:r>
          </a:p>
          <a:p>
            <a:pPr>
              <a:defRPr/>
            </a:pPr>
            <a:endParaRPr lang="en-IN" altLang="en-US" dirty="0"/>
          </a:p>
          <a:p>
            <a:pPr>
              <a:defRPr/>
            </a:pPr>
            <a:r>
              <a:rPr lang="en-US" b="1" i="0" dirty="0">
                <a:solidFill>
                  <a:srgbClr val="374151"/>
                </a:solidFill>
                <a:effectLst/>
                <a:latin typeface="Swis721 Cn BT" panose="020B0506020202030204" pitchFamily="34" charset="0"/>
              </a:rPr>
              <a:t>Trainer: </a:t>
            </a:r>
            <a:r>
              <a:rPr lang="en-US" b="0" i="0" dirty="0">
                <a:solidFill>
                  <a:srgbClr val="374151"/>
                </a:solidFill>
                <a:effectLst/>
                <a:latin typeface="Swis721 Cn BT" panose="020B0506020202030204" pitchFamily="34" charset="0"/>
              </a:rPr>
              <a:t>I'm excited to be here with you all today and appreciate your presence. I hope you're all doing well and are ready to dive into the material.</a:t>
            </a:r>
            <a:r>
              <a:rPr lang="en-GB" b="0" dirty="0"/>
              <a:t>Move to next slide.</a:t>
            </a:r>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2294AA-086D-43CC-8584-26EDBDB6AC58}" type="slidenum">
              <a:rPr lang="en-IN" smtClean="0">
                <a:latin typeface="Arial" pitchFamily="34" charset="0"/>
              </a:rPr>
              <a:pPr/>
              <a:t>1</a:t>
            </a:fld>
            <a:endParaRPr lang="en-IN">
              <a:latin typeface="Arial" pitchFamily="34" charset="0"/>
            </a:endParaRPr>
          </a:p>
        </p:txBody>
      </p:sp>
    </p:spTree>
    <p:extLst>
      <p:ext uri="{BB962C8B-B14F-4D97-AF65-F5344CB8AC3E}">
        <p14:creationId xmlns:p14="http://schemas.microsoft.com/office/powerpoint/2010/main" val="1844363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a:p>
            <a:r>
              <a:rPr lang="en-US" dirty="0"/>
              <a:t>In our school days we all drew scenes and locations that we hoped to see someday! Let's use that talent to sketch your future now! To finish this task, you don't need to be a great artist! All you need to do is think of one or two things you want to do in five years or how you want to envision yourself then, and then draw a vivid picture of that. Are you all prepared?</a:t>
            </a:r>
          </a:p>
          <a:p>
            <a:endParaRPr lang="en-IN" baseline="0" dirty="0"/>
          </a:p>
          <a:p>
            <a:r>
              <a:rPr lang="en-IN" b="1" baseline="0" dirty="0"/>
              <a:t>Note: </a:t>
            </a:r>
            <a:r>
              <a:rPr lang="en-IN" b="0" baseline="0" dirty="0"/>
              <a:t>E</a:t>
            </a:r>
            <a:r>
              <a:rPr lang="en-IN" baseline="0" dirty="0"/>
              <a:t>licit a strong ‘yes’ from the participants.  </a:t>
            </a:r>
          </a:p>
          <a:p>
            <a:endParaRPr lang="en-IN" dirty="0"/>
          </a:p>
          <a:p>
            <a:r>
              <a:rPr lang="en-IN" b="1" dirty="0"/>
              <a:t>Instructions:</a:t>
            </a:r>
          </a:p>
          <a:p>
            <a:pPr marL="228600" indent="-228600">
              <a:buAutoNum type="arabicPeriod"/>
            </a:pPr>
            <a:r>
              <a:rPr lang="en-IN" dirty="0"/>
              <a:t>Give each participant one chart paper</a:t>
            </a:r>
            <a:r>
              <a:rPr lang="en-IN" baseline="0" dirty="0"/>
              <a:t> and crayons of different colours. </a:t>
            </a:r>
          </a:p>
          <a:p>
            <a:pPr marL="228600" indent="-228600">
              <a:buAutoNum type="arabicPeriod"/>
            </a:pPr>
            <a:r>
              <a:rPr lang="en-IN" baseline="0" dirty="0"/>
              <a:t>Draw an image of  how they (Participants) imagine their life after 5 years &amp;. (the drawings can be very simple for example: somebody might draw a holiday home, </a:t>
            </a:r>
            <a:r>
              <a:rPr lang="en-IN" baseline="0" dirty="0" err="1"/>
              <a:t>iphone</a:t>
            </a:r>
            <a:r>
              <a:rPr lang="en-IN" baseline="0" dirty="0"/>
              <a:t>. But it should be large enough to be visible to the class.)</a:t>
            </a:r>
          </a:p>
          <a:p>
            <a:pPr marL="228600" indent="-228600">
              <a:buAutoNum type="arabicPeriod"/>
            </a:pPr>
            <a:r>
              <a:rPr lang="en-IN" baseline="0" dirty="0"/>
              <a:t>Ask them to be as specific as possible. </a:t>
            </a:r>
          </a:p>
          <a:p>
            <a:pPr marL="228600" indent="-228600">
              <a:buAutoNum type="arabicPeriod"/>
            </a:pPr>
            <a:r>
              <a:rPr lang="en-IN" baseline="0" dirty="0"/>
              <a:t>Give them 5 minutes to complete the task.  </a:t>
            </a:r>
          </a:p>
          <a:p>
            <a:pPr marL="0" indent="0">
              <a:buNone/>
            </a:pPr>
            <a:endParaRPr lang="en-IN" baseline="0" dirty="0"/>
          </a:p>
          <a:p>
            <a:pPr marL="0" indent="0">
              <a:buNone/>
            </a:pPr>
            <a:r>
              <a:rPr lang="en-IN" b="1" baseline="0" dirty="0"/>
              <a:t>Example: </a:t>
            </a:r>
            <a:r>
              <a:rPr lang="en-IN" baseline="0" dirty="0"/>
              <a:t>I wish to own a two storey building in Sai Shraddha society, Koregaon park, Pune, . I want to own a four wheeler and a two wheeler. I want my two kids to go to DPS School which is one of the best schools in our area. I want to take a vacation with my family to USA. I also want to save Rs.5 Lakhs for my future. I also want to rebuild my ancestral house located in my village. </a:t>
            </a:r>
          </a:p>
          <a:p>
            <a:pPr marL="0" indent="0">
              <a:buNone/>
            </a:pPr>
            <a:endParaRPr lang="en-IN" b="1" dirty="0"/>
          </a:p>
          <a:p>
            <a:pPr marL="0" indent="0">
              <a:buNone/>
            </a:pPr>
            <a:r>
              <a:rPr lang="en-IN" b="1" baseline="0" dirty="0"/>
              <a:t>Note: </a:t>
            </a:r>
            <a:r>
              <a:rPr lang="en-IN" b="0" baseline="0" dirty="0"/>
              <a:t>T</a:t>
            </a:r>
            <a:r>
              <a:rPr lang="en-IN" baseline="0" dirty="0"/>
              <a:t>he participants have to draw images for representing each and every item in their dream list. </a:t>
            </a:r>
          </a:p>
          <a:p>
            <a:pPr marL="0" indent="0">
              <a:buNone/>
            </a:pPr>
            <a:endParaRPr lang="en-IN" baseline="0" dirty="0"/>
          </a:p>
          <a:p>
            <a:pPr marL="0" indent="0">
              <a:buNone/>
            </a:pPr>
            <a:r>
              <a:rPr lang="en-IN" baseline="0" dirty="0"/>
              <a:t>After the participants finish their drawings, ask each participant to explain their dream to the other participants (give each participant 1 minute to explain). Appreciate their effort after each presentation. Stick/paste their drawings to the wall in the training venue for everyone to see (if possible in the venue).</a:t>
            </a:r>
          </a:p>
          <a:p>
            <a:pPr marL="0" indent="0">
              <a:buNone/>
            </a:pPr>
            <a:endParaRPr lang="en-IN" baseline="0" dirty="0"/>
          </a:p>
          <a:p>
            <a:pPr marL="0" indent="0">
              <a:buNone/>
            </a:pPr>
            <a:r>
              <a:rPr lang="en-IN" b="1" baseline="0" dirty="0"/>
              <a:t>Note:</a:t>
            </a:r>
            <a:r>
              <a:rPr lang="en-IN" baseline="0" dirty="0"/>
              <a:t> If possible/ make it more personalised, the trainer can also ask the participants to take a selfie with their drawings and ask them to share with their dear ones. This will give a personal touch to this activity and also make the participants to take the training more seriously. </a:t>
            </a:r>
          </a:p>
          <a:p>
            <a:pPr marL="0" indent="0">
              <a:buNone/>
            </a:pPr>
            <a:endParaRPr lang="en-IN" baseline="0" dirty="0"/>
          </a:p>
          <a:p>
            <a:pPr marL="0" indent="0">
              <a:buNone/>
            </a:pPr>
            <a:r>
              <a:rPr lang="en-IN" baseline="0" dirty="0"/>
              <a:t>After everyone is done explaining, discuss the following debrief -  </a:t>
            </a:r>
          </a:p>
          <a:p>
            <a:pPr marL="0" indent="0">
              <a:buNone/>
            </a:pPr>
            <a:endParaRPr lang="en-IN" b="1" baseline="0" dirty="0"/>
          </a:p>
          <a:p>
            <a:pPr marL="0" indent="0">
              <a:buNone/>
            </a:pPr>
            <a:r>
              <a:rPr lang="en-IN" b="1" baseline="0" dirty="0"/>
              <a:t>Debrief: </a:t>
            </a:r>
          </a:p>
          <a:p>
            <a:pPr marL="0" indent="0">
              <a:buNone/>
            </a:pPr>
            <a:r>
              <a:rPr lang="en-IN" b="1" baseline="0" dirty="0"/>
              <a:t>Say: </a:t>
            </a:r>
            <a:r>
              <a:rPr lang="en-US" baseline="0" dirty="0"/>
              <a:t>You have all just decided what you want to do over the next five years! All of you want to reach the objectives you've set for yourself. But possessing such objectives is insufficient! To go closer to those objectives, you must have a STRONG desire. You should be willing to go above and beyond, and you should have faith in your own abilities to accomplish these goals. You won't be able to accomplish your goals unless you have a positive outlook on them. Do you agree with me?</a:t>
            </a:r>
            <a:endParaRPr lang="en-IN" baseline="0" dirty="0"/>
          </a:p>
          <a:p>
            <a:pPr marL="0" indent="0">
              <a:buNone/>
            </a:pPr>
            <a:endParaRPr lang="en-IN" baseline="0" dirty="0"/>
          </a:p>
          <a:p>
            <a:pPr marL="0" indent="0">
              <a:buNone/>
            </a:pPr>
            <a:r>
              <a:rPr lang="en-IN" b="1" baseline="0" dirty="0"/>
              <a:t>Note:</a:t>
            </a:r>
            <a:r>
              <a:rPr lang="en-IN" baseline="0" dirty="0"/>
              <a:t> elicit response.</a:t>
            </a:r>
          </a:p>
          <a:p>
            <a:pPr marL="0" indent="0">
              <a:buNone/>
            </a:pPr>
            <a:endParaRPr lang="en-IN" baseline="0" dirty="0"/>
          </a:p>
          <a:p>
            <a:pPr marL="0" indent="0">
              <a:buNone/>
            </a:pPr>
            <a:r>
              <a:rPr lang="en-IN" b="1" baseline="0" dirty="0"/>
              <a:t>Say:</a:t>
            </a:r>
            <a:r>
              <a:rPr lang="en-IN" baseline="0" dirty="0"/>
              <a:t> Well! One of the direct way to achieve these personal goals is to become better at in your role that will  finally lead to your financial growth and so on. </a:t>
            </a:r>
          </a:p>
          <a:p>
            <a:pPr fontAlgn="base"/>
            <a:endParaRPr lang="en-IN"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0B23E6-6855-44DA-B177-2E5EF7C200F0}" type="slidenum">
              <a:rPr lang="en-IN" smtClean="0"/>
              <a:pPr/>
              <a:t>10</a:t>
            </a:fld>
            <a:endParaRPr lang="en-IN" dirty="0"/>
          </a:p>
        </p:txBody>
      </p:sp>
    </p:spTree>
    <p:extLst>
      <p:ext uri="{BB962C8B-B14F-4D97-AF65-F5344CB8AC3E}">
        <p14:creationId xmlns:p14="http://schemas.microsoft.com/office/powerpoint/2010/main" val="335104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wis721 Cn BT" panose="020B0506020202030204" pitchFamily="34" charset="0"/>
              </a:rPr>
              <a:t>A goal is a specific and measurable objective or target that an individual or organization aims to achieve within a set period of time. Goals can be short-term or long-term and can be related to various aspects of life such as personal, professional, academic, or health-related goals.</a:t>
            </a:r>
          </a:p>
          <a:p>
            <a:endParaRPr lang="en-US" b="0" i="0" dirty="0">
              <a:solidFill>
                <a:srgbClr val="374151"/>
              </a:solidFill>
              <a:effectLst/>
              <a:latin typeface="Swis721 Cn BT" panose="020B0506020202030204" pitchFamily="34" charset="0"/>
            </a:endParaRPr>
          </a:p>
          <a:p>
            <a:r>
              <a:rPr lang="en-US" b="0" i="0" dirty="0">
                <a:solidFill>
                  <a:srgbClr val="374151"/>
                </a:solidFill>
                <a:effectLst/>
                <a:latin typeface="Swis721 Cn BT" panose="020B0506020202030204" pitchFamily="34" charset="0"/>
              </a:rPr>
              <a:t>Goals can help individuals to break down larger objectives into smaller, more manageable tasks and track progress towards their desired outcome.</a:t>
            </a: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11</a:t>
            </a:fld>
            <a:endParaRPr lang="en-US"/>
          </a:p>
        </p:txBody>
      </p:sp>
    </p:spTree>
    <p:extLst>
      <p:ext uri="{BB962C8B-B14F-4D97-AF65-F5344CB8AC3E}">
        <p14:creationId xmlns:p14="http://schemas.microsoft.com/office/powerpoint/2010/main" val="407293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are a critical factor to ensure </a:t>
            </a:r>
            <a:r>
              <a:rPr lang="en-US" dirty="0" err="1"/>
              <a:t>organisational</a:t>
            </a:r>
            <a:r>
              <a:rPr lang="en-US" dirty="0"/>
              <a:t> success.  We set objectives for team members each year. The team strives to accomplish these objectives. Setting goals effectively will motivate team members and guarantee achievement. It can also work the other way . Your team member could fail to reach certain goals on occasion because they are vague or out of reach.  How you set team goals will determine whether or not your departmental vision is </a:t>
            </a:r>
            <a:r>
              <a:rPr lang="en-US" dirty="0" err="1"/>
              <a:t>realised</a:t>
            </a:r>
            <a:r>
              <a:rPr lang="en-US" dirty="0"/>
              <a:t>.</a:t>
            </a:r>
          </a:p>
          <a:p>
            <a:endParaRPr lang="en-US" dirty="0"/>
          </a:p>
          <a:p>
            <a:r>
              <a:rPr lang="en-US" dirty="0"/>
              <a:t>To set Goals effectively we must follow the Goal Setting process </a:t>
            </a:r>
            <a:r>
              <a:rPr lang="en-US" dirty="0" err="1"/>
              <a:t>i.e</a:t>
            </a:r>
            <a:endParaRPr lang="en-US" dirty="0"/>
          </a:p>
          <a:p>
            <a:pPr marL="0" indent="0">
              <a:buFont typeface="+mj-lt"/>
              <a:buNone/>
            </a:pPr>
            <a:endParaRPr lang="en-US" dirty="0"/>
          </a:p>
          <a:p>
            <a:pPr marL="228600" indent="-228600">
              <a:buFont typeface="+mj-lt"/>
              <a:buAutoNum type="arabicPeriod"/>
            </a:pPr>
            <a:r>
              <a:rPr lang="en-US" dirty="0"/>
              <a:t>Setting SMART Goals</a:t>
            </a:r>
          </a:p>
          <a:p>
            <a:pPr marL="228600" indent="-228600">
              <a:buFont typeface="+mj-lt"/>
              <a:buAutoNum type="arabicPeriod"/>
            </a:pPr>
            <a:r>
              <a:rPr lang="en-US" dirty="0"/>
              <a:t>Build an Action Plan</a:t>
            </a:r>
          </a:p>
          <a:p>
            <a:pPr marL="228600" indent="-228600">
              <a:buFont typeface="+mj-lt"/>
              <a:buAutoNum type="arabicPeriod"/>
            </a:pPr>
            <a:r>
              <a:rPr lang="en-US" dirty="0"/>
              <a:t>Implement Action Plan</a:t>
            </a:r>
          </a:p>
          <a:p>
            <a:pPr marL="228600" indent="-228600">
              <a:buFont typeface="+mj-lt"/>
              <a:buAutoNum type="arabicPeriod"/>
            </a:pPr>
            <a:endParaRPr lang="en-US" dirty="0"/>
          </a:p>
          <a:p>
            <a:pPr marL="0" indent="0">
              <a:buFont typeface="+mj-lt"/>
              <a:buNone/>
            </a:pPr>
            <a:r>
              <a:rPr lang="en-US" dirty="0"/>
              <a:t>Lets move to the next slide</a:t>
            </a: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12</a:t>
            </a:fld>
            <a:endParaRPr lang="en-US"/>
          </a:p>
        </p:txBody>
      </p:sp>
    </p:spTree>
    <p:extLst>
      <p:ext uri="{BB962C8B-B14F-4D97-AF65-F5344CB8AC3E}">
        <p14:creationId xmlns:p14="http://schemas.microsoft.com/office/powerpoint/2010/main" val="267908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a:p>
            <a:pPr>
              <a:lnSpc>
                <a:spcPct val="107000"/>
              </a:lnSpc>
              <a:spcAft>
                <a:spcPts val="800"/>
              </a:spcAft>
            </a:pPr>
            <a:r>
              <a:rPr lang="en-IN" dirty="0"/>
              <a:t>Welcome to the module on </a:t>
            </a:r>
            <a:r>
              <a:rPr lang="en-IN" sz="18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Managing Stakeholders . In this module we will learn the following</a:t>
            </a: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Identifying the stakeholders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The Stakeholder Matrix</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Plotting your stakeholder in Matrix</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Develop strategies for different stakeholders</a:t>
            </a:r>
            <a:endParaRPr lang="en-IN" dirty="0"/>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13</a:t>
            </a:fld>
            <a:endParaRPr lang="en-US"/>
          </a:p>
        </p:txBody>
      </p:sp>
    </p:spTree>
    <p:extLst>
      <p:ext uri="{BB962C8B-B14F-4D97-AF65-F5344CB8AC3E}">
        <p14:creationId xmlns:p14="http://schemas.microsoft.com/office/powerpoint/2010/main" val="220800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The objective of this activity is to help the participants understand the meaning of Stakeholder and the importance of the stakeholders in your career progress. The trainer is free to choose any training activity to derive the same objective from their own resources,</a:t>
            </a:r>
          </a:p>
          <a:p>
            <a:pPr marL="0" indent="0" algn="l">
              <a:buNone/>
            </a:pPr>
            <a:endParaRPr lang="en-US" dirty="0"/>
          </a:p>
          <a:p>
            <a:pPr marL="0" indent="0" algn="l">
              <a:buNone/>
            </a:pPr>
            <a:r>
              <a:rPr lang="en-US" dirty="0"/>
              <a:t>Lets start with the activity</a:t>
            </a:r>
          </a:p>
          <a:p>
            <a:pPr marL="0" indent="0" algn="l">
              <a:buNone/>
            </a:pPr>
            <a:endParaRPr lang="en-US" dirty="0"/>
          </a:p>
          <a:p>
            <a:pPr marL="228600" indent="-228600" algn="l">
              <a:buAutoNum type="arabicPeriod"/>
            </a:pPr>
            <a:r>
              <a:rPr lang="en-US" dirty="0"/>
              <a:t>Hand out a packet of straws (at least 150), a roll of sticky tape and a pair of scissors to each team; </a:t>
            </a:r>
          </a:p>
          <a:p>
            <a:pPr marL="228600" indent="-228600" algn="l">
              <a:buAutoNum type="arabicPeriod"/>
            </a:pPr>
            <a:r>
              <a:rPr lang="en-US" dirty="0"/>
              <a:t>Tell the teams that the aim of the exercise is to build the tallest, free-standing tower, using the materials provided, in the time given (30minutes)</a:t>
            </a:r>
          </a:p>
          <a:p>
            <a:pPr marL="228600" indent="-228600" algn="l">
              <a:buAutoNum type="arabicPeriod"/>
            </a:pPr>
            <a:r>
              <a:rPr lang="en-US" b="0" i="0" dirty="0">
                <a:effectLst/>
                <a:latin typeface="Libre Franklin" pitchFamily="2" charset="0"/>
              </a:rPr>
              <a:t>15 mins into the activity tell that the tallest tower has to hold a tennis ball on the top of the tower for </a:t>
            </a:r>
            <a:r>
              <a:rPr lang="en-US" b="0" i="0" dirty="0" err="1">
                <a:effectLst/>
                <a:latin typeface="Libre Franklin" pitchFamily="2" charset="0"/>
              </a:rPr>
              <a:t>atleast</a:t>
            </a:r>
            <a:r>
              <a:rPr lang="en-US" b="0" i="0" dirty="0">
                <a:effectLst/>
                <a:latin typeface="Libre Franklin" pitchFamily="2" charset="0"/>
              </a:rPr>
              <a:t> 15 secs </a:t>
            </a:r>
          </a:p>
          <a:p>
            <a:pPr marL="228600" indent="-228600" algn="l">
              <a:buAutoNum type="arabicPeriod"/>
            </a:pPr>
            <a:endParaRPr lang="en-US" b="0" i="0" dirty="0">
              <a:effectLst/>
              <a:latin typeface="Libre Franklin" pitchFamily="2" charset="0"/>
            </a:endParaRPr>
          </a:p>
          <a:p>
            <a:pPr marL="0" indent="0" algn="l">
              <a:buNone/>
            </a:pPr>
            <a:r>
              <a:rPr lang="en-US" b="0" i="0" dirty="0">
                <a:effectLst/>
                <a:latin typeface="Libre Franklin" pitchFamily="2" charset="0"/>
              </a:rPr>
              <a:t>Trainer has to observe how different players have played their parts, how each player played an important part to get the work done. Also with the 3</a:t>
            </a:r>
            <a:r>
              <a:rPr lang="en-US" b="0" i="0" baseline="30000" dirty="0">
                <a:effectLst/>
                <a:latin typeface="Libre Franklin" pitchFamily="2" charset="0"/>
              </a:rPr>
              <a:t>rd</a:t>
            </a:r>
            <a:r>
              <a:rPr lang="en-US" b="0" i="0" dirty="0">
                <a:effectLst/>
                <a:latin typeface="Libre Franklin" pitchFamily="2" charset="0"/>
              </a:rPr>
              <a:t> announcements how priorities changes and how players deliver. </a:t>
            </a:r>
          </a:p>
          <a:p>
            <a:pPr marL="0" indent="0" algn="l">
              <a:buNone/>
            </a:pPr>
            <a:endParaRPr lang="en-US" b="0" i="0" dirty="0">
              <a:effectLst/>
              <a:latin typeface="Libre Franklin" pitchFamily="2" charset="0"/>
            </a:endParaRPr>
          </a:p>
          <a:p>
            <a:pPr marL="0" indent="0" algn="l">
              <a:buNone/>
            </a:pPr>
            <a:r>
              <a:rPr lang="en-US" b="0" i="0" dirty="0">
                <a:effectLst/>
                <a:latin typeface="Libre Franklin" pitchFamily="2" charset="0"/>
              </a:rPr>
              <a:t>What have you learnt from this activity</a:t>
            </a:r>
          </a:p>
          <a:p>
            <a:pPr marL="171450" indent="-171450" algn="l">
              <a:buFont typeface="Arial" panose="020B0604020202020204" pitchFamily="34" charset="0"/>
              <a:buChar char="•"/>
            </a:pPr>
            <a:r>
              <a:rPr lang="en-US" b="0" i="0" dirty="0">
                <a:effectLst/>
                <a:latin typeface="Libre Franklin" pitchFamily="2" charset="0"/>
              </a:rPr>
              <a:t>What were the different roles that each team member played while building the tower</a:t>
            </a:r>
          </a:p>
          <a:p>
            <a:pPr marL="171450" indent="-171450" algn="l">
              <a:buFont typeface="Arial" panose="020B0604020202020204" pitchFamily="34" charset="0"/>
              <a:buChar char="•"/>
            </a:pPr>
            <a:r>
              <a:rPr lang="en-US" b="0" i="0" dirty="0">
                <a:effectLst/>
                <a:latin typeface="Libre Franklin" pitchFamily="2" charset="0"/>
              </a:rPr>
              <a:t>To complete your individual task in your team was your performance dependent on any other team members</a:t>
            </a:r>
          </a:p>
          <a:p>
            <a:pPr marL="171450" indent="-171450" algn="l">
              <a:buFont typeface="Arial" panose="020B0604020202020204" pitchFamily="34" charset="0"/>
              <a:buChar char="•"/>
            </a:pPr>
            <a:r>
              <a:rPr lang="en-US" b="0" i="0" dirty="0">
                <a:effectLst/>
                <a:latin typeface="Libre Franklin" pitchFamily="2" charset="0"/>
              </a:rPr>
              <a:t>How can you co-relate this activity to your daily workplace performance</a:t>
            </a:r>
          </a:p>
          <a:p>
            <a:pPr marL="0" indent="0" algn="l">
              <a:buNone/>
            </a:pPr>
            <a:endParaRPr lang="en-US" b="0" i="0" dirty="0">
              <a:effectLst/>
              <a:latin typeface="Libre Franklin" pitchFamily="2" charset="0"/>
            </a:endParaRPr>
          </a:p>
          <a:p>
            <a:pPr marL="0" indent="0" algn="l">
              <a:buNone/>
            </a:pPr>
            <a:r>
              <a:rPr lang="en-US" b="0" i="0" dirty="0">
                <a:effectLst/>
                <a:latin typeface="Libre Franklin" pitchFamily="2" charset="0"/>
              </a:rPr>
              <a:t>Trainer to draw a parallel of this activity to how we also function in our daily lives at work places, how we have to coordinate with others and deliver. </a:t>
            </a:r>
          </a:p>
          <a:p>
            <a:endParaRPr lang="en-IN" dirty="0"/>
          </a:p>
          <a:p>
            <a:r>
              <a:rPr lang="en-IN" dirty="0"/>
              <a:t>Note:</a:t>
            </a:r>
          </a:p>
        </p:txBody>
      </p:sp>
      <p:sp>
        <p:nvSpPr>
          <p:cNvPr id="4" name="Slide Number Placeholder 3"/>
          <p:cNvSpPr>
            <a:spLocks noGrp="1"/>
          </p:cNvSpPr>
          <p:nvPr>
            <p:ph type="sldNum" sz="quarter" idx="5"/>
          </p:nvPr>
        </p:nvSpPr>
        <p:spPr/>
        <p:txBody>
          <a:bodyPr/>
          <a:lstStyle/>
          <a:p>
            <a:fld id="{F5453FCA-CD46-459E-A84D-61334D0A920D}" type="slidenum">
              <a:rPr lang="en-US" smtClean="0"/>
              <a:pPr/>
              <a:t>14</a:t>
            </a:fld>
            <a:endParaRPr lang="en-US"/>
          </a:p>
        </p:txBody>
      </p:sp>
    </p:spTree>
    <p:extLst>
      <p:ext uri="{BB962C8B-B14F-4D97-AF65-F5344CB8AC3E}">
        <p14:creationId xmlns:p14="http://schemas.microsoft.com/office/powerpoint/2010/main" val="228920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US" b="0" i="0" dirty="0">
                <a:solidFill>
                  <a:srgbClr val="374151"/>
                </a:solidFill>
                <a:effectLst/>
                <a:latin typeface="Swis721 Cn BT" panose="020B0506020202030204" pitchFamily="34" charset="0"/>
              </a:rPr>
              <a:t>The stakeholder management matrix is a tool used to analyze and prioritize stakeholders based on their level of influence and interest in a project that you are executing. It is a grid with four quadrants, with the level of influence represented on the horizontal axis and the level of interest represented on the vertical axis.</a:t>
            </a:r>
          </a:p>
          <a:p>
            <a:pPr algn="l" fontAlgn="base">
              <a:buFont typeface="Arial" panose="020B0604020202020204" pitchFamily="34" charset="0"/>
              <a:buNone/>
            </a:pPr>
            <a:endParaRPr lang="en-US" b="0" i="0" dirty="0">
              <a:solidFill>
                <a:srgbClr val="374151"/>
              </a:solidFill>
              <a:effectLst/>
              <a:latin typeface="Swis721 Cn BT" panose="020B0506020202030204" pitchFamily="34" charset="0"/>
            </a:endParaRPr>
          </a:p>
          <a:p>
            <a:pPr algn="l" fontAlgn="base">
              <a:buFont typeface="Arial" panose="020B0604020202020204" pitchFamily="34" charset="0"/>
              <a:buNone/>
            </a:pPr>
            <a:r>
              <a:rPr lang="en-US" b="0" i="0" dirty="0">
                <a:solidFill>
                  <a:srgbClr val="374151"/>
                </a:solidFill>
                <a:effectLst/>
                <a:latin typeface="Swis721 Cn BT" panose="020B0506020202030204" pitchFamily="34" charset="0"/>
              </a:rPr>
              <a:t>By using the stakeholder management matrix, you can prioritize their efforts and resources to engage and manage stakeholders effectively, ensuring that their needs and concerns are addressed appropriately.</a:t>
            </a:r>
          </a:p>
          <a:p>
            <a:pPr algn="l" fontAlgn="base">
              <a:buFont typeface="Arial" panose="020B0604020202020204" pitchFamily="34" charset="0"/>
              <a:buNone/>
            </a:pPr>
            <a:endParaRPr lang="en-US" b="0" i="0" dirty="0">
              <a:solidFill>
                <a:srgbClr val="333333"/>
              </a:solidFill>
              <a:effectLst/>
              <a:latin typeface="Swis721 Cn BT" panose="020B0506020202030204" pitchFamily="34" charset="0"/>
            </a:endParaRPr>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15</a:t>
            </a:fld>
            <a:endParaRPr lang="en-US"/>
          </a:p>
        </p:txBody>
      </p:sp>
    </p:spTree>
    <p:extLst>
      <p:ext uri="{BB962C8B-B14F-4D97-AF65-F5344CB8AC3E}">
        <p14:creationId xmlns:p14="http://schemas.microsoft.com/office/powerpoint/2010/main" val="25397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r>
              <a:rPr lang="en-US" b="0" i="0" dirty="0">
                <a:solidFill>
                  <a:srgbClr val="151B26"/>
                </a:solidFill>
                <a:effectLst/>
                <a:latin typeface="gordita"/>
              </a:rPr>
              <a:t>Benefits of using the Pareto principle</a:t>
            </a:r>
          </a:p>
          <a:p>
            <a:pPr algn="l" fontAlgn="auto"/>
            <a:r>
              <a:rPr lang="en-US" b="0" i="0" dirty="0">
                <a:solidFill>
                  <a:srgbClr val="2A2B2C"/>
                </a:solidFill>
                <a:effectLst/>
                <a:latin typeface="gordita"/>
              </a:rPr>
              <a:t>The biggest advantage of using the Pareto principle is that you can create the maximum amount of impact with the least amount of work. This can allow your team to work more efficiently and stay focused on specific initiatives. </a:t>
            </a:r>
          </a:p>
          <a:p>
            <a:pPr algn="l" fontAlgn="auto"/>
            <a:r>
              <a:rPr lang="en-US" b="0" i="0" dirty="0">
                <a:solidFill>
                  <a:srgbClr val="2A2B2C"/>
                </a:solidFill>
                <a:effectLst/>
                <a:latin typeface="gordita"/>
              </a:rPr>
              <a:t>The 80/20 rule can help your metrics increase in less time, simply by prioritizing initiatives in the right order.</a:t>
            </a:r>
          </a:p>
          <a:p>
            <a:pPr algn="l" fontAlgn="auto"/>
            <a:r>
              <a:rPr lang="en-US" b="0" i="0" dirty="0">
                <a:solidFill>
                  <a:srgbClr val="2A2B2C"/>
                </a:solidFill>
                <a:effectLst/>
                <a:latin typeface="inherit"/>
              </a:rPr>
              <a:t>Other benefits of using the Pareto principle:</a:t>
            </a:r>
            <a:endParaRPr lang="en-US" b="0" i="0" dirty="0">
              <a:solidFill>
                <a:srgbClr val="2A2B2C"/>
              </a:solidFill>
              <a:effectLst/>
              <a:latin typeface="gordita"/>
            </a:endParaRPr>
          </a:p>
          <a:p>
            <a:pPr algn="l" fontAlgn="auto">
              <a:buFont typeface="Arial" panose="020B0604020202020204" pitchFamily="34" charset="0"/>
              <a:buChar char="•"/>
            </a:pPr>
            <a:r>
              <a:rPr lang="en-US" b="0" i="0" dirty="0">
                <a:solidFill>
                  <a:srgbClr val="2A2B2C"/>
                </a:solidFill>
                <a:effectLst/>
                <a:latin typeface="inherit"/>
              </a:rPr>
              <a:t>Clear priorities both for you and your team</a:t>
            </a:r>
          </a:p>
          <a:p>
            <a:pPr algn="l" fontAlgn="auto">
              <a:buFont typeface="Arial" panose="020B0604020202020204" pitchFamily="34" charset="0"/>
              <a:buChar char="•"/>
            </a:pPr>
            <a:r>
              <a:rPr lang="en-US" b="0" i="0" dirty="0">
                <a:solidFill>
                  <a:srgbClr val="2A2B2C"/>
                </a:solidFill>
                <a:effectLst/>
                <a:latin typeface="inherit"/>
              </a:rPr>
              <a:t>Increased daily productivity</a:t>
            </a:r>
          </a:p>
          <a:p>
            <a:pPr algn="l" fontAlgn="auto">
              <a:buFont typeface="Arial" panose="020B0604020202020204" pitchFamily="34" charset="0"/>
              <a:buChar char="•"/>
            </a:pPr>
            <a:r>
              <a:rPr lang="en-US" b="0" i="0" dirty="0">
                <a:solidFill>
                  <a:srgbClr val="2A2B2C"/>
                </a:solidFill>
                <a:effectLst/>
                <a:latin typeface="inherit"/>
              </a:rPr>
              <a:t>Ability to portion your work into manageable segments</a:t>
            </a:r>
          </a:p>
          <a:p>
            <a:pPr algn="l" fontAlgn="auto">
              <a:buFont typeface="Arial" panose="020B0604020202020204" pitchFamily="34" charset="0"/>
              <a:buChar char="•"/>
            </a:pPr>
            <a:r>
              <a:rPr lang="en-US" b="0" i="0" dirty="0">
                <a:solidFill>
                  <a:srgbClr val="2A2B2C"/>
                </a:solidFill>
                <a:effectLst/>
                <a:latin typeface="inherit"/>
              </a:rPr>
              <a:t>More focused strategy</a:t>
            </a:r>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16</a:t>
            </a:fld>
            <a:endParaRPr lang="en-US"/>
          </a:p>
        </p:txBody>
      </p:sp>
    </p:spTree>
    <p:extLst>
      <p:ext uri="{BB962C8B-B14F-4D97-AF65-F5344CB8AC3E}">
        <p14:creationId xmlns:p14="http://schemas.microsoft.com/office/powerpoint/2010/main" val="3680787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Have a proper introduction say</a:t>
            </a:r>
          </a:p>
          <a:p>
            <a:endParaRPr lang="en-US" baseline="0" dirty="0"/>
          </a:p>
          <a:p>
            <a:r>
              <a:rPr lang="en-US" baseline="0" dirty="0"/>
              <a:t>Hello/Good morning /afternoon/evening Sir /mam my name is </a:t>
            </a:r>
            <a:r>
              <a:rPr lang="en-US" baseline="0" dirty="0" err="1"/>
              <a:t>xyz</a:t>
            </a:r>
            <a:r>
              <a:rPr lang="en-US" baseline="0" dirty="0"/>
              <a:t> pleasure meeting you</a:t>
            </a:r>
          </a:p>
          <a:p>
            <a:r>
              <a:rPr lang="en-US" baseline="0" dirty="0"/>
              <a:t>Make eye contact and talk it shows confidence</a:t>
            </a:r>
          </a:p>
          <a:p>
            <a:r>
              <a:rPr lang="en-US" baseline="0" dirty="0"/>
              <a:t>Have a firm grip while shaking hands</a:t>
            </a:r>
          </a:p>
          <a:p>
            <a:r>
              <a:rPr lang="en-US" baseline="0" dirty="0"/>
              <a:t>Ask questions during the conversation to understand and communicate better</a:t>
            </a:r>
          </a:p>
          <a:p>
            <a:r>
              <a:rPr lang="en-US" baseline="0" dirty="0"/>
              <a:t>Create a good first impression </a:t>
            </a:r>
            <a:r>
              <a:rPr lang="en-US" baseline="0" dirty="0" err="1"/>
              <a:t>ie</a:t>
            </a:r>
            <a:r>
              <a:rPr lang="en-US" baseline="0" dirty="0"/>
              <a:t> grooming ,dress code and personality</a:t>
            </a:r>
          </a:p>
          <a:p>
            <a:r>
              <a:rPr lang="en-US" baseline="0" dirty="0"/>
              <a:t>Thank the person before taking your leave </a:t>
            </a:r>
            <a:r>
              <a:rPr lang="en-US" baseline="0" dirty="0" err="1"/>
              <a:t>eg</a:t>
            </a:r>
            <a:r>
              <a:rPr lang="en-US" baseline="0" dirty="0"/>
              <a:t> Thank you Sir/Mam have an amazing day</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53FCA-CD46-459E-A84D-61334D0A9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7687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Trainer:</a:t>
            </a:r>
          </a:p>
          <a:p>
            <a:endParaRPr lang="en-GB" dirty="0"/>
          </a:p>
          <a:p>
            <a:pPr algn="just">
              <a:lnSpc>
                <a:spcPct val="115000"/>
              </a:lnSpc>
              <a:spcAft>
                <a:spcPts val="1000"/>
              </a:spcAft>
            </a:pPr>
            <a:r>
              <a:rPr lang="en-US" b="0" i="0" dirty="0"/>
              <a:t>Remember,</a:t>
            </a:r>
            <a:r>
              <a:rPr lang="en-US" sz="1200" dirty="0">
                <a:effectLst/>
                <a:ea typeface="Calibri" panose="020F0502020204030204" pitchFamily="34" charset="0"/>
                <a:cs typeface="Calibri" panose="020F0502020204030204" pitchFamily="34" charset="0"/>
              </a:rPr>
              <a:t> following etiquette in email communication is significant since:</a:t>
            </a:r>
            <a:endParaRPr lang="en-IN" sz="1200" dirty="0">
              <a:effectLst/>
              <a:ea typeface="Calibri" panose="020F0502020204030204" pitchFamily="34" charset="0"/>
              <a:cs typeface="Calibri" panose="020F0502020204030204" pitchFamily="34" charset="0"/>
            </a:endParaRPr>
          </a:p>
          <a:p>
            <a:pPr marL="342900" lvl="0" indent="-342900" algn="just">
              <a:lnSpc>
                <a:spcPct val="115000"/>
              </a:lnSpc>
              <a:buFont typeface="+mj-lt"/>
              <a:buAutoNum type="arabicPeriod"/>
            </a:pPr>
            <a:r>
              <a:rPr lang="en-US" sz="1200" dirty="0">
                <a:effectLst/>
                <a:ea typeface="Calibri" panose="020F0502020204030204" pitchFamily="34" charset="0"/>
                <a:cs typeface="Calibri" panose="020F0502020204030204" pitchFamily="34" charset="0"/>
              </a:rPr>
              <a:t>Any written document is proof for you or against you – commitments of deadlines, setting expectations, defining the scope of a project and financial agreements are some significant aspects where sending an email is necessary. Emails are also useful when we have to give updates on the progress of the work undertaken.  </a:t>
            </a:r>
            <a:endParaRPr lang="en-IN" sz="1200" dirty="0">
              <a:effectLst/>
              <a:ea typeface="Calibri" panose="020F0502020204030204" pitchFamily="34" charset="0"/>
              <a:cs typeface="Calibri" panose="020F0502020204030204" pitchFamily="34" charset="0"/>
            </a:endParaRPr>
          </a:p>
          <a:p>
            <a:pPr marL="342900" lvl="0" indent="-342900" algn="just">
              <a:lnSpc>
                <a:spcPct val="115000"/>
              </a:lnSpc>
              <a:buFont typeface="+mj-lt"/>
              <a:buAutoNum type="arabicPeriod"/>
            </a:pPr>
            <a:r>
              <a:rPr lang="en-US" sz="1200" dirty="0">
                <a:effectLst/>
                <a:ea typeface="Calibri" panose="020F0502020204030204" pitchFamily="34" charset="0"/>
                <a:cs typeface="Calibri" panose="020F0502020204030204" pitchFamily="34" charset="0"/>
              </a:rPr>
              <a:t>Since you are not present in person, what and how you write an email forms an impression of you.  </a:t>
            </a:r>
            <a:endParaRPr lang="en-IN" sz="1200" dirty="0">
              <a:effectLst/>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mj-lt"/>
              <a:buAutoNum type="arabicPeriod"/>
            </a:pPr>
            <a:r>
              <a:rPr lang="en-US" sz="1200" dirty="0">
                <a:effectLst/>
                <a:ea typeface="Calibri" panose="020F0502020204030204" pitchFamily="34" charset="0"/>
                <a:cs typeface="Calibri" panose="020F0502020204030204" pitchFamily="34" charset="0"/>
              </a:rPr>
              <a:t>If the reader does not understand what you have written, the purpose of writing the mail is lost anyway.</a:t>
            </a:r>
            <a:endParaRPr lang="en-IN" sz="1200"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 us explore the concept of email etiquette and look at how an ideal email must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r>
              <a:rPr lang="en-IN" i="1" dirty="0"/>
              <a:t>Transition to the next slide.</a:t>
            </a:r>
          </a:p>
        </p:txBody>
      </p:sp>
      <p:sp>
        <p:nvSpPr>
          <p:cNvPr id="4" name="Slide Number Placeholder 3"/>
          <p:cNvSpPr>
            <a:spLocks noGrp="1"/>
          </p:cNvSpPr>
          <p:nvPr>
            <p:ph type="sldNum" sz="quarter" idx="5"/>
          </p:nvPr>
        </p:nvSpPr>
        <p:spPr/>
        <p:txBody>
          <a:bodyPr/>
          <a:lstStyle/>
          <a:p>
            <a:fld id="{F5453FCA-CD46-459E-A84D-61334D0A920D}" type="slidenum">
              <a:rPr lang="en-US" smtClean="0"/>
              <a:pPr/>
              <a:t>18</a:t>
            </a:fld>
            <a:endParaRPr lang="en-US" dirty="0"/>
          </a:p>
        </p:txBody>
      </p:sp>
    </p:spTree>
    <p:extLst>
      <p:ext uri="{BB962C8B-B14F-4D97-AF65-F5344CB8AC3E}">
        <p14:creationId xmlns:p14="http://schemas.microsoft.com/office/powerpoint/2010/main" val="7458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i="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i="0" dirty="0"/>
              <a:t>Every typical email has some standard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i="0" dirty="0"/>
              <a:t>The Recipient field – ‘To’ is mandatory, and Cc and Bcc are optional.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i="0" dirty="0"/>
              <a:t>The Subject line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i="0" dirty="0"/>
              <a:t>The content box/ Email Body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i="0" dirty="0"/>
              <a:t>Attachment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i="0" dirty="0"/>
              <a:t>Many other components like editing and formatting options depend on the email provider.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i="0" dirty="0"/>
              <a:t>Let us look at how to draft an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i="0" dirty="0"/>
              <a:t>Now, you may say – “I have been writing emails for ages now. What’s new?”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b="1" i="0" dirty="0"/>
              <a:t>Trainer to 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b="0" i="0" dirty="0"/>
              <a:t>When you are composing or drafting a new email, what is your first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b="0" i="1" dirty="0"/>
              <a:t>Elicit responses. (You could ask each participant for their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i="1" dirty="0"/>
              <a:t>Transition to the next slide.</a:t>
            </a:r>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19</a:t>
            </a:fld>
            <a:endParaRPr lang="en-US" dirty="0"/>
          </a:p>
        </p:txBody>
      </p:sp>
    </p:spTree>
    <p:extLst>
      <p:ext uri="{BB962C8B-B14F-4D97-AF65-F5344CB8AC3E}">
        <p14:creationId xmlns:p14="http://schemas.microsoft.com/office/powerpoint/2010/main" val="353703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agenda of todays workshop is as follows</a:t>
            </a:r>
          </a:p>
          <a:p>
            <a:endParaRPr lang="en-IN" dirty="0"/>
          </a:p>
          <a:p>
            <a:pPr marL="171450" indent="-171450">
              <a:buFont typeface="Arial" panose="020B0604020202020204" pitchFamily="34" charset="0"/>
              <a:buChar char="•"/>
            </a:pPr>
            <a:r>
              <a:rPr lang="en-US" sz="1200" dirty="0"/>
              <a:t>Understanding Brand &amp; Personal Effectiveness</a:t>
            </a:r>
          </a:p>
          <a:p>
            <a:pPr marL="171450" indent="-171450">
              <a:buFont typeface="Arial" panose="020B0604020202020204" pitchFamily="34" charset="0"/>
              <a:buChar char="•"/>
            </a:pPr>
            <a:r>
              <a:rPr lang="en-US" sz="1200" dirty="0"/>
              <a:t>Building an attitude of Ownership at workplace</a:t>
            </a:r>
          </a:p>
          <a:p>
            <a:pPr marL="171450" indent="-171450">
              <a:buFont typeface="Arial" panose="020B0604020202020204" pitchFamily="34" charset="0"/>
              <a:buChar char="•"/>
            </a:pPr>
            <a:r>
              <a:rPr lang="en-US" sz="1200" dirty="0"/>
              <a:t>Impactful communication</a:t>
            </a:r>
          </a:p>
          <a:p>
            <a:pPr marL="171450" indent="-171450">
              <a:buFont typeface="Arial" panose="020B0604020202020204" pitchFamily="34" charset="0"/>
              <a:buChar char="•"/>
            </a:pPr>
            <a:r>
              <a:rPr lang="en-US" sz="1200" dirty="0"/>
              <a:t>Building Fool Proof Communication</a:t>
            </a:r>
          </a:p>
          <a:p>
            <a:pPr marL="171450" indent="-171450">
              <a:buFont typeface="Arial" panose="020B0604020202020204" pitchFamily="34" charset="0"/>
              <a:buChar char="•"/>
            </a:pPr>
            <a:r>
              <a:rPr lang="en-US" sz="1200" dirty="0"/>
              <a:t>Goal Setting</a:t>
            </a:r>
          </a:p>
          <a:p>
            <a:pPr marL="171450" indent="-171450">
              <a:buFont typeface="Arial" panose="020B0604020202020204" pitchFamily="34" charset="0"/>
              <a:buChar char="•"/>
            </a:pPr>
            <a:r>
              <a:rPr lang="en-US" sz="1200" dirty="0"/>
              <a:t>Being a Team player</a:t>
            </a:r>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2</a:t>
            </a:fld>
            <a:endParaRPr lang="en-IN" dirty="0"/>
          </a:p>
        </p:txBody>
      </p:sp>
    </p:spTree>
    <p:extLst>
      <p:ext uri="{BB962C8B-B14F-4D97-AF65-F5344CB8AC3E}">
        <p14:creationId xmlns:p14="http://schemas.microsoft.com/office/powerpoint/2010/main" val="5031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agenda of todays workshop is as follows</a:t>
            </a:r>
          </a:p>
          <a:p>
            <a:endParaRPr lang="en-IN" dirty="0"/>
          </a:p>
          <a:p>
            <a:pPr marL="171450" indent="-171450">
              <a:buFont typeface="Arial" panose="020B0604020202020204" pitchFamily="34" charset="0"/>
              <a:buChar char="•"/>
            </a:pPr>
            <a:r>
              <a:rPr lang="en-US" sz="1200" dirty="0"/>
              <a:t>Managing Stakeholders</a:t>
            </a:r>
          </a:p>
          <a:p>
            <a:pPr marL="171450" indent="-171450">
              <a:buFont typeface="Arial" panose="020B0604020202020204" pitchFamily="34" charset="0"/>
              <a:buChar char="•"/>
            </a:pPr>
            <a:r>
              <a:rPr lang="en-US" sz="1200" dirty="0"/>
              <a:t>Managing Time &amp; Prioristising</a:t>
            </a:r>
          </a:p>
          <a:p>
            <a:pPr marL="171450" indent="-171450">
              <a:buFont typeface="Arial" panose="020B0604020202020204" pitchFamily="34" charset="0"/>
              <a:buChar char="•"/>
            </a:pPr>
            <a:r>
              <a:rPr lang="en-US" sz="1200" dirty="0"/>
              <a:t>First Impression is the Last Impression-Part-1</a:t>
            </a:r>
          </a:p>
          <a:p>
            <a:pPr marL="171450" indent="-171450">
              <a:buFont typeface="Arial" panose="020B0604020202020204" pitchFamily="34" charset="0"/>
              <a:buChar char="•"/>
            </a:pPr>
            <a:r>
              <a:rPr lang="en-US" sz="1200" dirty="0"/>
              <a:t>First Impression is the Last Impression-Part-2</a:t>
            </a:r>
          </a:p>
          <a:p>
            <a:pPr marL="171450" indent="-171450">
              <a:buFont typeface="Arial" panose="020B0604020202020204" pitchFamily="34" charset="0"/>
              <a:buChar char="•"/>
            </a:pPr>
            <a:r>
              <a:rPr lang="en-US" sz="1200" dirty="0"/>
              <a:t>Email Etiquettes</a:t>
            </a:r>
          </a:p>
          <a:p>
            <a:pPr marL="171450" indent="-171450">
              <a:buFont typeface="Arial" panose="020B0604020202020204" pitchFamily="34" charset="0"/>
              <a:buChar char="•"/>
            </a:pPr>
            <a:r>
              <a:rPr lang="en-US" sz="1200" dirty="0"/>
              <a:t>Recap</a:t>
            </a:r>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3</a:t>
            </a:fld>
            <a:endParaRPr lang="en-IN" dirty="0"/>
          </a:p>
        </p:txBody>
      </p:sp>
    </p:spTree>
    <p:extLst>
      <p:ext uri="{BB962C8B-B14F-4D97-AF65-F5344CB8AC3E}">
        <p14:creationId xmlns:p14="http://schemas.microsoft.com/office/powerpoint/2010/main" val="10841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So lets begin with very simple question. So what is your understanding on Personal Effectiveness</a:t>
            </a:r>
          </a:p>
          <a:p>
            <a:r>
              <a:rPr lang="en-US" b="0" dirty="0"/>
              <a:t>Collect few response and jot them on the board. </a:t>
            </a:r>
          </a:p>
          <a:p>
            <a:endParaRPr lang="en-US" b="0" dirty="0"/>
          </a:p>
          <a:p>
            <a:r>
              <a:rPr lang="en-US" b="0" dirty="0"/>
              <a:t>Lets do an activity</a:t>
            </a:r>
          </a:p>
          <a:p>
            <a:endParaRPr lang="en-US" b="0" dirty="0"/>
          </a:p>
          <a:p>
            <a:r>
              <a:rPr lang="en-US" b="0" i="0" dirty="0">
                <a:solidFill>
                  <a:srgbClr val="374151"/>
                </a:solidFill>
                <a:effectLst/>
                <a:latin typeface="Swis721 Cn BT" panose="020B0506020202030204" pitchFamily="34" charset="0"/>
              </a:rPr>
              <a:t>Start with the Activity of Piercing the Potato (If you still need more details on the activity please visit you tube and type Activity of Piercing the Potato )</a:t>
            </a:r>
          </a:p>
          <a:p>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Give each participant a potato and a drinking straw.</a:t>
            </a:r>
          </a:p>
          <a:p>
            <a:pPr algn="l">
              <a:buFont typeface="+mj-lt"/>
              <a:buAutoNum type="arabicPeriod"/>
            </a:pPr>
            <a:r>
              <a:rPr lang="en-US" b="0" i="0" dirty="0">
                <a:solidFill>
                  <a:srgbClr val="374151"/>
                </a:solidFill>
                <a:effectLst/>
                <a:latin typeface="Swis721 Cn BT" panose="020B0506020202030204" pitchFamily="34" charset="0"/>
              </a:rPr>
              <a:t>Instruct the participants to use the straw to pierce the potato through the center from one end to the other end without breaking the potato.</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374151"/>
                </a:solidFill>
                <a:effectLst/>
                <a:latin typeface="Swis721 Cn BT" panose="020B0506020202030204" pitchFamily="34" charset="0"/>
              </a:rPr>
              <a:t>Set a time limit (e.g. 5-10 minutes) and challenge the participants to see who can successfully pierce their potato the fastest.</a:t>
            </a:r>
          </a:p>
          <a:p>
            <a:pPr algn="l">
              <a:buFont typeface="+mj-lt"/>
              <a:buAutoNum type="arabicPeriod"/>
            </a:pPr>
            <a:r>
              <a:rPr lang="en-US" b="0" i="0" dirty="0">
                <a:solidFill>
                  <a:srgbClr val="374151"/>
                </a:solidFill>
                <a:effectLst/>
                <a:latin typeface="Swis721 Cn BT" panose="020B0506020202030204" pitchFamily="34" charset="0"/>
              </a:rPr>
              <a:t>Most of the participants wont be able to do it while some will be.</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None/>
            </a:pPr>
            <a:r>
              <a:rPr lang="en-US" b="0" i="0" dirty="0">
                <a:solidFill>
                  <a:srgbClr val="374151"/>
                </a:solidFill>
                <a:effectLst/>
                <a:latin typeface="Swis721 Cn BT" panose="020B0506020202030204" pitchFamily="34" charset="0"/>
              </a:rPr>
              <a:t>The right way of doing it is by closing the straw with your thumb on one and using it like a knife to let It pass through(See the </a:t>
            </a:r>
            <a:r>
              <a:rPr lang="en-US" b="0" i="0" dirty="0" err="1">
                <a:solidFill>
                  <a:srgbClr val="374151"/>
                </a:solidFill>
                <a:effectLst/>
                <a:latin typeface="Swis721 Cn BT" panose="020B0506020202030204" pitchFamily="34" charset="0"/>
              </a:rPr>
              <a:t>youtube</a:t>
            </a:r>
            <a:r>
              <a:rPr lang="en-US" b="0" i="0" dirty="0">
                <a:solidFill>
                  <a:srgbClr val="374151"/>
                </a:solidFill>
                <a:effectLst/>
                <a:latin typeface="Swis721 Cn BT" panose="020B0506020202030204" pitchFamily="34" charset="0"/>
              </a:rPr>
              <a:t> video)</a:t>
            </a:r>
          </a:p>
          <a:p>
            <a:pPr algn="l">
              <a:buFont typeface="+mj-lt"/>
              <a:buNone/>
            </a:pPr>
            <a:endParaRPr lang="en-US" b="0" i="0" dirty="0">
              <a:solidFill>
                <a:srgbClr val="374151"/>
              </a:solidFill>
              <a:effectLst/>
              <a:latin typeface="Swis721 Cn BT" panose="020B0506020202030204" pitchFamily="34" charset="0"/>
            </a:endParaRPr>
          </a:p>
          <a:p>
            <a:pPr algn="l">
              <a:buFont typeface="+mj-lt"/>
              <a:buNone/>
            </a:pPr>
            <a:r>
              <a:rPr lang="en-US" b="0" i="0" dirty="0">
                <a:solidFill>
                  <a:srgbClr val="374151"/>
                </a:solidFill>
                <a:effectLst/>
                <a:latin typeface="Swis721 Cn BT" panose="020B0506020202030204" pitchFamily="34" charset="0"/>
              </a:rPr>
              <a:t>Ask following Questions</a:t>
            </a:r>
          </a:p>
          <a:p>
            <a:pPr algn="l">
              <a:buFont typeface="+mj-lt"/>
              <a:buNone/>
            </a:pPr>
            <a:endParaRPr lang="en-US" b="0" i="0" dirty="0">
              <a:solidFill>
                <a:srgbClr val="374151"/>
              </a:solidFill>
              <a:effectLst/>
              <a:latin typeface="Swis721 Cn BT" panose="020B0506020202030204" pitchFamily="34" charset="0"/>
            </a:endParaRPr>
          </a:p>
          <a:p>
            <a:pPr algn="l">
              <a:buFont typeface="Arial" panose="020B0604020202020204" pitchFamily="34" charset="0"/>
              <a:buChar char="•"/>
            </a:pPr>
            <a:r>
              <a:rPr lang="en-US" b="0" i="0" dirty="0">
                <a:solidFill>
                  <a:srgbClr val="374151"/>
                </a:solidFill>
                <a:effectLst/>
                <a:latin typeface="Swis721 Cn BT" panose="020B0506020202030204" pitchFamily="34" charset="0"/>
              </a:rPr>
              <a:t>What strategies did you use to pierce the potato with the straw?</a:t>
            </a:r>
          </a:p>
          <a:p>
            <a:pPr algn="l">
              <a:buFont typeface="Arial" panose="020B0604020202020204" pitchFamily="34" charset="0"/>
              <a:buChar char="•"/>
            </a:pPr>
            <a:r>
              <a:rPr lang="en-US" b="0" i="0" dirty="0">
                <a:solidFill>
                  <a:srgbClr val="374151"/>
                </a:solidFill>
                <a:effectLst/>
                <a:latin typeface="Swis721 Cn BT" panose="020B0506020202030204" pitchFamily="34" charset="0"/>
              </a:rPr>
              <a:t>What challenges did you encounter during the activity?</a:t>
            </a:r>
          </a:p>
          <a:p>
            <a:pPr algn="l">
              <a:buFont typeface="Arial" panose="020B0604020202020204" pitchFamily="34" charset="0"/>
              <a:buChar char="•"/>
            </a:pPr>
            <a:r>
              <a:rPr lang="en-US" b="0" i="0" dirty="0">
                <a:solidFill>
                  <a:srgbClr val="374151"/>
                </a:solidFill>
                <a:effectLst/>
                <a:latin typeface="Swis721 Cn BT" panose="020B0506020202030204" pitchFamily="34" charset="0"/>
              </a:rPr>
              <a:t>How did you modify your approach as you encountered difficulties?</a:t>
            </a:r>
          </a:p>
          <a:p>
            <a:pPr algn="l">
              <a:buFont typeface="Arial" panose="020B0604020202020204" pitchFamily="34" charset="0"/>
              <a:buChar char="•"/>
            </a:pPr>
            <a:r>
              <a:rPr lang="en-US" b="0" i="0" dirty="0">
                <a:solidFill>
                  <a:srgbClr val="374151"/>
                </a:solidFill>
                <a:effectLst/>
                <a:latin typeface="Swis721 Cn BT" panose="020B0506020202030204" pitchFamily="34" charset="0"/>
              </a:rPr>
              <a:t>How did you feel when you successfully pierced the potato with the straw?</a:t>
            </a:r>
          </a:p>
          <a:p>
            <a:endParaRPr lang="en-IN" dirty="0"/>
          </a:p>
          <a:p>
            <a:r>
              <a:rPr lang="en-US" b="0" i="0" dirty="0">
                <a:solidFill>
                  <a:srgbClr val="374151"/>
                </a:solidFill>
                <a:effectLst/>
                <a:latin typeface="Swis721 Cn BT" panose="020B0506020202030204" pitchFamily="34" charset="0"/>
              </a:rPr>
              <a:t>Debrief: </a:t>
            </a:r>
            <a:endParaRPr lang="en-IN" b="0" i="0" dirty="0">
              <a:solidFill>
                <a:srgbClr val="374151"/>
              </a:solidFill>
              <a:effectLst/>
              <a:latin typeface="Swis721 Cn BT" panose="020B0506020202030204" pitchFamily="34" charset="0"/>
            </a:endParaRPr>
          </a:p>
          <a:p>
            <a:endParaRPr lang="en-IN" b="0" i="0" dirty="0">
              <a:solidFill>
                <a:srgbClr val="374151"/>
              </a:solidFill>
              <a:effectLst/>
              <a:latin typeface="Swis721 Cn BT" panose="020B0506020202030204" pitchFamily="34" charset="0"/>
            </a:endParaRPr>
          </a:p>
          <a:p>
            <a:r>
              <a:rPr lang="en-IN" b="0" i="0" dirty="0">
                <a:solidFill>
                  <a:srgbClr val="374151"/>
                </a:solidFill>
                <a:effectLst/>
                <a:latin typeface="Swis721 Cn BT" panose="020B0506020202030204" pitchFamily="34" charset="0"/>
              </a:rPr>
              <a:t>Everyone has unlimited </a:t>
            </a:r>
            <a:r>
              <a:rPr lang="en-IN" b="0" i="0" dirty="0" err="1">
                <a:solidFill>
                  <a:srgbClr val="374151"/>
                </a:solidFill>
                <a:effectLst/>
                <a:latin typeface="Swis721 Cn BT" panose="020B0506020202030204" pitchFamily="34" charset="0"/>
              </a:rPr>
              <a:t>potentital</a:t>
            </a:r>
            <a:r>
              <a:rPr lang="en-IN" b="0" i="0" dirty="0">
                <a:solidFill>
                  <a:srgbClr val="374151"/>
                </a:solidFill>
                <a:effectLst/>
                <a:latin typeface="Swis721 Cn BT" panose="020B0506020202030204" pitchFamily="34" charset="0"/>
              </a:rPr>
              <a:t> to do the things but the challenge is how do we realise that true potential. I am sure you will all agree that if you knew the right trick/skills this activity was very simple. Similarly in our professional life to become successful we also need to realise our true potential. In our today’s workshop we are going to see many such tools like communication, managing time which will help us to realise our true potential and become effective professionals </a:t>
            </a:r>
          </a:p>
          <a:p>
            <a:endParaRPr lang="en-IN" b="0" i="0" dirty="0">
              <a:solidFill>
                <a:srgbClr val="374151"/>
              </a:solidFill>
              <a:effectLst/>
              <a:latin typeface="Swis721 Cn BT" panose="020B0506020202030204" pitchFamily="34" charset="0"/>
            </a:endParaRPr>
          </a:p>
          <a:p>
            <a:r>
              <a:rPr lang="en-IN" b="0" i="0" dirty="0">
                <a:solidFill>
                  <a:srgbClr val="374151"/>
                </a:solidFill>
                <a:effectLst/>
                <a:latin typeface="Swis721 Cn BT" panose="020B0506020202030204" pitchFamily="34" charset="0"/>
              </a:rPr>
              <a:t>Lets move to the next slide</a:t>
            </a: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4</a:t>
            </a:fld>
            <a:endParaRPr lang="en-US"/>
          </a:p>
        </p:txBody>
      </p:sp>
    </p:spTree>
    <p:extLst>
      <p:ext uri="{BB962C8B-B14F-4D97-AF65-F5344CB8AC3E}">
        <p14:creationId xmlns:p14="http://schemas.microsoft.com/office/powerpoint/2010/main" val="173219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wis721 Cn BT" panose="020B0506020202030204" pitchFamily="34" charset="0"/>
              </a:rPr>
              <a:t>Increased/Enhanced self-awareness: </a:t>
            </a:r>
            <a:r>
              <a:rPr lang="en-US" b="0" i="0" dirty="0">
                <a:solidFill>
                  <a:srgbClr val="374151"/>
                </a:solidFill>
                <a:effectLst/>
                <a:latin typeface="Swis721 Cn BT" panose="020B0506020202030204" pitchFamily="34" charset="0"/>
              </a:rPr>
              <a:t>Developing personal effectiveness helps individuals gain a better understanding of their strengths, weaknesses, values, and goals,   which can enhance their overall self-awareness.</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Improved decision-making: By developing skills such as problem-solving, critical thinking, and goal-setting, individuals can make more informed and effective decisions in their personal and professional lives.</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Better time management: Personal effectiveness skills such as time management and prioritization can help individuals make the most of their time, leading to increased productivity and reduced stress.</a:t>
            </a:r>
          </a:p>
          <a:p>
            <a:pPr algn="l">
              <a:buFont typeface="+mj-lt"/>
              <a:buAutoNum type="arabicPeriod"/>
            </a:pPr>
            <a:r>
              <a:rPr lang="en-US" b="0" i="0" dirty="0">
                <a:solidFill>
                  <a:srgbClr val="374151"/>
                </a:solidFill>
                <a:effectLst/>
                <a:latin typeface="Swis721 Cn BT" panose="020B0506020202030204" pitchFamily="34" charset="0"/>
              </a:rPr>
              <a:t>Enhanced communication: Personal effectiveness skills such as active listening, empathy, and assertiveness can improve an individual's ability to communicate effectively and build positive relationships with others.</a:t>
            </a:r>
          </a:p>
          <a:p>
            <a:pPr algn="l">
              <a:buFont typeface="+mj-lt"/>
              <a:buAutoNum type="arabicPeriod"/>
            </a:pPr>
            <a:r>
              <a:rPr lang="en-US" b="0" i="0" dirty="0">
                <a:solidFill>
                  <a:srgbClr val="374151"/>
                </a:solidFill>
                <a:effectLst/>
                <a:latin typeface="Swis721 Cn BT" panose="020B0506020202030204" pitchFamily="34" charset="0"/>
              </a:rPr>
              <a:t>Increased resilience: Developing personal effectiveness can help individuals become more resilient in the face of challenges, setbacks, and changes, enabling them to bounce back and move forward.</a:t>
            </a:r>
          </a:p>
          <a:p>
            <a:pPr algn="l">
              <a:buFont typeface="+mj-lt"/>
              <a:buAutoNum type="arabicPeriod"/>
            </a:pPr>
            <a:r>
              <a:rPr lang="en-US" b="0" i="0" dirty="0">
                <a:solidFill>
                  <a:srgbClr val="374151"/>
                </a:solidFill>
                <a:effectLst/>
                <a:latin typeface="Swis721 Cn BT" panose="020B0506020202030204" pitchFamily="34" charset="0"/>
              </a:rPr>
              <a:t>Greater job satisfaction and success: By enhancing their personal effectiveness, individuals can improve their performance, increase their job satisfaction, and achieve greater success in their careers.</a:t>
            </a:r>
          </a:p>
          <a:p>
            <a:pPr algn="l">
              <a:buFont typeface="+mj-lt"/>
              <a:buAutoNum type="arabicPeriod"/>
            </a:pPr>
            <a:r>
              <a:rPr lang="en-US" b="0" i="0" dirty="0">
                <a:solidFill>
                  <a:srgbClr val="374151"/>
                </a:solidFill>
                <a:effectLst/>
                <a:latin typeface="Swis721 Cn BT" panose="020B0506020202030204" pitchFamily="34" charset="0"/>
              </a:rPr>
              <a:t>Improved overall well-being: By developing personal effectiveness, individuals can enhance their overall well-being, reduce stress, and improve their quality of life.</a:t>
            </a:r>
          </a:p>
          <a:p>
            <a:pPr algn="l"/>
            <a:r>
              <a:rPr lang="en-US" b="0" i="0" dirty="0">
                <a:solidFill>
                  <a:srgbClr val="374151"/>
                </a:solidFill>
                <a:effectLst/>
                <a:latin typeface="Swis721 Cn BT" panose="020B0506020202030204" pitchFamily="34" charset="0"/>
              </a:rPr>
              <a:t>Overall, personal effectiveness is essential for individuals to achieve their goals and aspirations, improve their overall well-being, and succeed in their personal and professional lives.</a:t>
            </a:r>
          </a:p>
          <a:p>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5</a:t>
            </a:fld>
            <a:endParaRPr lang="en-US"/>
          </a:p>
        </p:txBody>
      </p:sp>
    </p:spTree>
    <p:extLst>
      <p:ext uri="{BB962C8B-B14F-4D97-AF65-F5344CB8AC3E}">
        <p14:creationId xmlns:p14="http://schemas.microsoft.com/office/powerpoint/2010/main" val="375592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CA" b="0" i="0" dirty="0">
                <a:solidFill>
                  <a:srgbClr val="222222"/>
                </a:solidFill>
                <a:effectLst/>
                <a:latin typeface="Libre Franklin" panose="020F0502020204030204" pitchFamily="34" charset="0"/>
              </a:rPr>
              <a:t>Say: Employees who do the bare minimum are a drain of energy in the office. On the other hand, professionals that have the attitude of ownership, are considered to be assets because they stretch themselves to get things done proactively. So what does taking ownership mean?</a:t>
            </a:r>
            <a:endParaRPr lang="en-CA" b="0" i="0" dirty="0">
              <a:solidFill>
                <a:srgbClr val="212529"/>
              </a:solidFill>
              <a:effectLst/>
              <a:latin typeface="neuzeit-grotesk"/>
            </a:endParaRPr>
          </a:p>
          <a:p>
            <a:pPr algn="l">
              <a:buFont typeface="Arial" panose="020B0604020202020204" pitchFamily="34" charset="0"/>
              <a:buChar char="•"/>
            </a:pPr>
            <a:r>
              <a:rPr lang="en-CA" b="0" i="0" dirty="0">
                <a:solidFill>
                  <a:srgbClr val="212529"/>
                </a:solidFill>
                <a:effectLst/>
                <a:latin typeface="neuzeit-grotesk"/>
              </a:rPr>
              <a:t>Ownership is taking the initiative to bring about positive results.</a:t>
            </a:r>
          </a:p>
          <a:p>
            <a:pPr algn="l">
              <a:buFont typeface="Arial" panose="020B0604020202020204" pitchFamily="34" charset="0"/>
              <a:buChar char="•"/>
            </a:pPr>
            <a:r>
              <a:rPr lang="en-CA" b="0" i="0" dirty="0">
                <a:solidFill>
                  <a:srgbClr val="212529"/>
                </a:solidFill>
                <a:effectLst/>
                <a:latin typeface="neuzeit-grotesk"/>
              </a:rPr>
              <a:t>It means caring about the outcome and doing the best to see it execute to completion.</a:t>
            </a:r>
          </a:p>
          <a:p>
            <a:pPr algn="l">
              <a:buFont typeface="Arial" panose="020B0604020202020204" pitchFamily="34" charset="0"/>
              <a:buChar char="•"/>
            </a:pPr>
            <a:r>
              <a:rPr lang="en-CA" b="0" i="0" dirty="0">
                <a:solidFill>
                  <a:srgbClr val="212529"/>
                </a:solidFill>
                <a:effectLst/>
                <a:latin typeface="neuzeit-grotesk"/>
              </a:rPr>
              <a:t>It is being accountable for the results of your actions - that are of the highest quality and delivered in a timely manner.</a:t>
            </a:r>
          </a:p>
          <a:p>
            <a:pPr algn="l">
              <a:buFont typeface="Arial" panose="020B0604020202020204" pitchFamily="34" charset="0"/>
              <a:buChar char="•"/>
            </a:pPr>
            <a:r>
              <a:rPr lang="en-CA" b="0" i="0" dirty="0">
                <a:solidFill>
                  <a:srgbClr val="212529"/>
                </a:solidFill>
                <a:effectLst/>
                <a:latin typeface="neuzeit-grotesk"/>
              </a:rPr>
              <a:t>Taking ownership shows others that they can trust and rely on you.</a:t>
            </a:r>
          </a:p>
          <a:p>
            <a:endParaRPr lang="en-US" dirty="0"/>
          </a:p>
          <a:p>
            <a:r>
              <a:rPr lang="en-CA" b="0" i="0" dirty="0">
                <a:solidFill>
                  <a:srgbClr val="212529"/>
                </a:solidFill>
                <a:effectLst/>
                <a:latin typeface="neuzeit-grotesk"/>
              </a:rPr>
              <a:t>To sum up, ownership means having an obligation to the organization in terms of results and acting on the items that impact those results.</a:t>
            </a:r>
          </a:p>
          <a:p>
            <a:endParaRPr lang="en-CA" b="0" i="0" dirty="0">
              <a:solidFill>
                <a:srgbClr val="212529"/>
              </a:solidFill>
              <a:effectLst/>
              <a:latin typeface="neuzeit-grotesk"/>
            </a:endParaRPr>
          </a:p>
          <a:p>
            <a:pPr marL="0" marR="0" lvl="0" indent="0" algn="l" defTabSz="914400" rtl="0" eaLnBrk="1" fontAlgn="auto" latinLnBrk="0" hangingPunct="1">
              <a:lnSpc>
                <a:spcPct val="100000"/>
              </a:lnSpc>
              <a:spcBef>
                <a:spcPts val="0"/>
              </a:spcBef>
              <a:spcAft>
                <a:spcPts val="0"/>
              </a:spcAft>
              <a:buClrTx/>
              <a:buSzTx/>
              <a:buFontTx/>
              <a:buNone/>
              <a:defRPr/>
            </a:pPr>
            <a:r>
              <a:rPr lang="en-CA" b="1" i="0" dirty="0">
                <a:solidFill>
                  <a:srgbClr val="2D2D2D"/>
                </a:solidFill>
                <a:effectLst/>
                <a:latin typeface="Swis721 Cn BT" panose="020B0506020202030204" pitchFamily="34" charset="0"/>
              </a:rPr>
              <a:t>Transition to the next slide.</a:t>
            </a:r>
          </a:p>
          <a:p>
            <a:pPr eaLnBrk="1" fontAlgn="auto" hangingPunct="1">
              <a:spcBef>
                <a:spcPts val="0"/>
              </a:spcBef>
              <a:spcAft>
                <a:spcPts val="0"/>
              </a:spcAft>
              <a:defRPr/>
            </a:pPr>
            <a:endParaRPr lang="en-US"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t>6</a:t>
            </a:fld>
            <a:endParaRPr lang="en-IN" dirty="0"/>
          </a:p>
        </p:txBody>
      </p:sp>
    </p:spTree>
    <p:extLst>
      <p:ext uri="{BB962C8B-B14F-4D97-AF65-F5344CB8AC3E}">
        <p14:creationId xmlns:p14="http://schemas.microsoft.com/office/powerpoint/2010/main" val="321596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dirty="0"/>
              <a:t>Dr. Stephen Covey in his best-seller book 7 Habits of Highly Effective People, talks about the three circles. Each of these represents a certain aspect of our life. As you see the outer circle (of no control ) will be the largest and the inner most (of control) will be the smallest.</a:t>
            </a:r>
          </a:p>
          <a:p>
            <a:endParaRPr lang="en-US" dirty="0"/>
          </a:p>
          <a:p>
            <a:r>
              <a:rPr lang="en-US" dirty="0"/>
              <a:t>Let’s learn in detail.</a:t>
            </a:r>
          </a:p>
          <a:p>
            <a:endParaRPr lang="en-US" dirty="0"/>
          </a:p>
          <a:p>
            <a:r>
              <a:rPr lang="en-US" b="1" dirty="0"/>
              <a:t>Circle of Concern: (Red Zone)</a:t>
            </a:r>
            <a:r>
              <a:rPr lang="en-US" dirty="0"/>
              <a:t> Also known as the circle of no control, this comprises the wide range of circumstances, issues, and problems that we have, but over which we do not have any control. Examples: Past decisions, world peace, wars, natural calamities, government policies, death, traffic, company policies, election results, etc.</a:t>
            </a:r>
          </a:p>
          <a:p>
            <a:endParaRPr lang="en-US" dirty="0"/>
          </a:p>
          <a:p>
            <a:r>
              <a:rPr lang="en-US" b="1" dirty="0"/>
              <a:t>Circle of Influence</a:t>
            </a:r>
            <a:r>
              <a:rPr lang="en-US" dirty="0"/>
              <a:t>:</a:t>
            </a:r>
            <a:r>
              <a:rPr lang="en-US" b="1" dirty="0"/>
              <a:t>(Yellow Zone)</a:t>
            </a:r>
            <a:r>
              <a:rPr lang="en-US" dirty="0"/>
              <a:t> This comprises those circumstances over which we have indirect control. Example: Other people’s thoughts, other people’s actions, other people’s choices and decisions, your future, your family’s future, etc.</a:t>
            </a:r>
          </a:p>
          <a:p>
            <a:endParaRPr lang="en-US" dirty="0"/>
          </a:p>
          <a:p>
            <a:r>
              <a:rPr lang="en-US" b="1" dirty="0"/>
              <a:t>Circle of Control (Green Zone):</a:t>
            </a:r>
            <a:r>
              <a:rPr lang="en-US" dirty="0"/>
              <a:t> This encompasses those circumstances, issues, and problems that we have direct control over.</a:t>
            </a:r>
          </a:p>
          <a:p>
            <a:r>
              <a:rPr lang="en-US" dirty="0"/>
              <a:t>Example: My thoughts, my actions, my reactions, my mood, my work ethic, my choices, etc.</a:t>
            </a:r>
          </a:p>
          <a:p>
            <a:endParaRPr lang="en-US" dirty="0"/>
          </a:p>
          <a:p>
            <a:r>
              <a:rPr lang="en-US" dirty="0"/>
              <a:t>Professionals that have excellent attitude almost always operate primarily from circle of control (where they have direct control over) and then from the circle of influence (where they still have some degree of control). This attitude helps them focus only on things that they can do and accept things that they cannot. Professionals with bad attitude usually are stuck in ‘circle of concern’. They fret, complain, get stressed and waste time of thinking and discussing about how life and things are unfair. This is like hitting a wall expecting it to move and is a </a:t>
            </a:r>
            <a:r>
              <a:rPr lang="en-US" dirty="0" err="1"/>
              <a:t>viscious</a:t>
            </a:r>
            <a:r>
              <a:rPr lang="en-US" dirty="0"/>
              <a:t> cycle to continue with the stress cycle.</a:t>
            </a:r>
          </a:p>
          <a:p>
            <a:endParaRPr lang="en-US" dirty="0"/>
          </a:p>
          <a:p>
            <a:r>
              <a:rPr lang="en-US" dirty="0"/>
              <a:t>Let’s take a closer look at how the circles look with examples.</a:t>
            </a:r>
          </a:p>
          <a:p>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CA" b="1" i="0" dirty="0">
                <a:solidFill>
                  <a:srgbClr val="2D2D2D"/>
                </a:solidFill>
                <a:effectLst/>
                <a:latin typeface="Swis721 Cn BT" panose="020B0506020202030204" pitchFamily="34" charset="0"/>
              </a:rPr>
              <a:t>Transition to the next slide.</a:t>
            </a:r>
          </a:p>
          <a:p>
            <a:endParaRPr lang="en-US" dirty="0"/>
          </a:p>
          <a:p>
            <a:pPr eaLnBrk="1" fontAlgn="auto" hangingPunct="1">
              <a:spcBef>
                <a:spcPts val="0"/>
              </a:spcBef>
              <a:spcAft>
                <a:spcPts val="0"/>
              </a:spcAft>
              <a:defRPr/>
            </a:pPr>
            <a:endParaRPr lang="en-US" dirty="0"/>
          </a:p>
        </p:txBody>
      </p:sp>
      <p:sp>
        <p:nvSpPr>
          <p:cNvPr id="20484" name="Slide Number Placeholder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EB7293-9513-4B6C-BCF8-C238EE2F8D54}" type="slidenum">
              <a:rPr lang="en-US" altLang="en-US">
                <a:latin typeface="Calibri" panose="020F0502020204030204" pitchFamily="34" charset="0"/>
              </a:r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C</a:t>
            </a:r>
            <a:r>
              <a:rPr lang="en-US" sz="1200" b="0" i="0" kern="1200" dirty="0">
                <a:solidFill>
                  <a:schemeClr val="tx1"/>
                </a:solidFill>
                <a:effectLst/>
                <a:latin typeface="+mn-lt"/>
                <a:ea typeface="+mn-ea"/>
                <a:cs typeface="+mn-cs"/>
              </a:rPr>
              <a:t>ommunication can further be categorized into 4 types:</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Assertive </a:t>
            </a:r>
            <a:endParaRPr lang="en-IN"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Aggressive</a:t>
            </a:r>
            <a:endParaRPr lang="en-IN"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Passive and </a:t>
            </a:r>
          </a:p>
          <a:p>
            <a:pPr lvl="0"/>
            <a:r>
              <a:rPr lang="en-US" sz="1200" b="0" kern="1200" dirty="0">
                <a:solidFill>
                  <a:schemeClr val="tx1"/>
                </a:solidFill>
                <a:effectLst/>
                <a:latin typeface="+mn-lt"/>
                <a:ea typeface="+mn-ea"/>
                <a:cs typeface="+mn-cs"/>
              </a:rPr>
              <a:t>Empathetic</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So what are these?</a:t>
            </a:r>
            <a:endParaRPr lang="en-US" b="0"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8</a:t>
            </a:fld>
            <a:endParaRPr lang="en-US"/>
          </a:p>
        </p:txBody>
      </p:sp>
    </p:spTree>
    <p:extLst>
      <p:ext uri="{BB962C8B-B14F-4D97-AF65-F5344CB8AC3E}">
        <p14:creationId xmlns:p14="http://schemas.microsoft.com/office/powerpoint/2010/main" val="3074806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Welcome to the Module on </a:t>
            </a:r>
            <a:r>
              <a:rPr lang="en-IN" sz="1200" b="1" dirty="0"/>
              <a:t>Building Fool Proof Communication</a:t>
            </a:r>
          </a:p>
          <a:p>
            <a:endParaRPr lang="en-IN" dirty="0"/>
          </a:p>
          <a:p>
            <a:r>
              <a:rPr lang="en-IN" dirty="0"/>
              <a:t>In This module we will learn </a:t>
            </a:r>
          </a:p>
          <a:p>
            <a:r>
              <a:rPr lang="en-IN" sz="18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 </a:t>
            </a:r>
            <a: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LADR Model of Communication</a:t>
            </a:r>
            <a:b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br>
            <a: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 Listening Actively</a:t>
            </a:r>
            <a:b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br>
            <a: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 Asking Questions (Open Vs Close ended)</a:t>
            </a:r>
            <a:b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br>
            <a:r>
              <a:rPr lang="en-IN" sz="1800" dirty="0">
                <a:solidFill>
                  <a:srgbClr val="000000"/>
                </a:solidFill>
                <a:effectLst/>
                <a:latin typeface="Swis721 Cn BT" panose="020B0506020202030204" pitchFamily="34" charset="0"/>
                <a:ea typeface="Times New Roman" panose="02020603050405020304" pitchFamily="18" charset="0"/>
                <a:cs typeface="Calibri" panose="020F0502020204030204" pitchFamily="34" charset="0"/>
              </a:rPr>
              <a:t>• Reconfirm</a:t>
            </a:r>
            <a:endParaRPr lang="en-IN" dirty="0"/>
          </a:p>
        </p:txBody>
      </p:sp>
      <p:sp>
        <p:nvSpPr>
          <p:cNvPr id="4" name="Slide Number Placeholder 3"/>
          <p:cNvSpPr>
            <a:spLocks noGrp="1"/>
          </p:cNvSpPr>
          <p:nvPr>
            <p:ph type="sldNum" sz="quarter" idx="5"/>
          </p:nvPr>
        </p:nvSpPr>
        <p:spPr/>
        <p:txBody>
          <a:bodyPr/>
          <a:lstStyle/>
          <a:p>
            <a:fld id="{F5453FCA-CD46-459E-A84D-61334D0A920D}" type="slidenum">
              <a:rPr lang="en-US" smtClean="0"/>
              <a:pPr/>
              <a:t>9</a:t>
            </a:fld>
            <a:endParaRPr lang="en-US"/>
          </a:p>
        </p:txBody>
      </p:sp>
    </p:spTree>
    <p:extLst>
      <p:ext uri="{BB962C8B-B14F-4D97-AF65-F5344CB8AC3E}">
        <p14:creationId xmlns:p14="http://schemas.microsoft.com/office/powerpoint/2010/main" val="255494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84BF532C-1C96-5528-EE7D-7C3A542DD455}"/>
              </a:ext>
            </a:extLst>
          </p:cNvPr>
          <p:cNvSpPr txBox="1">
            <a:spLocks/>
          </p:cNvSpPr>
          <p:nvPr userDrawn="1"/>
        </p:nvSpPr>
        <p:spPr>
          <a:xfrm>
            <a:off x="457200" y="6553200"/>
            <a:ext cx="533400" cy="487363"/>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56273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04434-4039-4988-B0F1-159B614C0ACA}"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304411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04434-4039-4988-B0F1-159B614C0ACA}"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47944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04434-4039-4988-B0F1-159B614C0ACA}"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4980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362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04434-4039-4988-B0F1-159B614C0ACA}"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404337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04434-4039-4988-B0F1-159B614C0ACA}"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290165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04434-4039-4988-B0F1-159B614C0ACA}"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10448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04434-4039-4988-B0F1-159B614C0ACA}"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221175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04434-4039-4988-B0F1-159B614C0ACA}"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59921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04434-4039-4988-B0F1-159B614C0ACA}"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16815-A6F6-44A1-87A5-AD49C33AF770}" type="slidenum">
              <a:rPr lang="en-US" smtClean="0"/>
              <a:pPr/>
              <a:t>‹#›</a:t>
            </a:fld>
            <a:endParaRPr lang="en-US"/>
          </a:p>
        </p:txBody>
      </p:sp>
    </p:spTree>
    <p:extLst>
      <p:ext uri="{BB962C8B-B14F-4D97-AF65-F5344CB8AC3E}">
        <p14:creationId xmlns:p14="http://schemas.microsoft.com/office/powerpoint/2010/main" val="13222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9641"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C764DE79-268F-4C1A-8933-263129D2AF90}" type="datetimeFigureOut">
              <a:rPr lang="en-US" smtClean="0"/>
              <a:pPr/>
              <a:t>9/5/2024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48F63A3B-78C7-47BE-AE5E-E10140E04643}" type="slidenum">
              <a:rPr lang="en-US" smtClean="0"/>
              <a:pPr/>
              <a:t>‹#›</a:t>
            </a:fld>
            <a:endParaRPr lang="en-US" dirty="0"/>
          </a:p>
        </p:txBody>
      </p:sp>
      <p:sp>
        <p:nvSpPr>
          <p:cNvPr id="13" name="Rectangle 12">
            <a:extLst>
              <a:ext uri="{FF2B5EF4-FFF2-40B4-BE49-F238E27FC236}">
                <a16:creationId xmlns:a16="http://schemas.microsoft.com/office/drawing/2014/main" id="{A9F26FB7-1626-4D41-95CC-9C6609200F97}"/>
              </a:ext>
            </a:extLst>
          </p:cNvPr>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
        <p:nvSpPr>
          <p:cNvPr id="14" name="Rectangle 13">
            <a:extLst>
              <a:ext uri="{FF2B5EF4-FFF2-40B4-BE49-F238E27FC236}">
                <a16:creationId xmlns:a16="http://schemas.microsoft.com/office/drawing/2014/main" id="{3FA0A52B-8B88-4B18-85DE-7574A4BFB4D5}"/>
              </a:ext>
            </a:extLst>
          </p:cNvPr>
          <p:cNvSpPr/>
          <p:nvPr userDrawn="1"/>
        </p:nvSpPr>
        <p:spPr>
          <a:xfrm>
            <a:off x="9413240" y="6644640"/>
            <a:ext cx="277876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5" name="Rectangle 14">
            <a:extLst>
              <a:ext uri="{FF2B5EF4-FFF2-40B4-BE49-F238E27FC236}">
                <a16:creationId xmlns:a16="http://schemas.microsoft.com/office/drawing/2014/main" id="{F64CF41C-A62D-451F-BF0D-5248DE3CBF0D}"/>
              </a:ext>
            </a:extLst>
          </p:cNvPr>
          <p:cNvSpPr/>
          <p:nvPr userDrawn="1"/>
        </p:nvSpPr>
        <p:spPr>
          <a:xfrm>
            <a:off x="0" y="6644640"/>
            <a:ext cx="9413240" cy="213360"/>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7" name="TextBox 16">
            <a:extLst>
              <a:ext uri="{FF2B5EF4-FFF2-40B4-BE49-F238E27FC236}">
                <a16:creationId xmlns:a16="http://schemas.microsoft.com/office/drawing/2014/main" id="{5389B0A7-8497-49C9-BC4F-26EA3E55C586}"/>
              </a:ext>
            </a:extLst>
          </p:cNvPr>
          <p:cNvSpPr txBox="1"/>
          <p:nvPr userDrawn="1"/>
        </p:nvSpPr>
        <p:spPr>
          <a:xfrm flipH="1">
            <a:off x="6103905" y="6593085"/>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8" name="TextBox 17">
            <a:extLst>
              <a:ext uri="{FF2B5EF4-FFF2-40B4-BE49-F238E27FC236}">
                <a16:creationId xmlns:a16="http://schemas.microsoft.com/office/drawing/2014/main" id="{C5425FBD-A3F7-4EEA-9031-00E5C19F6F15}"/>
              </a:ext>
            </a:extLst>
          </p:cNvPr>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9" name="TextBox 18">
            <a:extLst>
              <a:ext uri="{FF2B5EF4-FFF2-40B4-BE49-F238E27FC236}">
                <a16:creationId xmlns:a16="http://schemas.microsoft.com/office/drawing/2014/main" id="{00813373-4985-4790-9D76-871813AF7D52}"/>
              </a:ext>
            </a:extLst>
          </p:cNvPr>
          <p:cNvSpPr txBox="1"/>
          <p:nvPr userDrawn="1"/>
        </p:nvSpPr>
        <p:spPr>
          <a:xfrm flipH="1">
            <a:off x="1923360" y="6613405"/>
            <a:ext cx="3283633" cy="307777"/>
          </a:xfrm>
          <a:prstGeom prst="rect">
            <a:avLst/>
          </a:prstGeom>
          <a:noFill/>
        </p:spPr>
        <p:txBody>
          <a:bodyPr wrap="square" rtlCol="0">
            <a:spAutoFit/>
          </a:bodyPr>
          <a:lstStyle/>
          <a:p>
            <a:r>
              <a:rPr lang="en-IN" sz="1400" dirty="0">
                <a:latin typeface="Swis721 Cn BT" panose="020B0506020202030204" pitchFamily="34" charset="0"/>
              </a:rPr>
              <a:t> </a:t>
            </a:r>
            <a:r>
              <a:rPr lang="en-IN" sz="1400" b="1" i="0" kern="1200" dirty="0">
                <a:solidFill>
                  <a:srgbClr val="222222"/>
                </a:solidFill>
                <a:effectLst/>
                <a:latin typeface="Swis721 Cn BT" panose="020B0506020202030204" pitchFamily="34" charset="0"/>
                <a:ea typeface="+mn-ea"/>
                <a:cs typeface="+mn-cs"/>
              </a:rPr>
              <a:t>Personal Effectiveness Workshop-2 Days</a:t>
            </a:r>
            <a:endParaRPr lang="en-IN" sz="1400" dirty="0">
              <a:latin typeface="Swis721 Cn BT" panose="020B0506020202030204" pitchFamily="34" charset="0"/>
            </a:endParaRPr>
          </a:p>
        </p:txBody>
      </p:sp>
      <p:pic>
        <p:nvPicPr>
          <p:cNvPr id="1026" name="Picture 2">
            <a:extLst>
              <a:ext uri="{FF2B5EF4-FFF2-40B4-BE49-F238E27FC236}">
                <a16:creationId xmlns:a16="http://schemas.microsoft.com/office/drawing/2014/main" id="{72A6ABF5-9342-D026-14BA-A59F5B28A00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551" y="19391"/>
            <a:ext cx="699533" cy="83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21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0"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5B0DB0-F788-5959-A95C-9967AA708742}"/>
              </a:ext>
            </a:extLst>
          </p:cNvPr>
          <p:cNvSpPr>
            <a:spLocks noGrp="1"/>
          </p:cNvSpPr>
          <p:nvPr>
            <p:ph type="ctrTitle"/>
          </p:nvPr>
        </p:nvSpPr>
        <p:spPr>
          <a:xfrm>
            <a:off x="1122980" y="5653825"/>
            <a:ext cx="10398460" cy="739880"/>
          </a:xfrm>
        </p:spPr>
        <p:txBody>
          <a:bodyPr anchor="b">
            <a:noAutofit/>
          </a:bodyPr>
          <a:lstStyle/>
          <a:p>
            <a:r>
              <a:rPr lang="en-US" sz="4000" dirty="0">
                <a:effectLst>
                  <a:outerShdw blurRad="38100" dist="38100" dir="2700000" algn="tl">
                    <a:srgbClr val="000000">
                      <a:alpha val="43137"/>
                    </a:srgbClr>
                  </a:outerShdw>
                </a:effectLst>
              </a:rPr>
              <a:t>Personal Effectiveness Workshop -2 Days</a:t>
            </a:r>
          </a:p>
        </p:txBody>
      </p:sp>
      <p:pic>
        <p:nvPicPr>
          <p:cNvPr id="4" name="Picture 3">
            <a:extLst>
              <a:ext uri="{FF2B5EF4-FFF2-40B4-BE49-F238E27FC236}">
                <a16:creationId xmlns:a16="http://schemas.microsoft.com/office/drawing/2014/main" id="{4C56A328-D729-053C-E87B-B82075874B7D}"/>
              </a:ext>
            </a:extLst>
          </p:cNvPr>
          <p:cNvPicPr>
            <a:picLocks noChangeAspect="1"/>
          </p:cNvPicPr>
          <p:nvPr/>
        </p:nvPicPr>
        <p:blipFill rotWithShape="1">
          <a:blip r:embed="rId3">
            <a:extLst>
              <a:ext uri="{28A0092B-C50C-407E-A947-70E740481C1C}">
                <a14:useLocalDpi xmlns:a14="http://schemas.microsoft.com/office/drawing/2010/main" val="0"/>
              </a:ext>
            </a:extLst>
          </a:blip>
          <a:srcRect t="12285"/>
          <a:stretch/>
        </p:blipFill>
        <p:spPr>
          <a:xfrm>
            <a:off x="0" y="0"/>
            <a:ext cx="12192000" cy="5466080"/>
          </a:xfrm>
          <a:prstGeom prst="rect">
            <a:avLst/>
          </a:prstGeom>
        </p:spPr>
      </p:pic>
      <p:sp>
        <p:nvSpPr>
          <p:cNvPr id="2" name="Rectangle 1">
            <a:extLst>
              <a:ext uri="{FF2B5EF4-FFF2-40B4-BE49-F238E27FC236}">
                <a16:creationId xmlns:a16="http://schemas.microsoft.com/office/drawing/2014/main" id="{029333E3-FAA6-70AA-4D7D-0FC48FD19BC7}"/>
              </a:ext>
            </a:extLst>
          </p:cNvPr>
          <p:cNvSpPr/>
          <p:nvPr/>
        </p:nvSpPr>
        <p:spPr>
          <a:xfrm>
            <a:off x="11251092" y="5595513"/>
            <a:ext cx="940904" cy="874642"/>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atin typeface="Swis721 Cn BT" panose="020B0506020202030204" pitchFamily="34" charset="0"/>
              </a:rPr>
              <a:t>Your </a:t>
            </a:r>
          </a:p>
          <a:p>
            <a:pPr algn="ctr"/>
            <a:r>
              <a:rPr lang="en-IN" sz="1600" dirty="0">
                <a:latin typeface="Swis721 Cn BT" panose="020B0506020202030204" pitchFamily="34" charset="0"/>
              </a:rPr>
              <a:t>Company</a:t>
            </a:r>
          </a:p>
          <a:p>
            <a:pPr algn="ctr"/>
            <a:r>
              <a:rPr lang="en-IN" sz="1600" dirty="0">
                <a:latin typeface="Swis721 Cn BT" panose="020B0506020202030204" pitchFamily="34" charset="0"/>
              </a:rPr>
              <a:t>Logo</a:t>
            </a:r>
          </a:p>
        </p:txBody>
      </p:sp>
      <p:pic>
        <p:nvPicPr>
          <p:cNvPr id="2050" name="Picture 2">
            <a:extLst>
              <a:ext uri="{FF2B5EF4-FFF2-40B4-BE49-F238E27FC236}">
                <a16:creationId xmlns:a16="http://schemas.microsoft.com/office/drawing/2014/main" id="{8BDF380F-0AA0-D71F-7022-6C6048BE4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79348"/>
            <a:ext cx="9525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6425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262ECA-EC22-8338-F877-7873ADEAC060}"/>
              </a:ext>
            </a:extLst>
          </p:cNvPr>
          <p:cNvPicPr>
            <a:picLocks noChangeAspect="1"/>
          </p:cNvPicPr>
          <p:nvPr/>
        </p:nvPicPr>
        <p:blipFill rotWithShape="1">
          <a:blip r:embed="rId3">
            <a:extLst>
              <a:ext uri="{28A0092B-C50C-407E-A947-70E740481C1C}">
                <a14:useLocalDpi xmlns:a14="http://schemas.microsoft.com/office/drawing/2010/main" val="0"/>
              </a:ext>
            </a:extLst>
          </a:blip>
          <a:srcRect b="14400"/>
          <a:stretch/>
        </p:blipFill>
        <p:spPr>
          <a:xfrm>
            <a:off x="0" y="0"/>
            <a:ext cx="12192000" cy="5422605"/>
          </a:xfrm>
          <a:prstGeom prst="rect">
            <a:avLst/>
          </a:prstGeom>
        </p:spPr>
      </p:pic>
      <p:sp>
        <p:nvSpPr>
          <p:cNvPr id="3" name="Title 1">
            <a:extLst>
              <a:ext uri="{FF2B5EF4-FFF2-40B4-BE49-F238E27FC236}">
                <a16:creationId xmlns:a16="http://schemas.microsoft.com/office/drawing/2014/main" id="{9E27B29B-9D09-C9CB-318F-16C887C06346}"/>
              </a:ext>
            </a:extLst>
          </p:cNvPr>
          <p:cNvSpPr txBox="1"/>
          <p:nvPr/>
        </p:nvSpPr>
        <p:spPr>
          <a:xfrm>
            <a:off x="0" y="5501621"/>
            <a:ext cx="12192000" cy="1051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IN" sz="3600" b="1" dirty="0"/>
              <a:t>Goal Setting</a:t>
            </a:r>
          </a:p>
        </p:txBody>
      </p:sp>
      <p:sp>
        <p:nvSpPr>
          <p:cNvPr id="14" name="Cloud Callout 3">
            <a:extLst>
              <a:ext uri="{FF2B5EF4-FFF2-40B4-BE49-F238E27FC236}">
                <a16:creationId xmlns:a16="http://schemas.microsoft.com/office/drawing/2014/main" id="{2BACEA12-FC26-A683-257F-0F56A69AE2B4}"/>
              </a:ext>
            </a:extLst>
          </p:cNvPr>
          <p:cNvSpPr/>
          <p:nvPr/>
        </p:nvSpPr>
        <p:spPr>
          <a:xfrm>
            <a:off x="0" y="0"/>
            <a:ext cx="5004048" cy="3825552"/>
          </a:xfrm>
          <a:prstGeom prst="cloudCallout">
            <a:avLst>
              <a:gd name="adj1" fmla="val 71438"/>
              <a:gd name="adj2" fmla="val -19089"/>
            </a:avLst>
          </a:prstGeom>
          <a:solidFill>
            <a:srgbClr val="D5DAE9"/>
          </a:solidFill>
          <a:ln w="19050">
            <a:solidFill>
              <a:srgbClr val="8F9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721 Cn BT" panose="020B0506020202030204" pitchFamily="34" charset="0"/>
            </a:endParaRPr>
          </a:p>
        </p:txBody>
      </p:sp>
      <p:pic>
        <p:nvPicPr>
          <p:cNvPr id="15" name="Picture 4" descr="Image result for money clipart">
            <a:extLst>
              <a:ext uri="{FF2B5EF4-FFF2-40B4-BE49-F238E27FC236}">
                <a16:creationId xmlns:a16="http://schemas.microsoft.com/office/drawing/2014/main" id="{32694348-B8BB-2531-C86A-000D508FFA56}"/>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20115" y1="74138" x2="23563" y2="81609"/>
                        <a14:foregroundMark x1="20115" y1="89080" x2="67241" y2="83333"/>
                        <a14:foregroundMark x1="67241" y1="83333" x2="29310" y2="87356"/>
                        <a14:foregroundMark x1="29310" y1="87356" x2="52874" y2="89080"/>
                        <a14:foregroundMark x1="13218" y1="89655" x2="56322" y2="87356"/>
                        <a14:foregroundMark x1="56322" y1="87356" x2="18391" y2="74713"/>
                        <a14:foregroundMark x1="18391" y1="74713" x2="88506" y2="89080"/>
                      </a14:backgroundRemoval>
                    </a14:imgEffect>
                  </a14:imgLayer>
                </a14:imgProps>
              </a:ext>
              <a:ext uri="{28A0092B-C50C-407E-A947-70E740481C1C}">
                <a14:useLocalDpi xmlns:a14="http://schemas.microsoft.com/office/drawing/2010/main" val="0"/>
              </a:ext>
            </a:extLst>
          </a:blip>
          <a:srcRect/>
          <a:stretch>
            <a:fillRect/>
          </a:stretch>
        </p:blipFill>
        <p:spPr bwMode="auto">
          <a:xfrm>
            <a:off x="538238" y="746655"/>
            <a:ext cx="1719177" cy="17191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8D0272E-4EB9-F0D5-FD31-B39D28DEBA4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091" b="96591" l="1170" r="99415">
                        <a14:foregroundMark x1="9942" y1="38636" x2="23392" y2="87500"/>
                        <a14:foregroundMark x1="23392" y1="87500" x2="93567" y2="69318"/>
                        <a14:foregroundMark x1="93567" y1="69318" x2="90643" y2="18182"/>
                        <a14:foregroundMark x1="90643" y1="18182" x2="65497" y2="42045"/>
                        <a14:foregroundMark x1="22118" y1="42045" x2="12281" y2="42045"/>
                        <a14:foregroundMark x1="65497" y1="42045" x2="25263" y2="42045"/>
                        <a14:foregroundMark x1="12281" y1="42045" x2="30409" y2="84091"/>
                        <a14:foregroundMark x1="30409" y1="84091" x2="56725" y2="88636"/>
                        <a14:foregroundMark x1="56725" y1="88636" x2="94152" y2="70455"/>
                        <a14:foregroundMark x1="94152" y1="70455" x2="24561" y2="72727"/>
                        <a14:foregroundMark x1="77778" y1="86364" x2="17544" y2="96591"/>
                        <a14:foregroundMark x1="5848" y1="39773" x2="7602" y2="56818"/>
                        <a14:foregroundMark x1="1754" y1="48864" x2="1170" y2="43182"/>
                        <a14:foregroundMark x1="96491" y1="57955" x2="97661" y2="64773"/>
                        <a14:foregroundMark x1="99415" y1="13636" x2="99415" y2="18182"/>
                        <a14:foregroundMark x1="21053" y1="13636" x2="21053" y2="18182"/>
                        <a14:foregroundMark x1="19990" y1="28409" x2="26901" y2="28409"/>
                        <a14:foregroundMark x1="16776" y1="28409" x2="17651" y2="28409"/>
                        <a14:backgroundMark x1="18713" y1="23864" x2="19298" y2="26136"/>
                        <a14:backgroundMark x1="18129" y1="22727" x2="15789" y2="22727"/>
                      </a14:backgroundRemoval>
                    </a14:imgEffect>
                  </a14:imgLayer>
                </a14:imgProps>
              </a:ext>
              <a:ext uri="{28A0092B-C50C-407E-A947-70E740481C1C}">
                <a14:useLocalDpi xmlns:a14="http://schemas.microsoft.com/office/drawing/2010/main" val="0"/>
              </a:ext>
            </a:extLst>
          </a:blip>
          <a:srcRect/>
          <a:stretch/>
        </p:blipFill>
        <p:spPr bwMode="auto">
          <a:xfrm>
            <a:off x="1994092" y="304800"/>
            <a:ext cx="2332417" cy="12003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Image result for house clipart">
            <a:extLst>
              <a:ext uri="{FF2B5EF4-FFF2-40B4-BE49-F238E27FC236}">
                <a16:creationId xmlns:a16="http://schemas.microsoft.com/office/drawing/2014/main" id="{C8945CE9-CAA1-3D2E-1502-F6728C02BA9A}"/>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02024" y="1302711"/>
            <a:ext cx="1824485" cy="15736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Related image">
            <a:extLst>
              <a:ext uri="{FF2B5EF4-FFF2-40B4-BE49-F238E27FC236}">
                <a16:creationId xmlns:a16="http://schemas.microsoft.com/office/drawing/2014/main" id="{363AFFDE-C50F-92FB-FA3B-22760A463322}"/>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70502" y="2495049"/>
            <a:ext cx="2437120" cy="73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65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09F97E-CE25-A309-0424-C578422CC2BE}"/>
              </a:ext>
            </a:extLst>
          </p:cNvPr>
          <p:cNvPicPr>
            <a:picLocks noChangeAspect="1"/>
          </p:cNvPicPr>
          <p:nvPr/>
        </p:nvPicPr>
        <p:blipFill rotWithShape="1">
          <a:blip r:embed="rId3">
            <a:extLst>
              <a:ext uri="{28A0092B-C50C-407E-A947-70E740481C1C}">
                <a14:useLocalDpi xmlns:a14="http://schemas.microsoft.com/office/drawing/2010/main" val="0"/>
              </a:ext>
            </a:extLst>
          </a:blip>
          <a:srcRect b="25484"/>
          <a:stretch/>
        </p:blipFill>
        <p:spPr>
          <a:xfrm>
            <a:off x="0" y="1031358"/>
            <a:ext cx="12192000" cy="4912242"/>
          </a:xfrm>
          <a:prstGeom prst="rect">
            <a:avLst/>
          </a:prstGeom>
        </p:spPr>
      </p:pic>
      <p:sp>
        <p:nvSpPr>
          <p:cNvPr id="2" name="Title 1">
            <a:extLst>
              <a:ext uri="{FF2B5EF4-FFF2-40B4-BE49-F238E27FC236}">
                <a16:creationId xmlns:a16="http://schemas.microsoft.com/office/drawing/2014/main" id="{3AF56C3F-D7AE-B9F0-13DD-D4E8E89DDF3C}"/>
              </a:ext>
            </a:extLst>
          </p:cNvPr>
          <p:cNvSpPr>
            <a:spLocks noGrp="1"/>
          </p:cNvSpPr>
          <p:nvPr>
            <p:ph type="title"/>
          </p:nvPr>
        </p:nvSpPr>
        <p:spPr>
          <a:xfrm>
            <a:off x="838200" y="287079"/>
            <a:ext cx="10515600" cy="744279"/>
          </a:xfrm>
        </p:spPr>
        <p:txBody>
          <a:bodyPr>
            <a:normAutofit/>
          </a:bodyPr>
          <a:lstStyle/>
          <a:p>
            <a:r>
              <a:rPr lang="en-IN" sz="4000" b="1" dirty="0"/>
              <a:t>What is a Goal?</a:t>
            </a:r>
          </a:p>
        </p:txBody>
      </p:sp>
      <p:sp>
        <p:nvSpPr>
          <p:cNvPr id="3" name="Content Placeholder 2">
            <a:extLst>
              <a:ext uri="{FF2B5EF4-FFF2-40B4-BE49-F238E27FC236}">
                <a16:creationId xmlns:a16="http://schemas.microsoft.com/office/drawing/2014/main" id="{F04DFC52-4D7D-4311-6EA0-1CA52308143C}"/>
              </a:ext>
            </a:extLst>
          </p:cNvPr>
          <p:cNvSpPr>
            <a:spLocks noGrp="1"/>
          </p:cNvSpPr>
          <p:nvPr>
            <p:ph idx="1"/>
          </p:nvPr>
        </p:nvSpPr>
        <p:spPr>
          <a:xfrm>
            <a:off x="838200" y="2080807"/>
            <a:ext cx="6317512" cy="2544356"/>
          </a:xfrm>
        </p:spPr>
        <p:txBody>
          <a:bodyPr>
            <a:noAutofit/>
          </a:bodyPr>
          <a:lstStyle/>
          <a:p>
            <a:pPr marL="0" indent="0">
              <a:lnSpc>
                <a:spcPct val="150000"/>
              </a:lnSpc>
              <a:buNone/>
            </a:pPr>
            <a:r>
              <a:rPr lang="en-US" sz="2400" b="0" i="0" dirty="0">
                <a:solidFill>
                  <a:srgbClr val="374151"/>
                </a:solidFill>
                <a:effectLst/>
              </a:rPr>
              <a:t>A goal is a specific and measurable objective or target that an individual , department or organization aims to achieve within a set period of time. </a:t>
            </a:r>
            <a:endParaRPr lang="en-IN" sz="2400" dirty="0"/>
          </a:p>
        </p:txBody>
      </p:sp>
    </p:spTree>
    <p:extLst>
      <p:ext uri="{BB962C8B-B14F-4D97-AF65-F5344CB8AC3E}">
        <p14:creationId xmlns:p14="http://schemas.microsoft.com/office/powerpoint/2010/main" val="144459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21F5-E0AB-6A03-B983-8598901FE3D4}"/>
              </a:ext>
            </a:extLst>
          </p:cNvPr>
          <p:cNvSpPr>
            <a:spLocks noGrp="1"/>
          </p:cNvSpPr>
          <p:nvPr>
            <p:ph type="title"/>
          </p:nvPr>
        </p:nvSpPr>
        <p:spPr>
          <a:xfrm>
            <a:off x="838200" y="268225"/>
            <a:ext cx="10515600" cy="741092"/>
          </a:xfrm>
        </p:spPr>
        <p:txBody>
          <a:bodyPr>
            <a:normAutofit/>
          </a:bodyPr>
          <a:lstStyle/>
          <a:p>
            <a:r>
              <a:rPr lang="en-IN" sz="4000" b="1" dirty="0"/>
              <a:t>Goal Setting Process</a:t>
            </a:r>
          </a:p>
        </p:txBody>
      </p:sp>
      <p:graphicFrame>
        <p:nvGraphicFramePr>
          <p:cNvPr id="7" name="Content Placeholder 6">
            <a:extLst>
              <a:ext uri="{FF2B5EF4-FFF2-40B4-BE49-F238E27FC236}">
                <a16:creationId xmlns:a16="http://schemas.microsoft.com/office/drawing/2014/main" id="{5683267A-F799-E447-E4C6-16119733C2CC}"/>
              </a:ext>
            </a:extLst>
          </p:cNvPr>
          <p:cNvGraphicFramePr>
            <a:graphicFrameLocks noGrp="1"/>
          </p:cNvGraphicFramePr>
          <p:nvPr>
            <p:ph idx="1"/>
            <p:extLst>
              <p:ext uri="{D42A27DB-BD31-4B8C-83A1-F6EECF244321}">
                <p14:modId xmlns:p14="http://schemas.microsoft.com/office/powerpoint/2010/main" val="4212270102"/>
              </p:ext>
            </p:extLst>
          </p:nvPr>
        </p:nvGraphicFramePr>
        <p:xfrm>
          <a:off x="838200" y="890016"/>
          <a:ext cx="10515600" cy="5699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73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53ED02A-51AF-4F66-B174-0439CA1B314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019A916E-C575-4F01-A9D0-B0DA391AA11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E9383C77-584F-423E-9780-86FEF134E71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01ECEEC-7E30-484D-9C15-D167D87ECB9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22CE057A-C5EA-4574-8223-C92331F1A0B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AB5144BC-EC4B-45ED-B649-92BAD8218EE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3ED89BB8-6A8F-45D7-884C-1DE0F1D1C69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6C58E4FA-D304-4DDD-A0B6-8036C65CFCD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D2A49F66-CA38-443B-808F-7354EAC0DF0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4D543AD0-E219-41E5-BB39-01EA4CF20E1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5821456C-4DA6-451E-8EE0-2DF5DE2679C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4965E8DA-DE90-4B65-8B5D-E5AAB1307B2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F1C8E2E1-66D9-495F-9FE6-B77F4E30E0F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3DB7651A-724C-4A63-BEA6-4CAC0798730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7D2B1843-5648-4D14-B5FE-32D305408886}"/>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2D9B83A2-588A-4506-B1B7-D1369BFAA1CF}"/>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dgm id="{7C3C61DC-CCEF-4D13-A584-7310A3B1D33A}"/>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graphicEl>
                                              <a:dgm id="{44AE265C-9061-4485-9087-AD8522F7AA4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FAB3B5-6BE7-053A-6D05-9B1A69F588DC}"/>
              </a:ext>
            </a:extLst>
          </p:cNvPr>
          <p:cNvSpPr txBox="1"/>
          <p:nvPr/>
        </p:nvSpPr>
        <p:spPr>
          <a:xfrm>
            <a:off x="1524000" y="5436705"/>
            <a:ext cx="9144000" cy="10585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IN" sz="3600" b="1" dirty="0"/>
              <a:t>Managing Stakeholders</a:t>
            </a:r>
          </a:p>
        </p:txBody>
      </p:sp>
      <p:pic>
        <p:nvPicPr>
          <p:cNvPr id="3" name="Picture 2">
            <a:extLst>
              <a:ext uri="{FF2B5EF4-FFF2-40B4-BE49-F238E27FC236}">
                <a16:creationId xmlns:a16="http://schemas.microsoft.com/office/drawing/2014/main" id="{426A86EB-D1E2-9F14-267B-61EFC291A0E4}"/>
              </a:ext>
            </a:extLst>
          </p:cNvPr>
          <p:cNvPicPr>
            <a:picLocks noChangeAspect="1"/>
          </p:cNvPicPr>
          <p:nvPr/>
        </p:nvPicPr>
        <p:blipFill>
          <a:blip r:embed="rId3">
            <a:extLst>
              <a:ext uri="{28A0092B-C50C-407E-A947-70E740481C1C}">
                <a14:useLocalDpi xmlns:a14="http://schemas.microsoft.com/office/drawing/2010/main" val="0"/>
              </a:ext>
            </a:extLst>
          </a:blip>
          <a:srcRect t="16642" b="16642"/>
          <a:stretch/>
        </p:blipFill>
        <p:spPr>
          <a:xfrm>
            <a:off x="0" y="0"/>
            <a:ext cx="12192000" cy="5297557"/>
          </a:xfrm>
          <a:prstGeom prst="rect">
            <a:avLst/>
          </a:prstGeom>
        </p:spPr>
      </p:pic>
    </p:spTree>
    <p:extLst>
      <p:ext uri="{BB962C8B-B14F-4D97-AF65-F5344CB8AC3E}">
        <p14:creationId xmlns:p14="http://schemas.microsoft.com/office/powerpoint/2010/main" val="234246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D428-D378-975B-40A6-8C299C9E034A}"/>
              </a:ext>
            </a:extLst>
          </p:cNvPr>
          <p:cNvSpPr>
            <a:spLocks noGrp="1"/>
          </p:cNvSpPr>
          <p:nvPr>
            <p:ph type="title"/>
          </p:nvPr>
        </p:nvSpPr>
        <p:spPr>
          <a:xfrm>
            <a:off x="838200" y="119270"/>
            <a:ext cx="10515600" cy="854766"/>
          </a:xfrm>
        </p:spPr>
        <p:txBody>
          <a:bodyPr>
            <a:normAutofit/>
          </a:bodyPr>
          <a:lstStyle/>
          <a:p>
            <a:r>
              <a:rPr lang="en-IN" sz="4000" b="1" dirty="0"/>
              <a:t>Stakeholder - Activity</a:t>
            </a:r>
          </a:p>
        </p:txBody>
      </p:sp>
      <p:pic>
        <p:nvPicPr>
          <p:cNvPr id="5" name="Picture 4" descr="Free vector kids learning and playing illustration">
            <a:extLst>
              <a:ext uri="{FF2B5EF4-FFF2-40B4-BE49-F238E27FC236}">
                <a16:creationId xmlns:a16="http://schemas.microsoft.com/office/drawing/2014/main" id="{DF48313C-DD97-D413-9398-448783B87F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7681" y="5248064"/>
            <a:ext cx="1804319" cy="12855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xhibition of Straw Pyramid and Still Lifes">
            <a:extLst>
              <a:ext uri="{FF2B5EF4-FFF2-40B4-BE49-F238E27FC236}">
                <a16:creationId xmlns:a16="http://schemas.microsoft.com/office/drawing/2014/main" id="{DEE21C6D-7A95-184D-CE58-F9835F2D169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619"/>
          <a:stretch/>
        </p:blipFill>
        <p:spPr bwMode="auto">
          <a:xfrm>
            <a:off x="3320415" y="1203586"/>
            <a:ext cx="5327196" cy="54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5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A668-AA4E-9536-6AE2-16C5B0934DFE}"/>
              </a:ext>
            </a:extLst>
          </p:cNvPr>
          <p:cNvSpPr>
            <a:spLocks noGrp="1"/>
          </p:cNvSpPr>
          <p:nvPr>
            <p:ph type="title"/>
          </p:nvPr>
        </p:nvSpPr>
        <p:spPr>
          <a:xfrm>
            <a:off x="838200" y="188843"/>
            <a:ext cx="10515600" cy="824949"/>
          </a:xfrm>
        </p:spPr>
        <p:txBody>
          <a:bodyPr>
            <a:normAutofit/>
          </a:bodyPr>
          <a:lstStyle/>
          <a:p>
            <a:pPr algn="ctr"/>
            <a:r>
              <a:rPr lang="en-IN" sz="4000" b="1" dirty="0"/>
              <a:t>Stakeholder Matrix</a:t>
            </a:r>
          </a:p>
        </p:txBody>
      </p:sp>
      <p:graphicFrame>
        <p:nvGraphicFramePr>
          <p:cNvPr id="3" name="Diagram 2">
            <a:extLst>
              <a:ext uri="{FF2B5EF4-FFF2-40B4-BE49-F238E27FC236}">
                <a16:creationId xmlns:a16="http://schemas.microsoft.com/office/drawing/2014/main" id="{D4E2CB7D-9E12-4112-598B-20D5FF09BDC1}"/>
              </a:ext>
            </a:extLst>
          </p:cNvPr>
          <p:cNvGraphicFramePr/>
          <p:nvPr>
            <p:extLst>
              <p:ext uri="{D42A27DB-BD31-4B8C-83A1-F6EECF244321}">
                <p14:modId xmlns:p14="http://schemas.microsoft.com/office/powerpoint/2010/main" val="722559382"/>
              </p:ext>
            </p:extLst>
          </p:nvPr>
        </p:nvGraphicFramePr>
        <p:xfrm>
          <a:off x="2338172" y="1198458"/>
          <a:ext cx="8489869" cy="4461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a:extLst>
              <a:ext uri="{FF2B5EF4-FFF2-40B4-BE49-F238E27FC236}">
                <a16:creationId xmlns:a16="http://schemas.microsoft.com/office/drawing/2014/main" id="{82DE965E-CEE0-7821-2121-2D8ED1378513}"/>
              </a:ext>
            </a:extLst>
          </p:cNvPr>
          <p:cNvCxnSpPr>
            <a:cxnSpLocks/>
          </p:cNvCxnSpPr>
          <p:nvPr/>
        </p:nvCxnSpPr>
        <p:spPr>
          <a:xfrm flipV="1">
            <a:off x="1962015" y="1097121"/>
            <a:ext cx="0" cy="496634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9BE86DF-1C2E-1E9E-7E11-C21918E74811}"/>
              </a:ext>
            </a:extLst>
          </p:cNvPr>
          <p:cNvSpPr txBox="1"/>
          <p:nvPr/>
        </p:nvSpPr>
        <p:spPr>
          <a:xfrm rot="16200000">
            <a:off x="186632" y="3354115"/>
            <a:ext cx="2836161" cy="523220"/>
          </a:xfrm>
          <a:prstGeom prst="rect">
            <a:avLst/>
          </a:prstGeom>
          <a:noFill/>
        </p:spPr>
        <p:txBody>
          <a:bodyPr wrap="none" rtlCol="0">
            <a:spAutoFit/>
          </a:bodyPr>
          <a:lstStyle/>
          <a:p>
            <a:r>
              <a:rPr lang="en-IN" sz="2800" b="1" dirty="0">
                <a:solidFill>
                  <a:schemeClr val="accent1"/>
                </a:solidFill>
                <a:latin typeface="Swis721 Cn BT" panose="020B0506020202030204" pitchFamily="34" charset="0"/>
              </a:rPr>
              <a:t>Power of Influence</a:t>
            </a:r>
          </a:p>
        </p:txBody>
      </p:sp>
      <p:sp>
        <p:nvSpPr>
          <p:cNvPr id="7" name="TextBox 6">
            <a:extLst>
              <a:ext uri="{FF2B5EF4-FFF2-40B4-BE49-F238E27FC236}">
                <a16:creationId xmlns:a16="http://schemas.microsoft.com/office/drawing/2014/main" id="{814D4569-F1D6-6885-5AC7-C81E0F6B6832}"/>
              </a:ext>
            </a:extLst>
          </p:cNvPr>
          <p:cNvSpPr txBox="1"/>
          <p:nvPr/>
        </p:nvSpPr>
        <p:spPr>
          <a:xfrm>
            <a:off x="5523091" y="6081027"/>
            <a:ext cx="2481898" cy="523220"/>
          </a:xfrm>
          <a:prstGeom prst="rect">
            <a:avLst/>
          </a:prstGeom>
          <a:noFill/>
        </p:spPr>
        <p:txBody>
          <a:bodyPr wrap="none" rtlCol="0">
            <a:spAutoFit/>
          </a:bodyPr>
          <a:lstStyle/>
          <a:p>
            <a:r>
              <a:rPr lang="en-IN" sz="2800" b="1" dirty="0">
                <a:solidFill>
                  <a:schemeClr val="accent1"/>
                </a:solidFill>
                <a:latin typeface="Swis721 Cn BT" panose="020B0506020202030204" pitchFamily="34" charset="0"/>
              </a:rPr>
              <a:t>Level of Interest</a:t>
            </a:r>
          </a:p>
        </p:txBody>
      </p:sp>
      <p:cxnSp>
        <p:nvCxnSpPr>
          <p:cNvPr id="8" name="Straight Arrow Connector 7">
            <a:extLst>
              <a:ext uri="{FF2B5EF4-FFF2-40B4-BE49-F238E27FC236}">
                <a16:creationId xmlns:a16="http://schemas.microsoft.com/office/drawing/2014/main" id="{79D02AEE-1B5D-D303-9B1A-8FECB4014A8A}"/>
              </a:ext>
            </a:extLst>
          </p:cNvPr>
          <p:cNvCxnSpPr>
            <a:cxnSpLocks/>
          </p:cNvCxnSpPr>
          <p:nvPr/>
        </p:nvCxnSpPr>
        <p:spPr>
          <a:xfrm>
            <a:off x="1962015" y="6029353"/>
            <a:ext cx="9138531"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883060B-5DC1-9556-6F8B-CF21FCF6EEEF}"/>
              </a:ext>
            </a:extLst>
          </p:cNvPr>
          <p:cNvSpPr txBox="1"/>
          <p:nvPr/>
        </p:nvSpPr>
        <p:spPr>
          <a:xfrm>
            <a:off x="1113183" y="1013792"/>
            <a:ext cx="699230" cy="369332"/>
          </a:xfrm>
          <a:prstGeom prst="rect">
            <a:avLst/>
          </a:prstGeom>
          <a:noFill/>
        </p:spPr>
        <p:txBody>
          <a:bodyPr wrap="none" rtlCol="0">
            <a:spAutoFit/>
          </a:bodyPr>
          <a:lstStyle/>
          <a:p>
            <a:r>
              <a:rPr lang="en-IN" b="1" dirty="0">
                <a:solidFill>
                  <a:srgbClr val="4472C4"/>
                </a:solidFill>
              </a:rPr>
              <a:t>High</a:t>
            </a:r>
          </a:p>
        </p:txBody>
      </p:sp>
      <p:sp>
        <p:nvSpPr>
          <p:cNvPr id="10" name="TextBox 9">
            <a:extLst>
              <a:ext uri="{FF2B5EF4-FFF2-40B4-BE49-F238E27FC236}">
                <a16:creationId xmlns:a16="http://schemas.microsoft.com/office/drawing/2014/main" id="{60D49625-AA0B-D36F-F525-DFA0295CA00F}"/>
              </a:ext>
            </a:extLst>
          </p:cNvPr>
          <p:cNvSpPr txBox="1"/>
          <p:nvPr/>
        </p:nvSpPr>
        <p:spPr>
          <a:xfrm>
            <a:off x="10401316" y="6078084"/>
            <a:ext cx="699230" cy="369332"/>
          </a:xfrm>
          <a:prstGeom prst="rect">
            <a:avLst/>
          </a:prstGeom>
          <a:noFill/>
        </p:spPr>
        <p:txBody>
          <a:bodyPr wrap="none" rtlCol="0">
            <a:spAutoFit/>
          </a:bodyPr>
          <a:lstStyle/>
          <a:p>
            <a:r>
              <a:rPr lang="en-IN" b="1" dirty="0">
                <a:solidFill>
                  <a:srgbClr val="4472C4"/>
                </a:solidFill>
              </a:rPr>
              <a:t>High</a:t>
            </a:r>
          </a:p>
        </p:txBody>
      </p:sp>
      <p:sp>
        <p:nvSpPr>
          <p:cNvPr id="11" name="TextBox 10">
            <a:extLst>
              <a:ext uri="{FF2B5EF4-FFF2-40B4-BE49-F238E27FC236}">
                <a16:creationId xmlns:a16="http://schemas.microsoft.com/office/drawing/2014/main" id="{CD826789-5459-6A79-B273-C3E9EEAEF1D5}"/>
              </a:ext>
            </a:extLst>
          </p:cNvPr>
          <p:cNvSpPr txBox="1"/>
          <p:nvPr/>
        </p:nvSpPr>
        <p:spPr>
          <a:xfrm>
            <a:off x="1299179" y="5694129"/>
            <a:ext cx="636713" cy="369332"/>
          </a:xfrm>
          <a:prstGeom prst="rect">
            <a:avLst/>
          </a:prstGeom>
          <a:noFill/>
        </p:spPr>
        <p:txBody>
          <a:bodyPr wrap="none" rtlCol="0">
            <a:spAutoFit/>
          </a:bodyPr>
          <a:lstStyle/>
          <a:p>
            <a:r>
              <a:rPr lang="en-IN" b="1" dirty="0">
                <a:solidFill>
                  <a:srgbClr val="4472C4"/>
                </a:solidFill>
              </a:rPr>
              <a:t>Low</a:t>
            </a:r>
          </a:p>
        </p:txBody>
      </p:sp>
      <p:sp>
        <p:nvSpPr>
          <p:cNvPr id="12" name="TextBox 11">
            <a:extLst>
              <a:ext uri="{FF2B5EF4-FFF2-40B4-BE49-F238E27FC236}">
                <a16:creationId xmlns:a16="http://schemas.microsoft.com/office/drawing/2014/main" id="{29F7F5BE-8412-1809-7DBB-A015A0D373D8}"/>
              </a:ext>
            </a:extLst>
          </p:cNvPr>
          <p:cNvSpPr txBox="1"/>
          <p:nvPr/>
        </p:nvSpPr>
        <p:spPr>
          <a:xfrm>
            <a:off x="1963946" y="6078084"/>
            <a:ext cx="636713" cy="369332"/>
          </a:xfrm>
          <a:prstGeom prst="rect">
            <a:avLst/>
          </a:prstGeom>
          <a:noFill/>
        </p:spPr>
        <p:txBody>
          <a:bodyPr wrap="none" rtlCol="0">
            <a:spAutoFit/>
          </a:bodyPr>
          <a:lstStyle/>
          <a:p>
            <a:r>
              <a:rPr lang="en-IN" b="1" dirty="0">
                <a:solidFill>
                  <a:srgbClr val="4472C4"/>
                </a:solidFill>
              </a:rPr>
              <a:t>Low</a:t>
            </a:r>
          </a:p>
        </p:txBody>
      </p:sp>
    </p:spTree>
    <p:extLst>
      <p:ext uri="{BB962C8B-B14F-4D97-AF65-F5344CB8AC3E}">
        <p14:creationId xmlns:p14="http://schemas.microsoft.com/office/powerpoint/2010/main" val="10264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040B7883-2346-48AA-BBDC-9CB5A567A586}"/>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C5D8B4A3-0DBA-44E6-90F2-6DD056ED249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91E60967-2450-4B27-8462-7ABF095B90D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577DF406-B5B3-49B3-AC6F-1939D5CFA71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3562ED4D-E380-4535-8457-1A6A5BB84C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6" grpId="0"/>
      <p:bldP spid="7"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44E99-8025-6F0D-EB2C-B6A095F11B0C}"/>
              </a:ext>
            </a:extLst>
          </p:cNvPr>
          <p:cNvSpPr>
            <a:spLocks noGrp="1"/>
          </p:cNvSpPr>
          <p:nvPr>
            <p:ph idx="1"/>
          </p:nvPr>
        </p:nvSpPr>
        <p:spPr>
          <a:xfrm>
            <a:off x="900567" y="5888824"/>
            <a:ext cx="10390860" cy="526212"/>
          </a:xfrm>
        </p:spPr>
        <p:txBody>
          <a:bodyPr>
            <a:normAutofit/>
          </a:bodyPr>
          <a:lstStyle/>
          <a:p>
            <a:pPr marL="0" indent="0" algn="ctr">
              <a:buNone/>
            </a:pPr>
            <a:r>
              <a:rPr lang="en-US" sz="2400" b="0" i="0" dirty="0">
                <a:solidFill>
                  <a:srgbClr val="040C28"/>
                </a:solidFill>
                <a:effectLst/>
                <a:latin typeface="Google Sans"/>
              </a:rPr>
              <a:t>8</a:t>
            </a:r>
            <a:r>
              <a:rPr lang="en-US" sz="2000" b="0" i="0" dirty="0">
                <a:solidFill>
                  <a:srgbClr val="040C28"/>
                </a:solidFill>
                <a:effectLst/>
              </a:rPr>
              <a:t>0% of outcomes (or outputs) result from 20% of all efforts (or inputs) for any given event</a:t>
            </a:r>
            <a:endParaRPr lang="en-IN" sz="2000" dirty="0"/>
          </a:p>
        </p:txBody>
      </p:sp>
      <p:sp>
        <p:nvSpPr>
          <p:cNvPr id="6" name="Title 1">
            <a:extLst>
              <a:ext uri="{FF2B5EF4-FFF2-40B4-BE49-F238E27FC236}">
                <a16:creationId xmlns:a16="http://schemas.microsoft.com/office/drawing/2014/main" id="{5DE5BE3D-7905-68CE-FCCB-64907A5A8C4F}"/>
              </a:ext>
            </a:extLst>
          </p:cNvPr>
          <p:cNvSpPr txBox="1">
            <a:spLocks/>
          </p:cNvSpPr>
          <p:nvPr/>
        </p:nvSpPr>
        <p:spPr>
          <a:xfrm>
            <a:off x="1387641" y="146231"/>
            <a:ext cx="9416715" cy="783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Swis721 Cn BT" panose="020B0506020202030204" pitchFamily="34" charset="0"/>
              </a:rPr>
              <a:t>Understanding Pareto's Principle</a:t>
            </a:r>
          </a:p>
        </p:txBody>
      </p:sp>
      <p:pic>
        <p:nvPicPr>
          <p:cNvPr id="4" name="Picture 3">
            <a:extLst>
              <a:ext uri="{FF2B5EF4-FFF2-40B4-BE49-F238E27FC236}">
                <a16:creationId xmlns:a16="http://schemas.microsoft.com/office/drawing/2014/main" id="{18CB5210-6AC3-FF20-7C92-FB342AFC05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683" b="23926"/>
          <a:stretch/>
        </p:blipFill>
        <p:spPr>
          <a:xfrm>
            <a:off x="2287927" y="1306921"/>
            <a:ext cx="7616141" cy="4373367"/>
          </a:xfrm>
          <a:prstGeom prst="rect">
            <a:avLst/>
          </a:prstGeom>
        </p:spPr>
      </p:pic>
    </p:spTree>
    <p:extLst>
      <p:ext uri="{BB962C8B-B14F-4D97-AF65-F5344CB8AC3E}">
        <p14:creationId xmlns:p14="http://schemas.microsoft.com/office/powerpoint/2010/main" val="184187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340" y="179792"/>
            <a:ext cx="7005320" cy="617155"/>
          </a:xfrm>
        </p:spPr>
        <p:txBody>
          <a:bodyPr>
            <a:normAutofit fontScale="90000"/>
          </a:bodyPr>
          <a:lstStyle/>
          <a:p>
            <a:pPr algn="ctr"/>
            <a:r>
              <a:rPr lang="en-US" b="1" dirty="0"/>
              <a:t>Creating IMPACT </a:t>
            </a:r>
            <a:endParaRPr lang="en-IN" b="1" dirty="0"/>
          </a:p>
        </p:txBody>
      </p:sp>
      <p:graphicFrame>
        <p:nvGraphicFramePr>
          <p:cNvPr id="4" name="Content Placeholder 3">
            <a:extLst>
              <a:ext uri="{FF2B5EF4-FFF2-40B4-BE49-F238E27FC236}">
                <a16:creationId xmlns:a16="http://schemas.microsoft.com/office/drawing/2014/main" id="{CC0CE998-6F04-B8AD-DA55-F3268D8B573B}"/>
              </a:ext>
            </a:extLst>
          </p:cNvPr>
          <p:cNvGraphicFramePr>
            <a:graphicFrameLocks noGrp="1"/>
          </p:cNvGraphicFramePr>
          <p:nvPr>
            <p:ph idx="1"/>
          </p:nvPr>
        </p:nvGraphicFramePr>
        <p:xfrm>
          <a:off x="4125756" y="1030550"/>
          <a:ext cx="9425352" cy="533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0C025E0-4F66-4B80-D6DC-78D54305B6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8785" r="16806"/>
          <a:stretch/>
        </p:blipFill>
        <p:spPr>
          <a:xfrm>
            <a:off x="175121" y="1178560"/>
            <a:ext cx="4491388" cy="4648890"/>
          </a:xfrm>
          <a:prstGeom prst="rect">
            <a:avLst/>
          </a:prstGeom>
        </p:spPr>
      </p:pic>
    </p:spTree>
    <p:extLst>
      <p:ext uri="{BB962C8B-B14F-4D97-AF65-F5344CB8AC3E}">
        <p14:creationId xmlns:p14="http://schemas.microsoft.com/office/powerpoint/2010/main" val="228017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9C9BDF2-8F31-4882-81C8-9E5F27A1173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97A52C3-A5F8-4001-84D6-15FE053B23B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46CC606B-49DB-4E2D-B821-A1B07C1743E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C7C6F096-D84D-49BC-A323-39E72577A2E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C11E8DC-B8BF-44CA-AF64-C20BAC1253A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E11F08D2-DD15-45A5-9241-216DA6A8A4F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6AFC6FD2-C71F-4CAD-B481-14461BAD47C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14D3F7EE-8DC2-4A69-A4CC-DE12F390336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35ACFCC3-EC0B-403B-9260-E1F4E4B81100}"/>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F797763A-01D0-4760-8B6B-E94E11EB426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F270C2E3-BC4F-478E-AECF-1E28C1E1B29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06AE442-8DCC-4023-98EF-1D5C4DB8E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91924E-EFCD-9398-19D6-411EA564B429}"/>
              </a:ext>
            </a:extLst>
          </p:cNvPr>
          <p:cNvPicPr>
            <a:picLocks noChangeAspect="1"/>
          </p:cNvPicPr>
          <p:nvPr/>
        </p:nvPicPr>
        <p:blipFill rotWithShape="1">
          <a:blip r:embed="rId3">
            <a:extLst>
              <a:ext uri="{28A0092B-C50C-407E-A947-70E740481C1C}">
                <a14:useLocalDpi xmlns:a14="http://schemas.microsoft.com/office/drawing/2010/main" val="0"/>
              </a:ext>
            </a:extLst>
          </a:blip>
          <a:srcRect t="23156" b="15730"/>
          <a:stretch/>
        </p:blipFill>
        <p:spPr>
          <a:xfrm>
            <a:off x="0" y="1043609"/>
            <a:ext cx="12191999" cy="4224130"/>
          </a:xfrm>
          <a:prstGeom prst="rect">
            <a:avLst/>
          </a:prstGeom>
        </p:spPr>
      </p:pic>
      <p:sp>
        <p:nvSpPr>
          <p:cNvPr id="7" name="Rectangle 6">
            <a:extLst>
              <a:ext uri="{FF2B5EF4-FFF2-40B4-BE49-F238E27FC236}">
                <a16:creationId xmlns:a16="http://schemas.microsoft.com/office/drawing/2014/main" id="{211E966B-9CD0-3560-1AE1-E354638B6A60}"/>
              </a:ext>
            </a:extLst>
          </p:cNvPr>
          <p:cNvSpPr/>
          <p:nvPr/>
        </p:nvSpPr>
        <p:spPr>
          <a:xfrm>
            <a:off x="4637106" y="5267739"/>
            <a:ext cx="2917785" cy="1200329"/>
          </a:xfrm>
          <a:prstGeom prst="rect">
            <a:avLst/>
          </a:prstGeom>
        </p:spPr>
        <p:txBody>
          <a:bodyPr wrap="none">
            <a:spAutoFit/>
          </a:bodyPr>
          <a:lstStyle/>
          <a:p>
            <a:pPr algn="ctr"/>
            <a:r>
              <a:rPr lang="en-US" sz="3600" b="1" dirty="0">
                <a:latin typeface="Swis721 Cn BT" panose="020B0506020202030204" pitchFamily="34" charset="0"/>
              </a:rPr>
              <a:t>Module-5</a:t>
            </a:r>
          </a:p>
          <a:p>
            <a:pPr algn="ctr"/>
            <a:r>
              <a:rPr lang="en-GB" sz="3600" b="1" dirty="0">
                <a:latin typeface="Swis721 Cn BT" panose="020B0506020202030204" pitchFamily="34" charset="0"/>
              </a:rPr>
              <a:t>Email etiquette</a:t>
            </a:r>
            <a:endParaRPr lang="en-US" sz="3600" b="1" dirty="0">
              <a:latin typeface="Swis721 Cn BT" panose="020B0506020202030204" pitchFamily="34" charset="0"/>
            </a:endParaRPr>
          </a:p>
        </p:txBody>
      </p:sp>
    </p:spTree>
    <p:extLst>
      <p:ext uri="{BB962C8B-B14F-4D97-AF65-F5344CB8AC3E}">
        <p14:creationId xmlns:p14="http://schemas.microsoft.com/office/powerpoint/2010/main" val="40688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12C2-DAA8-D09F-37A1-0442860E8DFA}"/>
              </a:ext>
            </a:extLst>
          </p:cNvPr>
          <p:cNvSpPr>
            <a:spLocks noGrp="1"/>
          </p:cNvSpPr>
          <p:nvPr>
            <p:ph type="title"/>
          </p:nvPr>
        </p:nvSpPr>
        <p:spPr>
          <a:xfrm>
            <a:off x="695738" y="206412"/>
            <a:ext cx="10287001" cy="743583"/>
          </a:xfrm>
        </p:spPr>
        <p:txBody>
          <a:bodyPr>
            <a:normAutofit/>
          </a:bodyPr>
          <a:lstStyle/>
          <a:p>
            <a:r>
              <a:rPr lang="en-GB" sz="4000" b="1" dirty="0"/>
              <a:t>Components/Layout of an email</a:t>
            </a:r>
            <a:endParaRPr lang="en-IN" sz="4000" b="1" dirty="0"/>
          </a:p>
        </p:txBody>
      </p:sp>
      <p:pic>
        <p:nvPicPr>
          <p:cNvPr id="7" name="Picture 6">
            <a:extLst>
              <a:ext uri="{FF2B5EF4-FFF2-40B4-BE49-F238E27FC236}">
                <a16:creationId xmlns:a16="http://schemas.microsoft.com/office/drawing/2014/main" id="{D14C05C9-7B59-65DE-AA02-8DD56AAD78B5}"/>
              </a:ext>
            </a:extLst>
          </p:cNvPr>
          <p:cNvPicPr>
            <a:picLocks noChangeAspect="1"/>
          </p:cNvPicPr>
          <p:nvPr/>
        </p:nvPicPr>
        <p:blipFill>
          <a:blip r:embed="rId3" cstate="print">
            <a:extLst>
              <a:ext uri="{28A0092B-C50C-407E-A947-70E740481C1C}">
                <a14:useLocalDpi xmlns:a14="http://schemas.microsoft.com/office/drawing/2010/main" val="0"/>
              </a:ext>
            </a:extLst>
          </a:blip>
          <a:srcRect t="13732" b="13732"/>
          <a:stretch/>
        </p:blipFill>
        <p:spPr>
          <a:xfrm>
            <a:off x="838200" y="1235919"/>
            <a:ext cx="10515600" cy="4978400"/>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95EBB45C-841C-5A6D-CDDD-FF4F9F80274E}"/>
              </a:ext>
            </a:extLst>
          </p:cNvPr>
          <p:cNvSpPr txBox="1"/>
          <p:nvPr/>
        </p:nvSpPr>
        <p:spPr>
          <a:xfrm>
            <a:off x="3159889" y="1759880"/>
            <a:ext cx="7077918" cy="369332"/>
          </a:xfrm>
          <a:prstGeom prst="rect">
            <a:avLst/>
          </a:prstGeom>
          <a:solidFill>
            <a:srgbClr val="1EAFDD"/>
          </a:solidFill>
        </p:spPr>
        <p:txBody>
          <a:bodyPr wrap="square">
            <a:spAutoFit/>
          </a:bodyPr>
          <a:lstStyle/>
          <a:p>
            <a:r>
              <a:rPr lang="en-IN" i="0" dirty="0">
                <a:solidFill>
                  <a:schemeClr val="bg1"/>
                </a:solidFill>
                <a:latin typeface="Swis721 Cn BT" panose="020B0506020202030204" pitchFamily="34" charset="0"/>
              </a:rPr>
              <a:t>The Recipient/Address  field – ‘To’ is mandatory, and Cc and Bcc are optional.</a:t>
            </a:r>
            <a:endParaRPr lang="en-IN" dirty="0">
              <a:solidFill>
                <a:schemeClr val="bg1"/>
              </a:solidFill>
              <a:latin typeface="Swis721 Cn BT" panose="020B0506020202030204" pitchFamily="34" charset="0"/>
            </a:endParaRPr>
          </a:p>
        </p:txBody>
      </p:sp>
      <p:sp>
        <p:nvSpPr>
          <p:cNvPr id="6" name="TextBox 5">
            <a:extLst>
              <a:ext uri="{FF2B5EF4-FFF2-40B4-BE49-F238E27FC236}">
                <a16:creationId xmlns:a16="http://schemas.microsoft.com/office/drawing/2014/main" id="{7CB2EBF0-177B-6C27-D361-B29606F1E742}"/>
              </a:ext>
            </a:extLst>
          </p:cNvPr>
          <p:cNvSpPr txBox="1"/>
          <p:nvPr/>
        </p:nvSpPr>
        <p:spPr>
          <a:xfrm>
            <a:off x="3952754" y="2210237"/>
            <a:ext cx="3061504" cy="369332"/>
          </a:xfrm>
          <a:prstGeom prst="rect">
            <a:avLst/>
          </a:prstGeom>
          <a:solidFill>
            <a:srgbClr val="1EAFDD"/>
          </a:solid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IN" i="0" dirty="0">
                <a:solidFill>
                  <a:schemeClr val="bg1"/>
                </a:solidFill>
                <a:latin typeface="Swis721 Cn BT" panose="020B0506020202030204" pitchFamily="34" charset="0"/>
              </a:rPr>
              <a:t>Subject line</a:t>
            </a:r>
          </a:p>
        </p:txBody>
      </p:sp>
      <p:sp>
        <p:nvSpPr>
          <p:cNvPr id="9" name="TextBox 8">
            <a:extLst>
              <a:ext uri="{FF2B5EF4-FFF2-40B4-BE49-F238E27FC236}">
                <a16:creationId xmlns:a16="http://schemas.microsoft.com/office/drawing/2014/main" id="{0AB3309A-0A11-861E-D067-46D9E1110CCD}"/>
              </a:ext>
            </a:extLst>
          </p:cNvPr>
          <p:cNvSpPr txBox="1"/>
          <p:nvPr/>
        </p:nvSpPr>
        <p:spPr>
          <a:xfrm>
            <a:off x="3061504" y="3310888"/>
            <a:ext cx="6123006" cy="369332"/>
          </a:xfrm>
          <a:prstGeom prst="rect">
            <a:avLst/>
          </a:prstGeom>
          <a:solidFill>
            <a:srgbClr val="1EAFDD"/>
          </a:solid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IN" dirty="0">
                <a:solidFill>
                  <a:schemeClr val="bg1"/>
                </a:solidFill>
                <a:latin typeface="Swis721 Cn BT" panose="020B0506020202030204" pitchFamily="34" charset="0"/>
              </a:rPr>
              <a:t>C</a:t>
            </a:r>
            <a:r>
              <a:rPr lang="en-IN" i="0" dirty="0">
                <a:solidFill>
                  <a:schemeClr val="bg1"/>
                </a:solidFill>
                <a:latin typeface="Swis721 Cn BT" panose="020B0506020202030204" pitchFamily="34" charset="0"/>
              </a:rPr>
              <a:t>ontent box/ Email Body</a:t>
            </a:r>
          </a:p>
        </p:txBody>
      </p:sp>
      <p:sp>
        <p:nvSpPr>
          <p:cNvPr id="11" name="TextBox 10">
            <a:extLst>
              <a:ext uri="{FF2B5EF4-FFF2-40B4-BE49-F238E27FC236}">
                <a16:creationId xmlns:a16="http://schemas.microsoft.com/office/drawing/2014/main" id="{C979F0C6-180D-880A-E414-2D001A3B0B8E}"/>
              </a:ext>
            </a:extLst>
          </p:cNvPr>
          <p:cNvSpPr txBox="1"/>
          <p:nvPr/>
        </p:nvSpPr>
        <p:spPr>
          <a:xfrm>
            <a:off x="3755985" y="5625181"/>
            <a:ext cx="1383174" cy="369332"/>
          </a:xfrm>
          <a:prstGeom prst="rect">
            <a:avLst/>
          </a:prstGeom>
          <a:solidFill>
            <a:srgbClr val="1EAFDD"/>
          </a:solid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IN" i="0" dirty="0">
                <a:solidFill>
                  <a:schemeClr val="bg1"/>
                </a:solidFill>
                <a:latin typeface="Swis721 Cn BT" panose="020B0506020202030204" pitchFamily="34" charset="0"/>
              </a:rPr>
              <a:t>Attachment</a:t>
            </a:r>
          </a:p>
        </p:txBody>
      </p:sp>
    </p:spTree>
    <p:extLst>
      <p:ext uri="{BB962C8B-B14F-4D97-AF65-F5344CB8AC3E}">
        <p14:creationId xmlns:p14="http://schemas.microsoft.com/office/powerpoint/2010/main" val="388845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9CC1E8-AC28-CF52-F310-C786FD692A0D}"/>
              </a:ext>
            </a:extLst>
          </p:cNvPr>
          <p:cNvGrpSpPr/>
          <p:nvPr/>
        </p:nvGrpSpPr>
        <p:grpSpPr>
          <a:xfrm>
            <a:off x="159248" y="1462891"/>
            <a:ext cx="11363325" cy="3781425"/>
            <a:chOff x="140017" y="1883727"/>
            <a:chExt cx="11363325" cy="3781425"/>
          </a:xfrm>
        </p:grpSpPr>
        <p:pic>
          <p:nvPicPr>
            <p:cNvPr id="5" name="Picture 4">
              <a:extLst>
                <a:ext uri="{FF2B5EF4-FFF2-40B4-BE49-F238E27FC236}">
                  <a16:creationId xmlns:a16="http://schemas.microsoft.com/office/drawing/2014/main" id="{B40D5D23-9083-5613-37C9-C11C4FE7B617}"/>
                </a:ext>
              </a:extLst>
            </p:cNvPr>
            <p:cNvPicPr>
              <a:picLocks noChangeAspect="1"/>
            </p:cNvPicPr>
            <p:nvPr/>
          </p:nvPicPr>
          <p:blipFill>
            <a:blip r:embed="rId3"/>
            <a:stretch>
              <a:fillRect/>
            </a:stretch>
          </p:blipFill>
          <p:spPr>
            <a:xfrm>
              <a:off x="140017" y="1883727"/>
              <a:ext cx="11363325" cy="3781425"/>
            </a:xfrm>
            <a:prstGeom prst="rect">
              <a:avLst/>
            </a:prstGeom>
          </p:spPr>
        </p:pic>
        <p:sp>
          <p:nvSpPr>
            <p:cNvPr id="9" name="Oval 8">
              <a:extLst>
                <a:ext uri="{FF2B5EF4-FFF2-40B4-BE49-F238E27FC236}">
                  <a16:creationId xmlns:a16="http://schemas.microsoft.com/office/drawing/2014/main" id="{B5ED3224-77B8-81D3-5FD3-FE493697C98D}"/>
                </a:ext>
              </a:extLst>
            </p:cNvPr>
            <p:cNvSpPr/>
            <p:nvPr/>
          </p:nvSpPr>
          <p:spPr>
            <a:xfrm>
              <a:off x="8258812" y="33528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0" name="Oval 9">
              <a:extLst>
                <a:ext uri="{FF2B5EF4-FFF2-40B4-BE49-F238E27FC236}">
                  <a16:creationId xmlns:a16="http://schemas.microsoft.com/office/drawing/2014/main" id="{5F8664D4-28C7-B399-B201-CDEB9A485264}"/>
                </a:ext>
              </a:extLst>
            </p:cNvPr>
            <p:cNvSpPr/>
            <p:nvPr/>
          </p:nvSpPr>
          <p:spPr>
            <a:xfrm>
              <a:off x="6467795" y="41402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2" name="Oval 11">
              <a:extLst>
                <a:ext uri="{FF2B5EF4-FFF2-40B4-BE49-F238E27FC236}">
                  <a16:creationId xmlns:a16="http://schemas.microsoft.com/office/drawing/2014/main" id="{C0184FD4-8939-7E46-BFB3-6597D273CD6A}"/>
                </a:ext>
              </a:extLst>
            </p:cNvPr>
            <p:cNvSpPr/>
            <p:nvPr/>
          </p:nvSpPr>
          <p:spPr>
            <a:xfrm>
              <a:off x="10090947" y="41402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grpSp>
      <p:sp>
        <p:nvSpPr>
          <p:cNvPr id="15" name="TextBox 14">
            <a:extLst>
              <a:ext uri="{FF2B5EF4-FFF2-40B4-BE49-F238E27FC236}">
                <a16:creationId xmlns:a16="http://schemas.microsoft.com/office/drawing/2014/main" id="{14A95986-8FE0-9FAE-C4A5-B9D0EDF501D1}"/>
              </a:ext>
            </a:extLst>
          </p:cNvPr>
          <p:cNvSpPr txBox="1"/>
          <p:nvPr/>
        </p:nvSpPr>
        <p:spPr>
          <a:xfrm>
            <a:off x="668093" y="1619415"/>
            <a:ext cx="1805607" cy="400110"/>
          </a:xfrm>
          <a:prstGeom prst="rect">
            <a:avLst/>
          </a:prstGeom>
          <a:noFill/>
        </p:spPr>
        <p:txBody>
          <a:bodyPr wrap="square" rtlCol="0">
            <a:spAutoFit/>
          </a:bodyPr>
          <a:lstStyle/>
          <a:p>
            <a:r>
              <a:rPr lang="en-IN" sz="2000" b="1" dirty="0">
                <a:latin typeface="Swis721 Cn BT" panose="020B0506020202030204" pitchFamily="34" charset="0"/>
              </a:rPr>
              <a:t>Module 1</a:t>
            </a:r>
          </a:p>
        </p:txBody>
      </p:sp>
      <p:sp>
        <p:nvSpPr>
          <p:cNvPr id="16" name="TextBox 15">
            <a:extLst>
              <a:ext uri="{FF2B5EF4-FFF2-40B4-BE49-F238E27FC236}">
                <a16:creationId xmlns:a16="http://schemas.microsoft.com/office/drawing/2014/main" id="{45869AA9-3B62-8E3F-0B4C-E6986A696EA1}"/>
              </a:ext>
            </a:extLst>
          </p:cNvPr>
          <p:cNvSpPr txBox="1"/>
          <p:nvPr/>
        </p:nvSpPr>
        <p:spPr>
          <a:xfrm>
            <a:off x="429551" y="1985194"/>
            <a:ext cx="2031454" cy="584775"/>
          </a:xfrm>
          <a:prstGeom prst="rect">
            <a:avLst/>
          </a:prstGeom>
          <a:noFill/>
        </p:spPr>
        <p:txBody>
          <a:bodyPr wrap="none" rtlCol="0">
            <a:spAutoFit/>
          </a:bodyPr>
          <a:lstStyle/>
          <a:p>
            <a:r>
              <a:rPr lang="en-IN" sz="1600" dirty="0">
                <a:latin typeface="Swis721 Cn BT" panose="020B0506020202030204" pitchFamily="34" charset="0"/>
              </a:rPr>
              <a:t>Understanding Personal</a:t>
            </a:r>
          </a:p>
          <a:p>
            <a:r>
              <a:rPr lang="en-IN" sz="1600" dirty="0">
                <a:latin typeface="Swis721 Cn BT" panose="020B0506020202030204" pitchFamily="34" charset="0"/>
              </a:rPr>
              <a:t>Effectiveness</a:t>
            </a:r>
          </a:p>
        </p:txBody>
      </p:sp>
      <p:sp>
        <p:nvSpPr>
          <p:cNvPr id="17" name="TextBox 16">
            <a:extLst>
              <a:ext uri="{FF2B5EF4-FFF2-40B4-BE49-F238E27FC236}">
                <a16:creationId xmlns:a16="http://schemas.microsoft.com/office/drawing/2014/main" id="{8DA7D0EF-E31D-997E-656F-80397E5990CA}"/>
              </a:ext>
            </a:extLst>
          </p:cNvPr>
          <p:cNvSpPr txBox="1"/>
          <p:nvPr/>
        </p:nvSpPr>
        <p:spPr>
          <a:xfrm>
            <a:off x="4344234" y="1992847"/>
            <a:ext cx="2035384" cy="584775"/>
          </a:xfrm>
          <a:prstGeom prst="rect">
            <a:avLst/>
          </a:prstGeom>
          <a:noFill/>
        </p:spPr>
        <p:txBody>
          <a:bodyPr wrap="square" rtlCol="0">
            <a:spAutoFit/>
          </a:bodyPr>
          <a:lstStyle/>
          <a:p>
            <a:r>
              <a:rPr lang="en-IN" sz="1600" dirty="0">
                <a:latin typeface="Swis721 Cn BT" panose="020B0506020202030204" pitchFamily="34" charset="0"/>
              </a:rPr>
              <a:t>Impactful</a:t>
            </a:r>
          </a:p>
          <a:p>
            <a:r>
              <a:rPr lang="en-IN" sz="1600" dirty="0">
                <a:latin typeface="Swis721 Cn BT" panose="020B0506020202030204" pitchFamily="34" charset="0"/>
              </a:rPr>
              <a:t>Communication </a:t>
            </a:r>
          </a:p>
        </p:txBody>
      </p:sp>
      <p:sp>
        <p:nvSpPr>
          <p:cNvPr id="18" name="TextBox 17">
            <a:extLst>
              <a:ext uri="{FF2B5EF4-FFF2-40B4-BE49-F238E27FC236}">
                <a16:creationId xmlns:a16="http://schemas.microsoft.com/office/drawing/2014/main" id="{DBC94E89-7BA8-5E3B-1B47-1888DBCC60F0}"/>
              </a:ext>
            </a:extLst>
          </p:cNvPr>
          <p:cNvSpPr txBox="1"/>
          <p:nvPr/>
        </p:nvSpPr>
        <p:spPr>
          <a:xfrm>
            <a:off x="2551141" y="5435247"/>
            <a:ext cx="1886029" cy="584775"/>
          </a:xfrm>
          <a:prstGeom prst="rect">
            <a:avLst/>
          </a:prstGeom>
          <a:noFill/>
        </p:spPr>
        <p:txBody>
          <a:bodyPr wrap="square" rtlCol="0">
            <a:spAutoFit/>
          </a:bodyPr>
          <a:lstStyle/>
          <a:p>
            <a:r>
              <a:rPr lang="en-IN" sz="1600" dirty="0">
                <a:latin typeface="Swis721 Cn BT" panose="020B0506020202030204" pitchFamily="34" charset="0"/>
              </a:rPr>
              <a:t>Building an Attitude </a:t>
            </a:r>
          </a:p>
          <a:p>
            <a:r>
              <a:rPr lang="en-IN" sz="1600" dirty="0">
                <a:latin typeface="Swis721 Cn BT" panose="020B0506020202030204" pitchFamily="34" charset="0"/>
              </a:rPr>
              <a:t>of Ownership</a:t>
            </a:r>
          </a:p>
        </p:txBody>
      </p:sp>
      <p:sp>
        <p:nvSpPr>
          <p:cNvPr id="19" name="TextBox 18">
            <a:extLst>
              <a:ext uri="{FF2B5EF4-FFF2-40B4-BE49-F238E27FC236}">
                <a16:creationId xmlns:a16="http://schemas.microsoft.com/office/drawing/2014/main" id="{74C6664B-3A57-EBB6-B98D-9A531B04BA9F}"/>
              </a:ext>
            </a:extLst>
          </p:cNvPr>
          <p:cNvSpPr txBox="1"/>
          <p:nvPr/>
        </p:nvSpPr>
        <p:spPr>
          <a:xfrm>
            <a:off x="6217905" y="5403162"/>
            <a:ext cx="1805607" cy="584775"/>
          </a:xfrm>
          <a:prstGeom prst="rect">
            <a:avLst/>
          </a:prstGeom>
          <a:noFill/>
        </p:spPr>
        <p:txBody>
          <a:bodyPr wrap="square" rtlCol="0">
            <a:spAutoFit/>
          </a:bodyPr>
          <a:lstStyle/>
          <a:p>
            <a:r>
              <a:rPr lang="en-IN" sz="1600" dirty="0">
                <a:latin typeface="Swis721 Cn BT" panose="020B0506020202030204" pitchFamily="34" charset="0"/>
              </a:rPr>
              <a:t>Building a Fool Proof Communication</a:t>
            </a:r>
          </a:p>
        </p:txBody>
      </p:sp>
      <p:sp>
        <p:nvSpPr>
          <p:cNvPr id="20" name="TextBox 19">
            <a:extLst>
              <a:ext uri="{FF2B5EF4-FFF2-40B4-BE49-F238E27FC236}">
                <a16:creationId xmlns:a16="http://schemas.microsoft.com/office/drawing/2014/main" id="{7C4D8FAA-09A4-2D2B-A496-9C37B87326A5}"/>
              </a:ext>
            </a:extLst>
          </p:cNvPr>
          <p:cNvSpPr txBox="1"/>
          <p:nvPr/>
        </p:nvSpPr>
        <p:spPr>
          <a:xfrm>
            <a:off x="8125188" y="2008683"/>
            <a:ext cx="1536927" cy="338554"/>
          </a:xfrm>
          <a:prstGeom prst="rect">
            <a:avLst/>
          </a:prstGeom>
          <a:noFill/>
        </p:spPr>
        <p:txBody>
          <a:bodyPr wrap="square" rtlCol="0">
            <a:spAutoFit/>
          </a:bodyPr>
          <a:lstStyle/>
          <a:p>
            <a:r>
              <a:rPr lang="en-IN" sz="1600" dirty="0">
                <a:latin typeface="Swis721 Cn BT" panose="020B0506020202030204" pitchFamily="34" charset="0"/>
              </a:rPr>
              <a:t>Goal Setting</a:t>
            </a:r>
          </a:p>
        </p:txBody>
      </p:sp>
      <p:sp>
        <p:nvSpPr>
          <p:cNvPr id="21" name="TextBox 20">
            <a:extLst>
              <a:ext uri="{FF2B5EF4-FFF2-40B4-BE49-F238E27FC236}">
                <a16:creationId xmlns:a16="http://schemas.microsoft.com/office/drawing/2014/main" id="{925F388B-59AA-FB53-D5C3-C96EC507C195}"/>
              </a:ext>
            </a:extLst>
          </p:cNvPr>
          <p:cNvSpPr txBox="1"/>
          <p:nvPr/>
        </p:nvSpPr>
        <p:spPr>
          <a:xfrm>
            <a:off x="10027601" y="5496465"/>
            <a:ext cx="1886029" cy="338554"/>
          </a:xfrm>
          <a:prstGeom prst="rect">
            <a:avLst/>
          </a:prstGeom>
          <a:noFill/>
        </p:spPr>
        <p:txBody>
          <a:bodyPr wrap="square" rtlCol="0">
            <a:spAutoFit/>
          </a:bodyPr>
          <a:lstStyle/>
          <a:p>
            <a:r>
              <a:rPr lang="en-IN" sz="1600" dirty="0">
                <a:latin typeface="Swis721 Cn BT" panose="020B0506020202030204" pitchFamily="34" charset="0"/>
              </a:rPr>
              <a:t>Being a Team Player</a:t>
            </a:r>
          </a:p>
        </p:txBody>
      </p:sp>
      <p:pic>
        <p:nvPicPr>
          <p:cNvPr id="34" name="Picture 33">
            <a:extLst>
              <a:ext uri="{FF2B5EF4-FFF2-40B4-BE49-F238E27FC236}">
                <a16:creationId xmlns:a16="http://schemas.microsoft.com/office/drawing/2014/main" id="{0C8E8C8F-ACB0-66BD-35EE-67C2AE74F0DC}"/>
              </a:ext>
            </a:extLst>
          </p:cNvPr>
          <p:cNvPicPr>
            <a:picLocks noChangeAspect="1"/>
          </p:cNvPicPr>
          <p:nvPr/>
        </p:nvPicPr>
        <p:blipFill>
          <a:blip r:embed="rId4"/>
          <a:stretch>
            <a:fillRect/>
          </a:stretch>
        </p:blipFill>
        <p:spPr>
          <a:xfrm>
            <a:off x="6565166" y="3867079"/>
            <a:ext cx="679981" cy="679981"/>
          </a:xfrm>
          <a:prstGeom prst="rect">
            <a:avLst/>
          </a:prstGeom>
        </p:spPr>
      </p:pic>
      <p:sp>
        <p:nvSpPr>
          <p:cNvPr id="43" name="Oval 42">
            <a:extLst>
              <a:ext uri="{FF2B5EF4-FFF2-40B4-BE49-F238E27FC236}">
                <a16:creationId xmlns:a16="http://schemas.microsoft.com/office/drawing/2014/main" id="{1F4C70DC-2A14-001B-9BF5-54A28AB41821}"/>
              </a:ext>
            </a:extLst>
          </p:cNvPr>
          <p:cNvSpPr/>
          <p:nvPr/>
        </p:nvSpPr>
        <p:spPr>
          <a:xfrm>
            <a:off x="1064200" y="2908619"/>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44" name="Oval 43">
            <a:extLst>
              <a:ext uri="{FF2B5EF4-FFF2-40B4-BE49-F238E27FC236}">
                <a16:creationId xmlns:a16="http://schemas.microsoft.com/office/drawing/2014/main" id="{D6F4772B-F2E5-EDCC-9BB5-0C7690B5CCD2}"/>
              </a:ext>
            </a:extLst>
          </p:cNvPr>
          <p:cNvSpPr/>
          <p:nvPr/>
        </p:nvSpPr>
        <p:spPr>
          <a:xfrm>
            <a:off x="2843871" y="3725443"/>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pic>
        <p:nvPicPr>
          <p:cNvPr id="32" name="Picture 31">
            <a:extLst>
              <a:ext uri="{FF2B5EF4-FFF2-40B4-BE49-F238E27FC236}">
                <a16:creationId xmlns:a16="http://schemas.microsoft.com/office/drawing/2014/main" id="{8EFF9D65-222B-FCFA-38A0-D460259ABADA}"/>
              </a:ext>
            </a:extLst>
          </p:cNvPr>
          <p:cNvPicPr>
            <a:picLocks noChangeAspect="1"/>
          </p:cNvPicPr>
          <p:nvPr/>
        </p:nvPicPr>
        <p:blipFill>
          <a:blip r:embed="rId5"/>
          <a:stretch>
            <a:fillRect/>
          </a:stretch>
        </p:blipFill>
        <p:spPr>
          <a:xfrm>
            <a:off x="2996261" y="3909379"/>
            <a:ext cx="763278" cy="763278"/>
          </a:xfrm>
          <a:prstGeom prst="rect">
            <a:avLst/>
          </a:prstGeom>
        </p:spPr>
      </p:pic>
      <p:sp>
        <p:nvSpPr>
          <p:cNvPr id="45" name="Oval 44">
            <a:extLst>
              <a:ext uri="{FF2B5EF4-FFF2-40B4-BE49-F238E27FC236}">
                <a16:creationId xmlns:a16="http://schemas.microsoft.com/office/drawing/2014/main" id="{252B715A-DB04-D2CD-0A0D-9A09E9E0A21B}"/>
              </a:ext>
            </a:extLst>
          </p:cNvPr>
          <p:cNvSpPr/>
          <p:nvPr/>
        </p:nvSpPr>
        <p:spPr>
          <a:xfrm>
            <a:off x="4646737" y="2925643"/>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pic>
        <p:nvPicPr>
          <p:cNvPr id="36" name="Picture 35">
            <a:extLst>
              <a:ext uri="{FF2B5EF4-FFF2-40B4-BE49-F238E27FC236}">
                <a16:creationId xmlns:a16="http://schemas.microsoft.com/office/drawing/2014/main" id="{D21DD228-E24C-32C8-176C-D46D5ACAC5D2}"/>
              </a:ext>
            </a:extLst>
          </p:cNvPr>
          <p:cNvPicPr>
            <a:picLocks noChangeAspect="1"/>
          </p:cNvPicPr>
          <p:nvPr/>
        </p:nvPicPr>
        <p:blipFill>
          <a:blip r:embed="rId6"/>
          <a:stretch>
            <a:fillRect/>
          </a:stretch>
        </p:blipFill>
        <p:spPr>
          <a:xfrm>
            <a:off x="4869116" y="3125941"/>
            <a:ext cx="664938" cy="664938"/>
          </a:xfrm>
          <a:prstGeom prst="rect">
            <a:avLst/>
          </a:prstGeom>
        </p:spPr>
      </p:pic>
      <p:sp>
        <p:nvSpPr>
          <p:cNvPr id="46" name="TextBox 45">
            <a:extLst>
              <a:ext uri="{FF2B5EF4-FFF2-40B4-BE49-F238E27FC236}">
                <a16:creationId xmlns:a16="http://schemas.microsoft.com/office/drawing/2014/main" id="{DD6EA013-A959-E1E7-CE47-042E1A05B0C6}"/>
              </a:ext>
            </a:extLst>
          </p:cNvPr>
          <p:cNvSpPr txBox="1"/>
          <p:nvPr/>
        </p:nvSpPr>
        <p:spPr>
          <a:xfrm>
            <a:off x="2760708" y="4992002"/>
            <a:ext cx="1805607" cy="400110"/>
          </a:xfrm>
          <a:prstGeom prst="rect">
            <a:avLst/>
          </a:prstGeom>
          <a:noFill/>
        </p:spPr>
        <p:txBody>
          <a:bodyPr wrap="square" rtlCol="0">
            <a:spAutoFit/>
          </a:bodyPr>
          <a:lstStyle/>
          <a:p>
            <a:r>
              <a:rPr lang="en-IN" sz="2000" b="1" dirty="0">
                <a:latin typeface="Swis721 Cn BT" panose="020B0506020202030204" pitchFamily="34" charset="0"/>
              </a:rPr>
              <a:t>Module 2</a:t>
            </a:r>
          </a:p>
        </p:txBody>
      </p:sp>
      <p:sp>
        <p:nvSpPr>
          <p:cNvPr id="47" name="TextBox 46">
            <a:extLst>
              <a:ext uri="{FF2B5EF4-FFF2-40B4-BE49-F238E27FC236}">
                <a16:creationId xmlns:a16="http://schemas.microsoft.com/office/drawing/2014/main" id="{CE884F76-A815-DF86-AF51-F8D2C0BD9815}"/>
              </a:ext>
            </a:extLst>
          </p:cNvPr>
          <p:cNvSpPr txBox="1"/>
          <p:nvPr/>
        </p:nvSpPr>
        <p:spPr>
          <a:xfrm>
            <a:off x="4337203" y="1588935"/>
            <a:ext cx="1805607" cy="400110"/>
          </a:xfrm>
          <a:prstGeom prst="rect">
            <a:avLst/>
          </a:prstGeom>
          <a:noFill/>
        </p:spPr>
        <p:txBody>
          <a:bodyPr wrap="square" rtlCol="0">
            <a:spAutoFit/>
          </a:bodyPr>
          <a:lstStyle/>
          <a:p>
            <a:r>
              <a:rPr lang="en-IN" sz="2000" b="1" dirty="0">
                <a:latin typeface="Swis721 Cn BT" panose="020B0506020202030204" pitchFamily="34" charset="0"/>
              </a:rPr>
              <a:t>Module 3</a:t>
            </a:r>
          </a:p>
        </p:txBody>
      </p:sp>
      <p:sp>
        <p:nvSpPr>
          <p:cNvPr id="48" name="TextBox 47">
            <a:extLst>
              <a:ext uri="{FF2B5EF4-FFF2-40B4-BE49-F238E27FC236}">
                <a16:creationId xmlns:a16="http://schemas.microsoft.com/office/drawing/2014/main" id="{238D70FE-B3DE-CEAC-80A0-5AA0ECDD16AB}"/>
              </a:ext>
            </a:extLst>
          </p:cNvPr>
          <p:cNvSpPr txBox="1"/>
          <p:nvPr/>
        </p:nvSpPr>
        <p:spPr>
          <a:xfrm>
            <a:off x="6244032" y="5044261"/>
            <a:ext cx="1805607" cy="400110"/>
          </a:xfrm>
          <a:prstGeom prst="rect">
            <a:avLst/>
          </a:prstGeom>
          <a:noFill/>
        </p:spPr>
        <p:txBody>
          <a:bodyPr wrap="square" rtlCol="0">
            <a:spAutoFit/>
          </a:bodyPr>
          <a:lstStyle/>
          <a:p>
            <a:r>
              <a:rPr lang="en-IN" sz="2000" b="1" dirty="0">
                <a:latin typeface="Swis721 Cn BT" panose="020B0506020202030204" pitchFamily="34" charset="0"/>
              </a:rPr>
              <a:t>Module 4</a:t>
            </a:r>
          </a:p>
        </p:txBody>
      </p:sp>
      <p:sp>
        <p:nvSpPr>
          <p:cNvPr id="49" name="TextBox 48">
            <a:extLst>
              <a:ext uri="{FF2B5EF4-FFF2-40B4-BE49-F238E27FC236}">
                <a16:creationId xmlns:a16="http://schemas.microsoft.com/office/drawing/2014/main" id="{151E4304-4AE2-2E3F-0BA8-0AF545BA4157}"/>
              </a:ext>
            </a:extLst>
          </p:cNvPr>
          <p:cNvSpPr txBox="1"/>
          <p:nvPr/>
        </p:nvSpPr>
        <p:spPr>
          <a:xfrm>
            <a:off x="8180418" y="1619415"/>
            <a:ext cx="1805607" cy="400110"/>
          </a:xfrm>
          <a:prstGeom prst="rect">
            <a:avLst/>
          </a:prstGeom>
          <a:noFill/>
        </p:spPr>
        <p:txBody>
          <a:bodyPr wrap="square" rtlCol="0">
            <a:spAutoFit/>
          </a:bodyPr>
          <a:lstStyle/>
          <a:p>
            <a:r>
              <a:rPr lang="en-IN" sz="2000" b="1" dirty="0">
                <a:latin typeface="Swis721 Cn BT" panose="020B0506020202030204" pitchFamily="34" charset="0"/>
              </a:rPr>
              <a:t>Module 5</a:t>
            </a:r>
          </a:p>
        </p:txBody>
      </p:sp>
      <p:sp>
        <p:nvSpPr>
          <p:cNvPr id="50" name="TextBox 49">
            <a:extLst>
              <a:ext uri="{FF2B5EF4-FFF2-40B4-BE49-F238E27FC236}">
                <a16:creationId xmlns:a16="http://schemas.microsoft.com/office/drawing/2014/main" id="{82681F65-46ED-9B7F-78F1-E8BBA8C745FA}"/>
              </a:ext>
            </a:extLst>
          </p:cNvPr>
          <p:cNvSpPr txBox="1"/>
          <p:nvPr/>
        </p:nvSpPr>
        <p:spPr>
          <a:xfrm>
            <a:off x="10015705" y="5106302"/>
            <a:ext cx="1805607" cy="400110"/>
          </a:xfrm>
          <a:prstGeom prst="rect">
            <a:avLst/>
          </a:prstGeom>
          <a:noFill/>
        </p:spPr>
        <p:txBody>
          <a:bodyPr wrap="square" rtlCol="0">
            <a:spAutoFit/>
          </a:bodyPr>
          <a:lstStyle/>
          <a:p>
            <a:r>
              <a:rPr lang="en-IN" sz="2000" b="1" dirty="0">
                <a:latin typeface="Swis721 Cn BT" panose="020B0506020202030204" pitchFamily="34" charset="0"/>
              </a:rPr>
              <a:t>Module 6</a:t>
            </a:r>
          </a:p>
        </p:txBody>
      </p:sp>
      <p:sp>
        <p:nvSpPr>
          <p:cNvPr id="51" name="Title 1">
            <a:extLst>
              <a:ext uri="{FF2B5EF4-FFF2-40B4-BE49-F238E27FC236}">
                <a16:creationId xmlns:a16="http://schemas.microsoft.com/office/drawing/2014/main" id="{F0FFE8B3-7915-200B-7A1D-8527B8B1CD63}"/>
              </a:ext>
            </a:extLst>
          </p:cNvPr>
          <p:cNvSpPr>
            <a:spLocks noGrp="1"/>
          </p:cNvSpPr>
          <p:nvPr>
            <p:ph type="title"/>
          </p:nvPr>
        </p:nvSpPr>
        <p:spPr>
          <a:xfrm>
            <a:off x="589281" y="370839"/>
            <a:ext cx="10515600" cy="620395"/>
          </a:xfrm>
        </p:spPr>
        <p:txBody>
          <a:bodyPr>
            <a:noAutofit/>
          </a:bodyPr>
          <a:lstStyle/>
          <a:p>
            <a:pPr eaLnBrk="1" hangingPunct="1"/>
            <a:r>
              <a:rPr lang="en-US" altLang="en-US" sz="4000" b="1" dirty="0"/>
              <a:t>Agenda of Workshop- Day 1</a:t>
            </a:r>
          </a:p>
        </p:txBody>
      </p:sp>
      <p:pic>
        <p:nvPicPr>
          <p:cNvPr id="3" name="Picture 2">
            <a:extLst>
              <a:ext uri="{FF2B5EF4-FFF2-40B4-BE49-F238E27FC236}">
                <a16:creationId xmlns:a16="http://schemas.microsoft.com/office/drawing/2014/main" id="{01D5E27C-D71D-8CBF-BB39-7B7125FD83D9}"/>
              </a:ext>
            </a:extLst>
          </p:cNvPr>
          <p:cNvPicPr>
            <a:picLocks noChangeAspect="1"/>
          </p:cNvPicPr>
          <p:nvPr/>
        </p:nvPicPr>
        <p:blipFill>
          <a:blip r:embed="rId7"/>
          <a:stretch>
            <a:fillRect/>
          </a:stretch>
        </p:blipFill>
        <p:spPr>
          <a:xfrm>
            <a:off x="8353587" y="3023174"/>
            <a:ext cx="805697" cy="805697"/>
          </a:xfrm>
          <a:prstGeom prst="rect">
            <a:avLst/>
          </a:prstGeom>
        </p:spPr>
      </p:pic>
      <p:pic>
        <p:nvPicPr>
          <p:cNvPr id="7" name="Picture 6">
            <a:extLst>
              <a:ext uri="{FF2B5EF4-FFF2-40B4-BE49-F238E27FC236}">
                <a16:creationId xmlns:a16="http://schemas.microsoft.com/office/drawing/2014/main" id="{192224F8-D748-27E6-1936-D87DCAA165D8}"/>
              </a:ext>
            </a:extLst>
          </p:cNvPr>
          <p:cNvPicPr>
            <a:picLocks noChangeAspect="1"/>
          </p:cNvPicPr>
          <p:nvPr/>
        </p:nvPicPr>
        <p:blipFill>
          <a:blip r:embed="rId8"/>
          <a:stretch>
            <a:fillRect/>
          </a:stretch>
        </p:blipFill>
        <p:spPr>
          <a:xfrm>
            <a:off x="10045024" y="3811409"/>
            <a:ext cx="908715" cy="908715"/>
          </a:xfrm>
          <a:prstGeom prst="rect">
            <a:avLst/>
          </a:prstGeom>
        </p:spPr>
      </p:pic>
      <p:pic>
        <p:nvPicPr>
          <p:cNvPr id="11" name="Picture 10">
            <a:extLst>
              <a:ext uri="{FF2B5EF4-FFF2-40B4-BE49-F238E27FC236}">
                <a16:creationId xmlns:a16="http://schemas.microsoft.com/office/drawing/2014/main" id="{60D79E67-4BE5-673A-68E2-9D9AC1B8C5F7}"/>
              </a:ext>
            </a:extLst>
          </p:cNvPr>
          <p:cNvPicPr>
            <a:picLocks noChangeAspect="1"/>
          </p:cNvPicPr>
          <p:nvPr/>
        </p:nvPicPr>
        <p:blipFill>
          <a:blip r:embed="rId9"/>
          <a:stretch>
            <a:fillRect/>
          </a:stretch>
        </p:blipFill>
        <p:spPr>
          <a:xfrm>
            <a:off x="1239326" y="3125941"/>
            <a:ext cx="702930" cy="702930"/>
          </a:xfrm>
          <a:prstGeom prst="rect">
            <a:avLst/>
          </a:prstGeom>
        </p:spPr>
      </p:pic>
    </p:spTree>
    <p:extLst>
      <p:ext uri="{BB962C8B-B14F-4D97-AF65-F5344CB8AC3E}">
        <p14:creationId xmlns:p14="http://schemas.microsoft.com/office/powerpoint/2010/main" val="160176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46" grpId="0"/>
      <p:bldP spid="47" grpId="0"/>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 descr="Two Person Handshakes in Front of Books on Shelf">
            <a:extLst>
              <a:ext uri="{FF2B5EF4-FFF2-40B4-BE49-F238E27FC236}">
                <a16:creationId xmlns:a16="http://schemas.microsoft.com/office/drawing/2014/main" id="{DE93DC7B-6EB3-852B-203B-D0862EECF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38320" cy="66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410CF5B-02B9-15F8-8BC0-597583E2371F}"/>
              </a:ext>
            </a:extLst>
          </p:cNvPr>
          <p:cNvPicPr>
            <a:picLocks noChangeAspect="1"/>
          </p:cNvPicPr>
          <p:nvPr/>
        </p:nvPicPr>
        <p:blipFill>
          <a:blip r:embed="rId3"/>
          <a:stretch>
            <a:fillRect/>
          </a:stretch>
        </p:blipFill>
        <p:spPr>
          <a:xfrm>
            <a:off x="5023032" y="4925795"/>
            <a:ext cx="507687" cy="507687"/>
          </a:xfrm>
          <a:prstGeom prst="rect">
            <a:avLst/>
          </a:prstGeom>
        </p:spPr>
      </p:pic>
      <p:pic>
        <p:nvPicPr>
          <p:cNvPr id="10" name="Picture 9">
            <a:extLst>
              <a:ext uri="{FF2B5EF4-FFF2-40B4-BE49-F238E27FC236}">
                <a16:creationId xmlns:a16="http://schemas.microsoft.com/office/drawing/2014/main" id="{37429726-DD4E-E52A-8722-77E6F9E95AB4}"/>
              </a:ext>
            </a:extLst>
          </p:cNvPr>
          <p:cNvPicPr>
            <a:picLocks noChangeAspect="1"/>
          </p:cNvPicPr>
          <p:nvPr/>
        </p:nvPicPr>
        <p:blipFill>
          <a:blip r:embed="rId4"/>
          <a:stretch>
            <a:fillRect/>
          </a:stretch>
        </p:blipFill>
        <p:spPr>
          <a:xfrm>
            <a:off x="7620437" y="4881138"/>
            <a:ext cx="552344" cy="552344"/>
          </a:xfrm>
          <a:prstGeom prst="rect">
            <a:avLst/>
          </a:prstGeom>
        </p:spPr>
      </p:pic>
      <p:pic>
        <p:nvPicPr>
          <p:cNvPr id="11" name="Picture 10">
            <a:extLst>
              <a:ext uri="{FF2B5EF4-FFF2-40B4-BE49-F238E27FC236}">
                <a16:creationId xmlns:a16="http://schemas.microsoft.com/office/drawing/2014/main" id="{4B4B306F-DDFD-02C4-0F80-AD7BE5FE3FA6}"/>
              </a:ext>
            </a:extLst>
          </p:cNvPr>
          <p:cNvPicPr>
            <a:picLocks noChangeAspect="1"/>
          </p:cNvPicPr>
          <p:nvPr/>
        </p:nvPicPr>
        <p:blipFill>
          <a:blip r:embed="rId5"/>
          <a:stretch>
            <a:fillRect/>
          </a:stretch>
        </p:blipFill>
        <p:spPr>
          <a:xfrm>
            <a:off x="10399743" y="4832457"/>
            <a:ext cx="649705" cy="649705"/>
          </a:xfrm>
          <a:prstGeom prst="rect">
            <a:avLst/>
          </a:prstGeom>
        </p:spPr>
      </p:pic>
      <p:sp>
        <p:nvSpPr>
          <p:cNvPr id="13" name="TextBox 12">
            <a:extLst>
              <a:ext uri="{FF2B5EF4-FFF2-40B4-BE49-F238E27FC236}">
                <a16:creationId xmlns:a16="http://schemas.microsoft.com/office/drawing/2014/main" id="{0F540D47-B281-16B5-533F-425C3D5CD7D0}"/>
              </a:ext>
            </a:extLst>
          </p:cNvPr>
          <p:cNvSpPr txBox="1"/>
          <p:nvPr/>
        </p:nvSpPr>
        <p:spPr>
          <a:xfrm>
            <a:off x="6744390" y="5433483"/>
            <a:ext cx="2462954" cy="318509"/>
          </a:xfrm>
          <a:prstGeom prst="rect">
            <a:avLst/>
          </a:prstGeom>
          <a:noFill/>
        </p:spPr>
        <p:txBody>
          <a:bodyPr wrap="square" rtlCol="0">
            <a:spAutoFit/>
          </a:bodyPr>
          <a:lstStyle/>
          <a:p>
            <a:r>
              <a:rPr lang="en-IN" sz="1400" dirty="0">
                <a:latin typeface="Swis721 Cn BT" panose="020B0506020202030204" pitchFamily="34" charset="0"/>
              </a:rPr>
              <a:t>Hello@freelancetrainings.com</a:t>
            </a:r>
          </a:p>
        </p:txBody>
      </p:sp>
      <p:sp>
        <p:nvSpPr>
          <p:cNvPr id="14" name="TextBox 13">
            <a:extLst>
              <a:ext uri="{FF2B5EF4-FFF2-40B4-BE49-F238E27FC236}">
                <a16:creationId xmlns:a16="http://schemas.microsoft.com/office/drawing/2014/main" id="{3DCF685F-B7C8-3543-E934-AB6981EFF2B7}"/>
              </a:ext>
            </a:extLst>
          </p:cNvPr>
          <p:cNvSpPr txBox="1"/>
          <p:nvPr/>
        </p:nvSpPr>
        <p:spPr>
          <a:xfrm>
            <a:off x="4666933" y="5444215"/>
            <a:ext cx="1141659" cy="307777"/>
          </a:xfrm>
          <a:prstGeom prst="rect">
            <a:avLst/>
          </a:prstGeom>
          <a:noFill/>
        </p:spPr>
        <p:txBody>
          <a:bodyPr wrap="none" rtlCol="0">
            <a:spAutoFit/>
          </a:bodyPr>
          <a:lstStyle/>
          <a:p>
            <a:r>
              <a:rPr lang="en-US" sz="1400" dirty="0">
                <a:latin typeface="Swis721 Cn BT" panose="020B0506020202030204" pitchFamily="34" charset="0"/>
              </a:rPr>
              <a:t>98752-08472</a:t>
            </a:r>
            <a:endParaRPr lang="en-IN" sz="1400" dirty="0">
              <a:latin typeface="Swis721 Cn BT" panose="020B0506020202030204" pitchFamily="34" charset="0"/>
            </a:endParaRPr>
          </a:p>
        </p:txBody>
      </p:sp>
      <p:sp>
        <p:nvSpPr>
          <p:cNvPr id="15" name="TextBox 14">
            <a:extLst>
              <a:ext uri="{FF2B5EF4-FFF2-40B4-BE49-F238E27FC236}">
                <a16:creationId xmlns:a16="http://schemas.microsoft.com/office/drawing/2014/main" id="{85CB3971-4E46-9414-D30A-E73301646032}"/>
              </a:ext>
            </a:extLst>
          </p:cNvPr>
          <p:cNvSpPr txBox="1"/>
          <p:nvPr/>
        </p:nvSpPr>
        <p:spPr>
          <a:xfrm>
            <a:off x="9695370" y="5433484"/>
            <a:ext cx="2130455" cy="307777"/>
          </a:xfrm>
          <a:prstGeom prst="rect">
            <a:avLst/>
          </a:prstGeom>
          <a:noFill/>
        </p:spPr>
        <p:txBody>
          <a:bodyPr wrap="none" rtlCol="0">
            <a:spAutoFit/>
          </a:bodyPr>
          <a:lstStyle/>
          <a:p>
            <a:r>
              <a:rPr lang="en-IN" sz="1400" dirty="0">
                <a:latin typeface="Swis721 Cn BT" panose="020B0506020202030204" pitchFamily="34" charset="0"/>
              </a:rPr>
              <a:t>www.freelancetrainings.com</a:t>
            </a:r>
          </a:p>
        </p:txBody>
      </p:sp>
      <p:pic>
        <p:nvPicPr>
          <p:cNvPr id="17" name="Picture 16">
            <a:extLst>
              <a:ext uri="{FF2B5EF4-FFF2-40B4-BE49-F238E27FC236}">
                <a16:creationId xmlns:a16="http://schemas.microsoft.com/office/drawing/2014/main" id="{CCC7A4C4-6279-9122-A2D3-05E51AE07642}"/>
              </a:ext>
            </a:extLst>
          </p:cNvPr>
          <p:cNvPicPr>
            <a:picLocks noChangeAspect="1"/>
          </p:cNvPicPr>
          <p:nvPr/>
        </p:nvPicPr>
        <p:blipFill>
          <a:blip r:embed="rId6"/>
          <a:stretch>
            <a:fillRect/>
          </a:stretch>
        </p:blipFill>
        <p:spPr>
          <a:xfrm>
            <a:off x="5501853" y="6255611"/>
            <a:ext cx="315227" cy="315227"/>
          </a:xfrm>
          <a:prstGeom prst="rect">
            <a:avLst/>
          </a:prstGeom>
        </p:spPr>
      </p:pic>
      <p:sp>
        <p:nvSpPr>
          <p:cNvPr id="18" name="TextBox 17">
            <a:extLst>
              <a:ext uri="{FF2B5EF4-FFF2-40B4-BE49-F238E27FC236}">
                <a16:creationId xmlns:a16="http://schemas.microsoft.com/office/drawing/2014/main" id="{749C530B-84F8-0DD8-C408-01BC63946DF0}"/>
              </a:ext>
            </a:extLst>
          </p:cNvPr>
          <p:cNvSpPr txBox="1"/>
          <p:nvPr/>
        </p:nvSpPr>
        <p:spPr>
          <a:xfrm>
            <a:off x="5745960" y="6296521"/>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pic>
        <p:nvPicPr>
          <p:cNvPr id="5" name="Picture 2" descr="Free vector thank you placard concept illustration">
            <a:extLst>
              <a:ext uri="{FF2B5EF4-FFF2-40B4-BE49-F238E27FC236}">
                <a16:creationId xmlns:a16="http://schemas.microsoft.com/office/drawing/2014/main" id="{04504D1F-4823-628D-19FD-9EE5B7A14C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57" b="14010"/>
          <a:stretch>
            <a:fillRect/>
          </a:stretch>
        </p:blipFill>
        <p:spPr bwMode="auto">
          <a:xfrm>
            <a:off x="5023032" y="783956"/>
            <a:ext cx="5914242" cy="29679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22421F69-CBCC-64B1-88E2-69D5B37CC7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3836" y="23191"/>
            <a:ext cx="952500"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9CC1E8-AC28-CF52-F310-C786FD692A0D}"/>
              </a:ext>
            </a:extLst>
          </p:cNvPr>
          <p:cNvGrpSpPr/>
          <p:nvPr/>
        </p:nvGrpSpPr>
        <p:grpSpPr>
          <a:xfrm>
            <a:off x="159248" y="1462891"/>
            <a:ext cx="11363325" cy="3781425"/>
            <a:chOff x="140017" y="1883727"/>
            <a:chExt cx="11363325" cy="3781425"/>
          </a:xfrm>
        </p:grpSpPr>
        <p:pic>
          <p:nvPicPr>
            <p:cNvPr id="5" name="Picture 4">
              <a:extLst>
                <a:ext uri="{FF2B5EF4-FFF2-40B4-BE49-F238E27FC236}">
                  <a16:creationId xmlns:a16="http://schemas.microsoft.com/office/drawing/2014/main" id="{B40D5D23-9083-5613-37C9-C11C4FE7B617}"/>
                </a:ext>
              </a:extLst>
            </p:cNvPr>
            <p:cNvPicPr>
              <a:picLocks noChangeAspect="1"/>
            </p:cNvPicPr>
            <p:nvPr/>
          </p:nvPicPr>
          <p:blipFill>
            <a:blip r:embed="rId3"/>
            <a:stretch>
              <a:fillRect/>
            </a:stretch>
          </p:blipFill>
          <p:spPr>
            <a:xfrm>
              <a:off x="140017" y="1883727"/>
              <a:ext cx="11363325" cy="3781425"/>
            </a:xfrm>
            <a:prstGeom prst="rect">
              <a:avLst/>
            </a:prstGeom>
          </p:spPr>
        </p:pic>
        <p:sp>
          <p:nvSpPr>
            <p:cNvPr id="9" name="Oval 8">
              <a:extLst>
                <a:ext uri="{FF2B5EF4-FFF2-40B4-BE49-F238E27FC236}">
                  <a16:creationId xmlns:a16="http://schemas.microsoft.com/office/drawing/2014/main" id="{B5ED3224-77B8-81D3-5FD3-FE493697C98D}"/>
                </a:ext>
              </a:extLst>
            </p:cNvPr>
            <p:cNvSpPr/>
            <p:nvPr/>
          </p:nvSpPr>
          <p:spPr>
            <a:xfrm>
              <a:off x="8258812" y="33528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0" name="Oval 9">
              <a:extLst>
                <a:ext uri="{FF2B5EF4-FFF2-40B4-BE49-F238E27FC236}">
                  <a16:creationId xmlns:a16="http://schemas.microsoft.com/office/drawing/2014/main" id="{5F8664D4-28C7-B399-B201-CDEB9A485264}"/>
                </a:ext>
              </a:extLst>
            </p:cNvPr>
            <p:cNvSpPr/>
            <p:nvPr/>
          </p:nvSpPr>
          <p:spPr>
            <a:xfrm>
              <a:off x="6467795" y="41402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12" name="Oval 11">
              <a:extLst>
                <a:ext uri="{FF2B5EF4-FFF2-40B4-BE49-F238E27FC236}">
                  <a16:creationId xmlns:a16="http://schemas.microsoft.com/office/drawing/2014/main" id="{C0184FD4-8939-7E46-BFB3-6597D273CD6A}"/>
                </a:ext>
              </a:extLst>
            </p:cNvPr>
            <p:cNvSpPr/>
            <p:nvPr/>
          </p:nvSpPr>
          <p:spPr>
            <a:xfrm>
              <a:off x="10090947" y="41402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grpSp>
      <p:sp>
        <p:nvSpPr>
          <p:cNvPr id="15" name="TextBox 14">
            <a:extLst>
              <a:ext uri="{FF2B5EF4-FFF2-40B4-BE49-F238E27FC236}">
                <a16:creationId xmlns:a16="http://schemas.microsoft.com/office/drawing/2014/main" id="{14A95986-8FE0-9FAE-C4A5-B9D0EDF501D1}"/>
              </a:ext>
            </a:extLst>
          </p:cNvPr>
          <p:cNvSpPr txBox="1"/>
          <p:nvPr/>
        </p:nvSpPr>
        <p:spPr>
          <a:xfrm>
            <a:off x="668093" y="1619415"/>
            <a:ext cx="1805607" cy="400110"/>
          </a:xfrm>
          <a:prstGeom prst="rect">
            <a:avLst/>
          </a:prstGeom>
          <a:noFill/>
        </p:spPr>
        <p:txBody>
          <a:bodyPr wrap="square" rtlCol="0">
            <a:spAutoFit/>
          </a:bodyPr>
          <a:lstStyle/>
          <a:p>
            <a:r>
              <a:rPr lang="en-IN" sz="2000" b="1" dirty="0">
                <a:latin typeface="Swis721 Cn BT" panose="020B0506020202030204" pitchFamily="34" charset="0"/>
              </a:rPr>
              <a:t>Module 1</a:t>
            </a:r>
          </a:p>
        </p:txBody>
      </p:sp>
      <p:sp>
        <p:nvSpPr>
          <p:cNvPr id="16" name="TextBox 15">
            <a:extLst>
              <a:ext uri="{FF2B5EF4-FFF2-40B4-BE49-F238E27FC236}">
                <a16:creationId xmlns:a16="http://schemas.microsoft.com/office/drawing/2014/main" id="{45869AA9-3B62-8E3F-0B4C-E6986A696EA1}"/>
              </a:ext>
            </a:extLst>
          </p:cNvPr>
          <p:cNvSpPr txBox="1"/>
          <p:nvPr/>
        </p:nvSpPr>
        <p:spPr>
          <a:xfrm>
            <a:off x="429551" y="1985194"/>
            <a:ext cx="2002471" cy="338554"/>
          </a:xfrm>
          <a:prstGeom prst="rect">
            <a:avLst/>
          </a:prstGeom>
          <a:noFill/>
        </p:spPr>
        <p:txBody>
          <a:bodyPr wrap="none" rtlCol="0">
            <a:spAutoFit/>
          </a:bodyPr>
          <a:lstStyle/>
          <a:p>
            <a:r>
              <a:rPr lang="en-IN" sz="1600" dirty="0">
                <a:latin typeface="Swis721 Cn BT" panose="020B0506020202030204" pitchFamily="34" charset="0"/>
              </a:rPr>
              <a:t>Managing Stakeholders</a:t>
            </a:r>
          </a:p>
        </p:txBody>
      </p:sp>
      <p:sp>
        <p:nvSpPr>
          <p:cNvPr id="17" name="TextBox 16">
            <a:extLst>
              <a:ext uri="{FF2B5EF4-FFF2-40B4-BE49-F238E27FC236}">
                <a16:creationId xmlns:a16="http://schemas.microsoft.com/office/drawing/2014/main" id="{8DA7D0EF-E31D-997E-656F-80397E5990CA}"/>
              </a:ext>
            </a:extLst>
          </p:cNvPr>
          <p:cNvSpPr txBox="1"/>
          <p:nvPr/>
        </p:nvSpPr>
        <p:spPr>
          <a:xfrm>
            <a:off x="4344234" y="1992847"/>
            <a:ext cx="2035384" cy="584775"/>
          </a:xfrm>
          <a:prstGeom prst="rect">
            <a:avLst/>
          </a:prstGeom>
          <a:noFill/>
        </p:spPr>
        <p:txBody>
          <a:bodyPr wrap="square" rtlCol="0">
            <a:spAutoFit/>
          </a:bodyPr>
          <a:lstStyle/>
          <a:p>
            <a:r>
              <a:rPr lang="en-US" sz="1600" dirty="0">
                <a:latin typeface="Swis721 Cn BT" panose="020B0506020202030204" pitchFamily="34" charset="0"/>
              </a:rPr>
              <a:t>First Impression is the last Impression</a:t>
            </a:r>
          </a:p>
        </p:txBody>
      </p:sp>
      <p:sp>
        <p:nvSpPr>
          <p:cNvPr id="18" name="TextBox 17">
            <a:extLst>
              <a:ext uri="{FF2B5EF4-FFF2-40B4-BE49-F238E27FC236}">
                <a16:creationId xmlns:a16="http://schemas.microsoft.com/office/drawing/2014/main" id="{DBC94E89-7BA8-5E3B-1B47-1888DBCC60F0}"/>
              </a:ext>
            </a:extLst>
          </p:cNvPr>
          <p:cNvSpPr txBox="1"/>
          <p:nvPr/>
        </p:nvSpPr>
        <p:spPr>
          <a:xfrm>
            <a:off x="2551141" y="5435247"/>
            <a:ext cx="1886029" cy="584775"/>
          </a:xfrm>
          <a:prstGeom prst="rect">
            <a:avLst/>
          </a:prstGeom>
          <a:noFill/>
        </p:spPr>
        <p:txBody>
          <a:bodyPr wrap="square" rtlCol="0">
            <a:spAutoFit/>
          </a:bodyPr>
          <a:lstStyle/>
          <a:p>
            <a:r>
              <a:rPr lang="en-IN" sz="1600" dirty="0">
                <a:latin typeface="Swis721 Cn BT" panose="020B0506020202030204" pitchFamily="34" charset="0"/>
              </a:rPr>
              <a:t>Manging Time &amp; Prioritisation</a:t>
            </a:r>
          </a:p>
        </p:txBody>
      </p:sp>
      <p:sp>
        <p:nvSpPr>
          <p:cNvPr id="19" name="TextBox 18">
            <a:extLst>
              <a:ext uri="{FF2B5EF4-FFF2-40B4-BE49-F238E27FC236}">
                <a16:creationId xmlns:a16="http://schemas.microsoft.com/office/drawing/2014/main" id="{74C6664B-3A57-EBB6-B98D-9A531B04BA9F}"/>
              </a:ext>
            </a:extLst>
          </p:cNvPr>
          <p:cNvSpPr txBox="1"/>
          <p:nvPr/>
        </p:nvSpPr>
        <p:spPr>
          <a:xfrm>
            <a:off x="6217905" y="5403162"/>
            <a:ext cx="2109410" cy="584775"/>
          </a:xfrm>
          <a:prstGeom prst="rect">
            <a:avLst/>
          </a:prstGeom>
          <a:noFill/>
        </p:spPr>
        <p:txBody>
          <a:bodyPr wrap="square" rtlCol="0">
            <a:spAutoFit/>
          </a:bodyPr>
          <a:lstStyle/>
          <a:p>
            <a:r>
              <a:rPr lang="en-US" sz="1600" dirty="0">
                <a:latin typeface="Swis721 Cn BT" panose="020B0506020202030204" pitchFamily="34" charset="0"/>
              </a:rPr>
              <a:t>First Impression is the last Impression Part-2</a:t>
            </a:r>
            <a:endParaRPr lang="en-IN" sz="1600" dirty="0">
              <a:latin typeface="Swis721 Cn BT" panose="020B0506020202030204" pitchFamily="34" charset="0"/>
            </a:endParaRPr>
          </a:p>
        </p:txBody>
      </p:sp>
      <p:sp>
        <p:nvSpPr>
          <p:cNvPr id="20" name="TextBox 19">
            <a:extLst>
              <a:ext uri="{FF2B5EF4-FFF2-40B4-BE49-F238E27FC236}">
                <a16:creationId xmlns:a16="http://schemas.microsoft.com/office/drawing/2014/main" id="{7C4D8FAA-09A4-2D2B-A496-9C37B87326A5}"/>
              </a:ext>
            </a:extLst>
          </p:cNvPr>
          <p:cNvSpPr txBox="1"/>
          <p:nvPr/>
        </p:nvSpPr>
        <p:spPr>
          <a:xfrm>
            <a:off x="8125188" y="2008683"/>
            <a:ext cx="1536927" cy="338554"/>
          </a:xfrm>
          <a:prstGeom prst="rect">
            <a:avLst/>
          </a:prstGeom>
          <a:noFill/>
        </p:spPr>
        <p:txBody>
          <a:bodyPr wrap="square" rtlCol="0">
            <a:spAutoFit/>
          </a:bodyPr>
          <a:lstStyle/>
          <a:p>
            <a:r>
              <a:rPr lang="en-IN" sz="1600" dirty="0">
                <a:latin typeface="Swis721 Cn BT" panose="020B0506020202030204" pitchFamily="34" charset="0"/>
              </a:rPr>
              <a:t>Email etiquette</a:t>
            </a:r>
          </a:p>
        </p:txBody>
      </p:sp>
      <p:sp>
        <p:nvSpPr>
          <p:cNvPr id="21" name="TextBox 20">
            <a:extLst>
              <a:ext uri="{FF2B5EF4-FFF2-40B4-BE49-F238E27FC236}">
                <a16:creationId xmlns:a16="http://schemas.microsoft.com/office/drawing/2014/main" id="{925F388B-59AA-FB53-D5C3-C96EC507C195}"/>
              </a:ext>
            </a:extLst>
          </p:cNvPr>
          <p:cNvSpPr txBox="1"/>
          <p:nvPr/>
        </p:nvSpPr>
        <p:spPr>
          <a:xfrm>
            <a:off x="9986025" y="5222835"/>
            <a:ext cx="1886029" cy="338554"/>
          </a:xfrm>
          <a:prstGeom prst="rect">
            <a:avLst/>
          </a:prstGeom>
          <a:noFill/>
        </p:spPr>
        <p:txBody>
          <a:bodyPr wrap="square" rtlCol="0">
            <a:spAutoFit/>
          </a:bodyPr>
          <a:lstStyle/>
          <a:p>
            <a:r>
              <a:rPr lang="en-IN" sz="1600" dirty="0">
                <a:latin typeface="Swis721 Cn BT" panose="020B0506020202030204" pitchFamily="34" charset="0"/>
              </a:rPr>
              <a:t>Recap/Revision</a:t>
            </a:r>
          </a:p>
        </p:txBody>
      </p:sp>
      <p:sp>
        <p:nvSpPr>
          <p:cNvPr id="43" name="Oval 42">
            <a:extLst>
              <a:ext uri="{FF2B5EF4-FFF2-40B4-BE49-F238E27FC236}">
                <a16:creationId xmlns:a16="http://schemas.microsoft.com/office/drawing/2014/main" id="{1F4C70DC-2A14-001B-9BF5-54A28AB41821}"/>
              </a:ext>
            </a:extLst>
          </p:cNvPr>
          <p:cNvSpPr/>
          <p:nvPr/>
        </p:nvSpPr>
        <p:spPr>
          <a:xfrm>
            <a:off x="1064200" y="2908619"/>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pic>
        <p:nvPicPr>
          <p:cNvPr id="28" name="Picture 27">
            <a:extLst>
              <a:ext uri="{FF2B5EF4-FFF2-40B4-BE49-F238E27FC236}">
                <a16:creationId xmlns:a16="http://schemas.microsoft.com/office/drawing/2014/main" id="{0DA5FC8A-05B1-89CB-C673-25323290D676}"/>
              </a:ext>
            </a:extLst>
          </p:cNvPr>
          <p:cNvPicPr>
            <a:picLocks noChangeAspect="1"/>
          </p:cNvPicPr>
          <p:nvPr/>
        </p:nvPicPr>
        <p:blipFill>
          <a:blip r:embed="rId4" cstate="print">
            <a:extLst>
              <a:ext uri="{28A0092B-C50C-407E-A947-70E740481C1C}">
                <a14:useLocalDpi xmlns:a14="http://schemas.microsoft.com/office/drawing/2010/main" val="0"/>
              </a:ext>
            </a:extLst>
          </a:blip>
          <a:srcRect l="1624" r="1624"/>
          <a:stretch/>
        </p:blipFill>
        <p:spPr>
          <a:xfrm>
            <a:off x="1118733" y="2948486"/>
            <a:ext cx="849789" cy="830474"/>
          </a:xfrm>
          <a:prstGeom prst="rect">
            <a:avLst/>
          </a:prstGeom>
        </p:spPr>
      </p:pic>
      <p:sp>
        <p:nvSpPr>
          <p:cNvPr id="44" name="Oval 43">
            <a:extLst>
              <a:ext uri="{FF2B5EF4-FFF2-40B4-BE49-F238E27FC236}">
                <a16:creationId xmlns:a16="http://schemas.microsoft.com/office/drawing/2014/main" id="{D6F4772B-F2E5-EDCC-9BB5-0C7690B5CCD2}"/>
              </a:ext>
            </a:extLst>
          </p:cNvPr>
          <p:cNvSpPr/>
          <p:nvPr/>
        </p:nvSpPr>
        <p:spPr>
          <a:xfrm>
            <a:off x="2843870" y="3725443"/>
            <a:ext cx="935671"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45" name="Oval 44">
            <a:extLst>
              <a:ext uri="{FF2B5EF4-FFF2-40B4-BE49-F238E27FC236}">
                <a16:creationId xmlns:a16="http://schemas.microsoft.com/office/drawing/2014/main" id="{252B715A-DB04-D2CD-0A0D-9A09E9E0A21B}"/>
              </a:ext>
            </a:extLst>
          </p:cNvPr>
          <p:cNvSpPr/>
          <p:nvPr/>
        </p:nvSpPr>
        <p:spPr>
          <a:xfrm>
            <a:off x="4581328" y="2908619"/>
            <a:ext cx="1021890" cy="1058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46" name="TextBox 45">
            <a:extLst>
              <a:ext uri="{FF2B5EF4-FFF2-40B4-BE49-F238E27FC236}">
                <a16:creationId xmlns:a16="http://schemas.microsoft.com/office/drawing/2014/main" id="{DD6EA013-A959-E1E7-CE47-042E1A05B0C6}"/>
              </a:ext>
            </a:extLst>
          </p:cNvPr>
          <p:cNvSpPr txBox="1"/>
          <p:nvPr/>
        </p:nvSpPr>
        <p:spPr>
          <a:xfrm>
            <a:off x="2760708" y="4992002"/>
            <a:ext cx="1805607" cy="400110"/>
          </a:xfrm>
          <a:prstGeom prst="rect">
            <a:avLst/>
          </a:prstGeom>
          <a:noFill/>
        </p:spPr>
        <p:txBody>
          <a:bodyPr wrap="square" rtlCol="0">
            <a:spAutoFit/>
          </a:bodyPr>
          <a:lstStyle/>
          <a:p>
            <a:r>
              <a:rPr lang="en-IN" sz="2000" b="1" dirty="0">
                <a:latin typeface="Swis721 Cn BT" panose="020B0506020202030204" pitchFamily="34" charset="0"/>
              </a:rPr>
              <a:t>Module 2</a:t>
            </a:r>
          </a:p>
        </p:txBody>
      </p:sp>
      <p:sp>
        <p:nvSpPr>
          <p:cNvPr id="47" name="TextBox 46">
            <a:extLst>
              <a:ext uri="{FF2B5EF4-FFF2-40B4-BE49-F238E27FC236}">
                <a16:creationId xmlns:a16="http://schemas.microsoft.com/office/drawing/2014/main" id="{CE884F76-A815-DF86-AF51-F8D2C0BD9815}"/>
              </a:ext>
            </a:extLst>
          </p:cNvPr>
          <p:cNvSpPr txBox="1"/>
          <p:nvPr/>
        </p:nvSpPr>
        <p:spPr>
          <a:xfrm>
            <a:off x="4337203" y="1588935"/>
            <a:ext cx="1805607" cy="400110"/>
          </a:xfrm>
          <a:prstGeom prst="rect">
            <a:avLst/>
          </a:prstGeom>
          <a:noFill/>
        </p:spPr>
        <p:txBody>
          <a:bodyPr wrap="square" rtlCol="0">
            <a:spAutoFit/>
          </a:bodyPr>
          <a:lstStyle/>
          <a:p>
            <a:r>
              <a:rPr lang="en-IN" sz="2000" b="1" dirty="0">
                <a:latin typeface="Swis721 Cn BT" panose="020B0506020202030204" pitchFamily="34" charset="0"/>
              </a:rPr>
              <a:t>Module 3</a:t>
            </a:r>
          </a:p>
        </p:txBody>
      </p:sp>
      <p:sp>
        <p:nvSpPr>
          <p:cNvPr id="48" name="TextBox 47">
            <a:extLst>
              <a:ext uri="{FF2B5EF4-FFF2-40B4-BE49-F238E27FC236}">
                <a16:creationId xmlns:a16="http://schemas.microsoft.com/office/drawing/2014/main" id="{238D70FE-B3DE-CEAC-80A0-5AA0ECDD16AB}"/>
              </a:ext>
            </a:extLst>
          </p:cNvPr>
          <p:cNvSpPr txBox="1"/>
          <p:nvPr/>
        </p:nvSpPr>
        <p:spPr>
          <a:xfrm>
            <a:off x="6244032" y="5044261"/>
            <a:ext cx="1805607" cy="400110"/>
          </a:xfrm>
          <a:prstGeom prst="rect">
            <a:avLst/>
          </a:prstGeom>
          <a:noFill/>
        </p:spPr>
        <p:txBody>
          <a:bodyPr wrap="square" rtlCol="0">
            <a:spAutoFit/>
          </a:bodyPr>
          <a:lstStyle/>
          <a:p>
            <a:r>
              <a:rPr lang="en-IN" sz="2000" b="1" dirty="0">
                <a:latin typeface="Swis721 Cn BT" panose="020B0506020202030204" pitchFamily="34" charset="0"/>
              </a:rPr>
              <a:t>Module 4</a:t>
            </a:r>
          </a:p>
        </p:txBody>
      </p:sp>
      <p:sp>
        <p:nvSpPr>
          <p:cNvPr id="49" name="TextBox 48">
            <a:extLst>
              <a:ext uri="{FF2B5EF4-FFF2-40B4-BE49-F238E27FC236}">
                <a16:creationId xmlns:a16="http://schemas.microsoft.com/office/drawing/2014/main" id="{151E4304-4AE2-2E3F-0BA8-0AF545BA4157}"/>
              </a:ext>
            </a:extLst>
          </p:cNvPr>
          <p:cNvSpPr txBox="1"/>
          <p:nvPr/>
        </p:nvSpPr>
        <p:spPr>
          <a:xfrm>
            <a:off x="8180418" y="1619415"/>
            <a:ext cx="1805607" cy="400110"/>
          </a:xfrm>
          <a:prstGeom prst="rect">
            <a:avLst/>
          </a:prstGeom>
          <a:noFill/>
        </p:spPr>
        <p:txBody>
          <a:bodyPr wrap="square" rtlCol="0">
            <a:spAutoFit/>
          </a:bodyPr>
          <a:lstStyle/>
          <a:p>
            <a:r>
              <a:rPr lang="en-IN" sz="2000" b="1" dirty="0">
                <a:latin typeface="Swis721 Cn BT" panose="020B0506020202030204" pitchFamily="34" charset="0"/>
              </a:rPr>
              <a:t>Module 5</a:t>
            </a:r>
          </a:p>
        </p:txBody>
      </p:sp>
      <p:sp>
        <p:nvSpPr>
          <p:cNvPr id="51" name="Title 1">
            <a:extLst>
              <a:ext uri="{FF2B5EF4-FFF2-40B4-BE49-F238E27FC236}">
                <a16:creationId xmlns:a16="http://schemas.microsoft.com/office/drawing/2014/main" id="{F0FFE8B3-7915-200B-7A1D-8527B8B1CD63}"/>
              </a:ext>
            </a:extLst>
          </p:cNvPr>
          <p:cNvSpPr>
            <a:spLocks noGrp="1"/>
          </p:cNvSpPr>
          <p:nvPr>
            <p:ph type="title"/>
          </p:nvPr>
        </p:nvSpPr>
        <p:spPr>
          <a:xfrm>
            <a:off x="589281" y="370839"/>
            <a:ext cx="10515600" cy="620395"/>
          </a:xfrm>
        </p:spPr>
        <p:txBody>
          <a:bodyPr>
            <a:noAutofit/>
          </a:bodyPr>
          <a:lstStyle/>
          <a:p>
            <a:pPr eaLnBrk="1" hangingPunct="1"/>
            <a:r>
              <a:rPr lang="en-US" altLang="en-US" sz="4000" b="1" dirty="0"/>
              <a:t>Agenda of Workshop- Day 2</a:t>
            </a:r>
          </a:p>
        </p:txBody>
      </p:sp>
      <p:pic>
        <p:nvPicPr>
          <p:cNvPr id="11" name="Picture 10">
            <a:extLst>
              <a:ext uri="{FF2B5EF4-FFF2-40B4-BE49-F238E27FC236}">
                <a16:creationId xmlns:a16="http://schemas.microsoft.com/office/drawing/2014/main" id="{D838C404-E8CF-C1F7-EEB2-AE58092001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0708" y="3701100"/>
            <a:ext cx="1144248" cy="1144248"/>
          </a:xfrm>
          <a:prstGeom prst="rect">
            <a:avLst/>
          </a:prstGeom>
        </p:spPr>
      </p:pic>
      <p:pic>
        <p:nvPicPr>
          <p:cNvPr id="14" name="Picture 13">
            <a:extLst>
              <a:ext uri="{FF2B5EF4-FFF2-40B4-BE49-F238E27FC236}">
                <a16:creationId xmlns:a16="http://schemas.microsoft.com/office/drawing/2014/main" id="{F18FCC1C-65BF-B24A-501A-13710C9CE8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9990" y="2964496"/>
            <a:ext cx="593926" cy="820316"/>
          </a:xfrm>
          <a:prstGeom prst="rect">
            <a:avLst/>
          </a:prstGeom>
        </p:spPr>
      </p:pic>
      <p:pic>
        <p:nvPicPr>
          <p:cNvPr id="22" name="Picture 21">
            <a:extLst>
              <a:ext uri="{FF2B5EF4-FFF2-40B4-BE49-F238E27FC236}">
                <a16:creationId xmlns:a16="http://schemas.microsoft.com/office/drawing/2014/main" id="{01C9CE7E-B066-4469-36B5-9BA7ECE744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8721" y="3863066"/>
            <a:ext cx="593926" cy="820316"/>
          </a:xfrm>
          <a:prstGeom prst="rect">
            <a:avLst/>
          </a:prstGeom>
        </p:spPr>
      </p:pic>
      <p:pic>
        <p:nvPicPr>
          <p:cNvPr id="26" name="Picture 25">
            <a:extLst>
              <a:ext uri="{FF2B5EF4-FFF2-40B4-BE49-F238E27FC236}">
                <a16:creationId xmlns:a16="http://schemas.microsoft.com/office/drawing/2014/main" id="{A483B1CC-EF44-6D1C-A8C6-940FED9D78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7315" y="2983555"/>
            <a:ext cx="755906" cy="795356"/>
          </a:xfrm>
          <a:prstGeom prst="rect">
            <a:avLst/>
          </a:prstGeom>
        </p:spPr>
      </p:pic>
      <p:pic>
        <p:nvPicPr>
          <p:cNvPr id="27" name="Picture 4">
            <a:extLst>
              <a:ext uri="{FF2B5EF4-FFF2-40B4-BE49-F238E27FC236}">
                <a16:creationId xmlns:a16="http://schemas.microsoft.com/office/drawing/2014/main" id="{079C046C-29D1-438D-C791-E27C93F742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63" b="63"/>
          <a:stretch/>
        </p:blipFill>
        <p:spPr bwMode="auto">
          <a:xfrm>
            <a:off x="10061104" y="3766719"/>
            <a:ext cx="1014483" cy="98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3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hoto striped blue and white cocktail tube isolated on white background">
            <a:extLst>
              <a:ext uri="{FF2B5EF4-FFF2-40B4-BE49-F238E27FC236}">
                <a16:creationId xmlns:a16="http://schemas.microsoft.com/office/drawing/2014/main" id="{B9D240A0-651F-A94C-626E-CE2301234F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267" r="24392"/>
          <a:stretch/>
        </p:blipFill>
        <p:spPr bwMode="auto">
          <a:xfrm>
            <a:off x="7510669" y="1119960"/>
            <a:ext cx="3180522" cy="39719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1511775-6079-453B-9E0A-5A0C889E2F4C}"/>
              </a:ext>
            </a:extLst>
          </p:cNvPr>
          <p:cNvSpPr>
            <a:spLocks noGrp="1"/>
          </p:cNvSpPr>
          <p:nvPr>
            <p:ph type="title"/>
          </p:nvPr>
        </p:nvSpPr>
        <p:spPr>
          <a:xfrm>
            <a:off x="1348822" y="5399142"/>
            <a:ext cx="9769271" cy="1060786"/>
          </a:xfrm>
          <a:noFill/>
        </p:spPr>
        <p:txBody>
          <a:bodyPr vert="horz" lIns="91440" tIns="45720" rIns="91440" bIns="45720" rtlCol="0" anchor="ctr">
            <a:normAutofit/>
          </a:bodyPr>
          <a:lstStyle/>
          <a:p>
            <a:pPr algn="ctr"/>
            <a:r>
              <a:rPr lang="en-US" sz="3400" b="1" kern="1200" dirty="0">
                <a:ea typeface="+mj-ea"/>
                <a:cs typeface="+mj-cs"/>
              </a:rPr>
              <a:t>Module-1 </a:t>
            </a:r>
            <a:br>
              <a:rPr lang="en-US" sz="3400" b="1" kern="1200" dirty="0">
                <a:ea typeface="+mj-ea"/>
                <a:cs typeface="+mj-cs"/>
              </a:rPr>
            </a:br>
            <a:r>
              <a:rPr lang="en-US" sz="3400" b="1" kern="1200" dirty="0">
                <a:ea typeface="+mj-ea"/>
                <a:cs typeface="+mj-cs"/>
              </a:rPr>
              <a:t>Understanding Personal Effectiveness?</a:t>
            </a:r>
          </a:p>
        </p:txBody>
      </p:sp>
      <p:pic>
        <p:nvPicPr>
          <p:cNvPr id="2" name="Picture 2" descr="Photo striped blue and white cocktail tube isolated on white background">
            <a:extLst>
              <a:ext uri="{FF2B5EF4-FFF2-40B4-BE49-F238E27FC236}">
                <a16:creationId xmlns:a16="http://schemas.microsoft.com/office/drawing/2014/main" id="{5A545E8A-D7F6-61E6-A8C1-139DC04FE44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267" r="24392"/>
          <a:stretch/>
        </p:blipFill>
        <p:spPr bwMode="auto">
          <a:xfrm>
            <a:off x="3814814" y="779661"/>
            <a:ext cx="3180522" cy="39719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Photo young potato isolated on white background harvest new flat lay top view">
            <a:extLst>
              <a:ext uri="{FF2B5EF4-FFF2-40B4-BE49-F238E27FC236}">
                <a16:creationId xmlns:a16="http://schemas.microsoft.com/office/drawing/2014/main" id="{C98F484F-F648-F8DD-516B-8181B2EABA2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8822" y="2147704"/>
            <a:ext cx="298132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hoto young potato isolated on white background harvest new flat lay top view">
            <a:extLst>
              <a:ext uri="{FF2B5EF4-FFF2-40B4-BE49-F238E27FC236}">
                <a16:creationId xmlns:a16="http://schemas.microsoft.com/office/drawing/2014/main" id="{7EA32C03-8E3B-39AC-D25F-36E0B219795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3576" y="2135092"/>
            <a:ext cx="298132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62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05E8-8681-41C0-DF59-65E59FEA2090}"/>
              </a:ext>
            </a:extLst>
          </p:cNvPr>
          <p:cNvSpPr>
            <a:spLocks noGrp="1"/>
          </p:cNvSpPr>
          <p:nvPr>
            <p:ph type="title"/>
          </p:nvPr>
        </p:nvSpPr>
        <p:spPr>
          <a:xfrm>
            <a:off x="838200" y="273685"/>
            <a:ext cx="10515600" cy="701675"/>
          </a:xfrm>
        </p:spPr>
        <p:txBody>
          <a:bodyPr>
            <a:normAutofit/>
          </a:bodyPr>
          <a:lstStyle/>
          <a:p>
            <a:r>
              <a:rPr lang="en-IN" sz="4000" b="1" dirty="0"/>
              <a:t>Benefits of Personal Effectiveness to Individual</a:t>
            </a:r>
          </a:p>
        </p:txBody>
      </p:sp>
      <p:sp>
        <p:nvSpPr>
          <p:cNvPr id="18" name="Rectangle: Rounded Corners 17">
            <a:extLst>
              <a:ext uri="{FF2B5EF4-FFF2-40B4-BE49-F238E27FC236}">
                <a16:creationId xmlns:a16="http://schemas.microsoft.com/office/drawing/2014/main" id="{FD914569-5890-6B8F-A02A-BD7B28DF6D16}"/>
              </a:ext>
            </a:extLst>
          </p:cNvPr>
          <p:cNvSpPr/>
          <p:nvPr/>
        </p:nvSpPr>
        <p:spPr>
          <a:xfrm>
            <a:off x="8874036" y="1451078"/>
            <a:ext cx="2596233" cy="1889759"/>
          </a:xfrm>
          <a:prstGeom prst="roundRect">
            <a:avLst/>
          </a:prstGeom>
          <a:noFill/>
          <a:ln w="28575">
            <a:solidFill>
              <a:srgbClr val="53FF53"/>
            </a:solidFill>
          </a:ln>
          <a:effectLst>
            <a:outerShdw blurRad="50800" dist="38100" dir="10800000" algn="r"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Rectangle: Rounded Corners 20">
            <a:extLst>
              <a:ext uri="{FF2B5EF4-FFF2-40B4-BE49-F238E27FC236}">
                <a16:creationId xmlns:a16="http://schemas.microsoft.com/office/drawing/2014/main" id="{F9259E61-8499-B4AD-D009-EB7EAE38FB8D}"/>
              </a:ext>
            </a:extLst>
          </p:cNvPr>
          <p:cNvSpPr/>
          <p:nvPr/>
        </p:nvSpPr>
        <p:spPr>
          <a:xfrm>
            <a:off x="6195426" y="1451079"/>
            <a:ext cx="2596233" cy="1889759"/>
          </a:xfrm>
          <a:prstGeom prst="roundRect">
            <a:avLst/>
          </a:prstGeom>
          <a:noFill/>
          <a:ln w="28575">
            <a:solidFill>
              <a:srgbClr val="00B0F0"/>
            </a:solidFill>
          </a:ln>
          <a:effectLst>
            <a:outerShdw blurRad="50800" dist="38100" dir="10800000" algn="r"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7" name="Rectangle: Rounded Corners 26">
            <a:extLst>
              <a:ext uri="{FF2B5EF4-FFF2-40B4-BE49-F238E27FC236}">
                <a16:creationId xmlns:a16="http://schemas.microsoft.com/office/drawing/2014/main" id="{AF93A034-FE5A-3246-1B5A-038B66ABAAEA}"/>
              </a:ext>
            </a:extLst>
          </p:cNvPr>
          <p:cNvSpPr/>
          <p:nvPr/>
        </p:nvSpPr>
        <p:spPr>
          <a:xfrm>
            <a:off x="3516811" y="1451079"/>
            <a:ext cx="2596233" cy="1889759"/>
          </a:xfrm>
          <a:prstGeom prst="roundRect">
            <a:avLst/>
          </a:prstGeom>
          <a:noFill/>
          <a:ln w="28575">
            <a:solidFill>
              <a:srgbClr val="58667A"/>
            </a:solidFill>
          </a:ln>
          <a:effectLst>
            <a:outerShdw blurRad="50800" dist="38100" dir="10800000" algn="r"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0" name="Rectangle: Rounded Corners 29">
            <a:extLst>
              <a:ext uri="{FF2B5EF4-FFF2-40B4-BE49-F238E27FC236}">
                <a16:creationId xmlns:a16="http://schemas.microsoft.com/office/drawing/2014/main" id="{80F20B65-33C5-1A18-BD37-34882BAEF69F}"/>
              </a:ext>
            </a:extLst>
          </p:cNvPr>
          <p:cNvSpPr/>
          <p:nvPr/>
        </p:nvSpPr>
        <p:spPr>
          <a:xfrm>
            <a:off x="838200" y="1451078"/>
            <a:ext cx="2596233" cy="1889759"/>
          </a:xfrm>
          <a:prstGeom prst="roundRect">
            <a:avLst/>
          </a:prstGeom>
          <a:noFill/>
          <a:ln w="28575">
            <a:solidFill>
              <a:srgbClr val="0000FF"/>
            </a:solidFill>
          </a:ln>
          <a:effectLst>
            <a:outerShdw blurRad="50800" dist="38100" dir="10800000" algn="r"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3" name="Rectangle: Rounded Corners 32">
            <a:extLst>
              <a:ext uri="{FF2B5EF4-FFF2-40B4-BE49-F238E27FC236}">
                <a16:creationId xmlns:a16="http://schemas.microsoft.com/office/drawing/2014/main" id="{034E4319-1DA3-96B5-EA28-7E97D5E4910A}"/>
              </a:ext>
            </a:extLst>
          </p:cNvPr>
          <p:cNvSpPr/>
          <p:nvPr/>
        </p:nvSpPr>
        <p:spPr>
          <a:xfrm>
            <a:off x="7516490" y="4078454"/>
            <a:ext cx="2596233" cy="1889759"/>
          </a:xfrm>
          <a:prstGeom prst="roundRect">
            <a:avLst/>
          </a:prstGeom>
          <a:noFill/>
          <a:ln w="28575">
            <a:solidFill>
              <a:srgbClr val="C00000"/>
            </a:solidFill>
          </a:ln>
          <a:effectLst>
            <a:outerShdw blurRad="50800" dist="38100" dir="10800000" algn="r"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6" name="Rectangle: Rounded Corners 35">
            <a:extLst>
              <a:ext uri="{FF2B5EF4-FFF2-40B4-BE49-F238E27FC236}">
                <a16:creationId xmlns:a16="http://schemas.microsoft.com/office/drawing/2014/main" id="{3E3C25C9-50BB-B383-C6FA-3F33E1701354}"/>
              </a:ext>
            </a:extLst>
          </p:cNvPr>
          <p:cNvSpPr/>
          <p:nvPr/>
        </p:nvSpPr>
        <p:spPr>
          <a:xfrm>
            <a:off x="4827120" y="4078455"/>
            <a:ext cx="2596233" cy="1889759"/>
          </a:xfrm>
          <a:prstGeom prst="roundRect">
            <a:avLst/>
          </a:prstGeom>
          <a:noFill/>
          <a:ln w="28575">
            <a:solidFill>
              <a:schemeClr val="accent2">
                <a:lumMod val="40000"/>
                <a:lumOff val="60000"/>
              </a:schemeClr>
            </a:solidFill>
          </a:ln>
          <a:effectLst>
            <a:outerShdw blurRad="50800" dist="38100" dir="10800000" algn="r"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9" name="Rectangle: Rounded Corners 38">
            <a:extLst>
              <a:ext uri="{FF2B5EF4-FFF2-40B4-BE49-F238E27FC236}">
                <a16:creationId xmlns:a16="http://schemas.microsoft.com/office/drawing/2014/main" id="{28E766AA-33C6-56FE-AF0F-7F21F9BDFFA5}"/>
              </a:ext>
            </a:extLst>
          </p:cNvPr>
          <p:cNvSpPr/>
          <p:nvPr/>
        </p:nvSpPr>
        <p:spPr>
          <a:xfrm>
            <a:off x="2137749" y="4078455"/>
            <a:ext cx="2596233" cy="1889759"/>
          </a:xfrm>
          <a:prstGeom prst="roundRect">
            <a:avLst/>
          </a:prstGeom>
          <a:noFill/>
          <a:ln w="28575">
            <a:solidFill>
              <a:srgbClr val="FF00FF"/>
            </a:solidFill>
          </a:ln>
          <a:effectLst>
            <a:outerShdw blurRad="50800" dist="38100" dir="10800000" algn="r"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42" name="TextBox 41">
            <a:extLst>
              <a:ext uri="{FF2B5EF4-FFF2-40B4-BE49-F238E27FC236}">
                <a16:creationId xmlns:a16="http://schemas.microsoft.com/office/drawing/2014/main" id="{385349C7-399F-93B8-0E05-959888959700}"/>
              </a:ext>
            </a:extLst>
          </p:cNvPr>
          <p:cNvSpPr txBox="1"/>
          <p:nvPr/>
        </p:nvSpPr>
        <p:spPr>
          <a:xfrm>
            <a:off x="868017" y="1952635"/>
            <a:ext cx="2520136" cy="830997"/>
          </a:xfrm>
          <a:prstGeom prst="rect">
            <a:avLst/>
          </a:prstGeom>
          <a:noFill/>
        </p:spPr>
        <p:txBody>
          <a:bodyPr wrap="square">
            <a:spAutoFit/>
          </a:bodyPr>
          <a:lstStyle/>
          <a:p>
            <a:pPr algn="ct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Enhanced</a:t>
            </a:r>
          </a:p>
          <a:p>
            <a:pPr algn="ctr"/>
            <a:r>
              <a:rPr lang="en-US" sz="2400" dirty="0">
                <a:solidFill>
                  <a:srgbClr val="374151"/>
                </a:solidFill>
                <a:effectLst>
                  <a:outerShdw blurRad="38100" dist="38100" dir="2700000" algn="tl">
                    <a:srgbClr val="000000">
                      <a:alpha val="43137"/>
                    </a:srgbClr>
                  </a:outerShdw>
                </a:effectLst>
                <a:latin typeface="Swis721 Cn BT" panose="020B0506020202030204" pitchFamily="34" charset="0"/>
              </a:rPr>
              <a:t>S</a:t>
            </a: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elf-awareness</a:t>
            </a:r>
          </a:p>
        </p:txBody>
      </p:sp>
      <p:sp>
        <p:nvSpPr>
          <p:cNvPr id="43" name="TextBox 42">
            <a:extLst>
              <a:ext uri="{FF2B5EF4-FFF2-40B4-BE49-F238E27FC236}">
                <a16:creationId xmlns:a16="http://schemas.microsoft.com/office/drawing/2014/main" id="{2F4532E6-F761-96F1-97E2-93CB0B1AD433}"/>
              </a:ext>
            </a:extLst>
          </p:cNvPr>
          <p:cNvSpPr txBox="1"/>
          <p:nvPr/>
        </p:nvSpPr>
        <p:spPr>
          <a:xfrm>
            <a:off x="3520773" y="1952635"/>
            <a:ext cx="2520136" cy="830997"/>
          </a:xfrm>
          <a:prstGeom prst="rect">
            <a:avLst/>
          </a:prstGeom>
          <a:noFill/>
        </p:spPr>
        <p:txBody>
          <a:bodyPr wrap="square">
            <a:spAutoFit/>
          </a:bodyPr>
          <a:lstStyle/>
          <a:p>
            <a:pPr algn="ct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Improved</a:t>
            </a:r>
          </a:p>
          <a:p>
            <a:pPr algn="ctr"/>
            <a:r>
              <a:rPr lang="en-US" sz="2400" dirty="0">
                <a:solidFill>
                  <a:srgbClr val="374151"/>
                </a:solidFill>
                <a:effectLst>
                  <a:outerShdw blurRad="38100" dist="38100" dir="2700000" algn="tl">
                    <a:srgbClr val="000000">
                      <a:alpha val="43137"/>
                    </a:srgbClr>
                  </a:outerShdw>
                </a:effectLst>
                <a:latin typeface="Swis721 Cn BT" panose="020B0506020202030204" pitchFamily="34" charset="0"/>
              </a:rPr>
              <a:t>D</a:t>
            </a: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ecision-making</a:t>
            </a:r>
          </a:p>
        </p:txBody>
      </p:sp>
      <p:sp>
        <p:nvSpPr>
          <p:cNvPr id="44" name="TextBox 43">
            <a:extLst>
              <a:ext uri="{FF2B5EF4-FFF2-40B4-BE49-F238E27FC236}">
                <a16:creationId xmlns:a16="http://schemas.microsoft.com/office/drawing/2014/main" id="{2B7D5648-1732-0CAF-D666-5E1537F262B9}"/>
              </a:ext>
            </a:extLst>
          </p:cNvPr>
          <p:cNvSpPr txBox="1"/>
          <p:nvPr/>
        </p:nvSpPr>
        <p:spPr>
          <a:xfrm>
            <a:off x="8865806" y="1955841"/>
            <a:ext cx="2520136" cy="830997"/>
          </a:xfrm>
          <a:prstGeom prst="rect">
            <a:avLst/>
          </a:prstGeom>
          <a:noFill/>
        </p:spPr>
        <p:txBody>
          <a:bodyPr wrap="square">
            <a:spAutoFit/>
          </a:bodyPr>
          <a:lstStyle/>
          <a:p>
            <a:pPr algn="ct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Increased</a:t>
            </a:r>
          </a:p>
          <a:p>
            <a:pPr algn="ctr"/>
            <a:r>
              <a:rPr lang="en-US" sz="2400" dirty="0">
                <a:solidFill>
                  <a:srgbClr val="374151"/>
                </a:solidFill>
                <a:effectLst>
                  <a:outerShdw blurRad="38100" dist="38100" dir="2700000" algn="tl">
                    <a:srgbClr val="000000">
                      <a:alpha val="43137"/>
                    </a:srgbClr>
                  </a:outerShdw>
                </a:effectLst>
                <a:latin typeface="Swis721 Cn BT" panose="020B0506020202030204" pitchFamily="34" charset="0"/>
              </a:rPr>
              <a:t>R</a:t>
            </a: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esilience</a:t>
            </a:r>
          </a:p>
        </p:txBody>
      </p:sp>
      <p:sp>
        <p:nvSpPr>
          <p:cNvPr id="45" name="TextBox 44">
            <a:extLst>
              <a:ext uri="{FF2B5EF4-FFF2-40B4-BE49-F238E27FC236}">
                <a16:creationId xmlns:a16="http://schemas.microsoft.com/office/drawing/2014/main" id="{859A3ACF-28C6-A4A2-76A5-D33DD901AD15}"/>
              </a:ext>
            </a:extLst>
          </p:cNvPr>
          <p:cNvSpPr txBox="1"/>
          <p:nvPr/>
        </p:nvSpPr>
        <p:spPr>
          <a:xfrm>
            <a:off x="6187194" y="1948548"/>
            <a:ext cx="2520136" cy="830997"/>
          </a:xfrm>
          <a:prstGeom prst="rect">
            <a:avLst/>
          </a:prstGeom>
          <a:noFill/>
        </p:spPr>
        <p:txBody>
          <a:bodyPr wrap="square">
            <a:spAutoFit/>
          </a:bodyPr>
          <a:lstStyle/>
          <a:p>
            <a:pPr algn="ct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Better Time</a:t>
            </a:r>
          </a:p>
          <a:p>
            <a:pPr algn="ct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Management</a:t>
            </a:r>
          </a:p>
        </p:txBody>
      </p:sp>
      <p:sp>
        <p:nvSpPr>
          <p:cNvPr id="46" name="TextBox 45">
            <a:extLst>
              <a:ext uri="{FF2B5EF4-FFF2-40B4-BE49-F238E27FC236}">
                <a16:creationId xmlns:a16="http://schemas.microsoft.com/office/drawing/2014/main" id="{1DC2AAC7-919A-3C0E-B97E-4B2424D3DC19}"/>
              </a:ext>
            </a:extLst>
          </p:cNvPr>
          <p:cNvSpPr txBox="1"/>
          <p:nvPr/>
        </p:nvSpPr>
        <p:spPr>
          <a:xfrm>
            <a:off x="2186591" y="4516720"/>
            <a:ext cx="2520136" cy="830997"/>
          </a:xfrm>
          <a:prstGeom prst="rect">
            <a:avLst/>
          </a:prstGeom>
          <a:noFill/>
        </p:spPr>
        <p:txBody>
          <a:bodyPr wrap="square">
            <a:spAutoFit/>
          </a:bodyPr>
          <a:lstStyle/>
          <a:p>
            <a:pPr algn="ct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Enhanced </a:t>
            </a:r>
          </a:p>
          <a:p>
            <a:pPr algn="ct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Communication</a:t>
            </a:r>
          </a:p>
        </p:txBody>
      </p:sp>
      <p:sp>
        <p:nvSpPr>
          <p:cNvPr id="47" name="TextBox 46">
            <a:extLst>
              <a:ext uri="{FF2B5EF4-FFF2-40B4-BE49-F238E27FC236}">
                <a16:creationId xmlns:a16="http://schemas.microsoft.com/office/drawing/2014/main" id="{F3F94404-4007-92F8-E68C-1B1360C69E19}"/>
              </a:ext>
            </a:extLst>
          </p:cNvPr>
          <p:cNvSpPr txBox="1"/>
          <p:nvPr/>
        </p:nvSpPr>
        <p:spPr>
          <a:xfrm>
            <a:off x="7503597" y="4516720"/>
            <a:ext cx="2570374" cy="830997"/>
          </a:xfrm>
          <a:prstGeom prst="rect">
            <a:avLst/>
          </a:prstGeom>
          <a:noFill/>
        </p:spPr>
        <p:txBody>
          <a:bodyPr wrap="square">
            <a:spAutoFit/>
          </a:bodyPr>
          <a:lstStyle/>
          <a:p>
            <a:pPr algn="ctr"/>
            <a:endPar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endParaRPr>
          </a:p>
          <a:p>
            <a:pPr algn="ctr"/>
            <a:r>
              <a:rPr lang="en-US" sz="2400" dirty="0">
                <a:solidFill>
                  <a:srgbClr val="374151"/>
                </a:solidFill>
                <a:effectLst>
                  <a:outerShdw blurRad="38100" dist="38100" dir="2700000" algn="tl">
                    <a:srgbClr val="000000">
                      <a:alpha val="43137"/>
                    </a:srgbClr>
                  </a:outerShdw>
                </a:effectLst>
                <a:latin typeface="Swis721 Cn BT" panose="020B0506020202030204" pitchFamily="34" charset="0"/>
              </a:rPr>
              <a:t>O</a:t>
            </a: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verall well-being</a:t>
            </a:r>
          </a:p>
        </p:txBody>
      </p:sp>
      <p:sp>
        <p:nvSpPr>
          <p:cNvPr id="48" name="TextBox 47">
            <a:extLst>
              <a:ext uri="{FF2B5EF4-FFF2-40B4-BE49-F238E27FC236}">
                <a16:creationId xmlns:a16="http://schemas.microsoft.com/office/drawing/2014/main" id="{0A89B9CC-BFF5-3D08-EF44-32053F43F8BA}"/>
              </a:ext>
            </a:extLst>
          </p:cNvPr>
          <p:cNvSpPr txBox="1"/>
          <p:nvPr/>
        </p:nvSpPr>
        <p:spPr>
          <a:xfrm>
            <a:off x="4888154" y="4512633"/>
            <a:ext cx="2520136" cy="1200329"/>
          </a:xfrm>
          <a:prstGeom prst="rect">
            <a:avLst/>
          </a:prstGeom>
          <a:noFill/>
        </p:spPr>
        <p:txBody>
          <a:bodyPr wrap="square">
            <a:spAutoFit/>
          </a:bodyPr>
          <a:lstStyle/>
          <a:p>
            <a:pPr algn="ctr"/>
            <a:r>
              <a:rPr lang="en-US" sz="2400" i="0" dirty="0">
                <a:solidFill>
                  <a:srgbClr val="374151"/>
                </a:solidFill>
                <a:effectLst>
                  <a:outerShdw blurRad="38100" dist="38100" dir="2700000" algn="tl">
                    <a:srgbClr val="000000">
                      <a:alpha val="43137"/>
                    </a:srgbClr>
                  </a:outerShdw>
                </a:effectLst>
                <a:latin typeface="Swis721 Cn BT" panose="020B0506020202030204" pitchFamily="34" charset="0"/>
              </a:rPr>
              <a:t>Greater job Satisfaction and success</a:t>
            </a:r>
          </a:p>
        </p:txBody>
      </p:sp>
      <p:sp>
        <p:nvSpPr>
          <p:cNvPr id="49" name="Arrow: Right 48">
            <a:extLst>
              <a:ext uri="{FF2B5EF4-FFF2-40B4-BE49-F238E27FC236}">
                <a16:creationId xmlns:a16="http://schemas.microsoft.com/office/drawing/2014/main" id="{888E4E82-08C4-076D-AC2B-1D11B49F724B}"/>
              </a:ext>
            </a:extLst>
          </p:cNvPr>
          <p:cNvSpPr/>
          <p:nvPr/>
        </p:nvSpPr>
        <p:spPr>
          <a:xfrm>
            <a:off x="3309546" y="2211291"/>
            <a:ext cx="438912" cy="369332"/>
          </a:xfrm>
          <a:prstGeom prst="rightArrow">
            <a:avLst/>
          </a:prstGeom>
          <a:solidFill>
            <a:srgbClr val="58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Arrow: Right 49">
            <a:extLst>
              <a:ext uri="{FF2B5EF4-FFF2-40B4-BE49-F238E27FC236}">
                <a16:creationId xmlns:a16="http://schemas.microsoft.com/office/drawing/2014/main" id="{55C5EA15-FE34-AA84-B73F-37D47235F934}"/>
              </a:ext>
            </a:extLst>
          </p:cNvPr>
          <p:cNvSpPr/>
          <p:nvPr/>
        </p:nvSpPr>
        <p:spPr>
          <a:xfrm>
            <a:off x="5992869" y="2211291"/>
            <a:ext cx="438912" cy="36933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Arrow: Right 50">
            <a:extLst>
              <a:ext uri="{FF2B5EF4-FFF2-40B4-BE49-F238E27FC236}">
                <a16:creationId xmlns:a16="http://schemas.microsoft.com/office/drawing/2014/main" id="{A448C752-E9BF-13A6-527B-8E686258B880}"/>
              </a:ext>
            </a:extLst>
          </p:cNvPr>
          <p:cNvSpPr/>
          <p:nvPr/>
        </p:nvSpPr>
        <p:spPr>
          <a:xfrm>
            <a:off x="8676096" y="2211291"/>
            <a:ext cx="438912" cy="369332"/>
          </a:xfrm>
          <a:prstGeom prst="rightArrow">
            <a:avLst/>
          </a:prstGeom>
          <a:solidFill>
            <a:srgbClr val="53F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Right 51">
            <a:extLst>
              <a:ext uri="{FF2B5EF4-FFF2-40B4-BE49-F238E27FC236}">
                <a16:creationId xmlns:a16="http://schemas.microsoft.com/office/drawing/2014/main" id="{5914124D-02C8-2278-C1B2-D359007BA8A4}"/>
              </a:ext>
            </a:extLst>
          </p:cNvPr>
          <p:cNvSpPr/>
          <p:nvPr/>
        </p:nvSpPr>
        <p:spPr>
          <a:xfrm>
            <a:off x="4629179" y="4836180"/>
            <a:ext cx="438912" cy="369332"/>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Arrow: Right 52">
            <a:extLst>
              <a:ext uri="{FF2B5EF4-FFF2-40B4-BE49-F238E27FC236}">
                <a16:creationId xmlns:a16="http://schemas.microsoft.com/office/drawing/2014/main" id="{CB79F1C1-E070-4BFD-9625-54C80551BFFD}"/>
              </a:ext>
            </a:extLst>
          </p:cNvPr>
          <p:cNvSpPr/>
          <p:nvPr/>
        </p:nvSpPr>
        <p:spPr>
          <a:xfrm>
            <a:off x="7329307" y="4844172"/>
            <a:ext cx="438912" cy="3693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126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11DCA1E-C326-2716-CF3F-A1F85363A14B}"/>
              </a:ext>
            </a:extLst>
          </p:cNvPr>
          <p:cNvGraphicFramePr/>
          <p:nvPr/>
        </p:nvGraphicFramePr>
        <p:xfrm>
          <a:off x="4802977" y="1227540"/>
          <a:ext cx="701043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4313FA1-6A78-3C63-DB3A-515906A9B55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205627" y="1808973"/>
            <a:ext cx="498764" cy="498764"/>
          </a:xfrm>
          <a:prstGeom prst="rect">
            <a:avLst/>
          </a:prstGeom>
        </p:spPr>
      </p:pic>
      <p:pic>
        <p:nvPicPr>
          <p:cNvPr id="6" name="Picture 5">
            <a:extLst>
              <a:ext uri="{FF2B5EF4-FFF2-40B4-BE49-F238E27FC236}">
                <a16:creationId xmlns:a16="http://schemas.microsoft.com/office/drawing/2014/main" id="{D6511A52-B8BA-569A-5971-23D09EE8AC0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638871" y="3047778"/>
            <a:ext cx="498764" cy="498764"/>
          </a:xfrm>
          <a:prstGeom prst="rect">
            <a:avLst/>
          </a:prstGeom>
        </p:spPr>
      </p:pic>
      <p:pic>
        <p:nvPicPr>
          <p:cNvPr id="7" name="Picture 6">
            <a:extLst>
              <a:ext uri="{FF2B5EF4-FFF2-40B4-BE49-F238E27FC236}">
                <a16:creationId xmlns:a16="http://schemas.microsoft.com/office/drawing/2014/main" id="{27D4019D-6374-F2ED-06A6-39E3A56579F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175"/>
          <a:stretch/>
        </p:blipFill>
        <p:spPr>
          <a:xfrm>
            <a:off x="5455009" y="4277673"/>
            <a:ext cx="738371" cy="611551"/>
          </a:xfrm>
          <a:prstGeom prst="rect">
            <a:avLst/>
          </a:prstGeom>
        </p:spPr>
      </p:pic>
      <p:pic>
        <p:nvPicPr>
          <p:cNvPr id="8" name="Picture 7">
            <a:extLst>
              <a:ext uri="{FF2B5EF4-FFF2-40B4-BE49-F238E27FC236}">
                <a16:creationId xmlns:a16="http://schemas.microsoft.com/office/drawing/2014/main" id="{BEFDC72B-05F6-D21E-9A83-4BAD40DD8CE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076049" y="5464120"/>
            <a:ext cx="738371" cy="738371"/>
          </a:xfrm>
          <a:prstGeom prst="rect">
            <a:avLst/>
          </a:prstGeom>
        </p:spPr>
      </p:pic>
      <p:pic>
        <p:nvPicPr>
          <p:cNvPr id="13" name="Picture 12">
            <a:extLst>
              <a:ext uri="{FF2B5EF4-FFF2-40B4-BE49-F238E27FC236}">
                <a16:creationId xmlns:a16="http://schemas.microsoft.com/office/drawing/2014/main" id="{D27171E8-0C74-550F-E9E9-452B36A0672A}"/>
              </a:ext>
            </a:extLst>
          </p:cNvPr>
          <p:cNvPicPr>
            <a:picLocks noChangeAspect="1"/>
          </p:cNvPicPr>
          <p:nvPr/>
        </p:nvPicPr>
        <p:blipFill rotWithShape="1">
          <a:blip r:embed="rId12">
            <a:clrChange>
              <a:clrFrom>
                <a:srgbClr val="EEEEEE"/>
              </a:clrFrom>
              <a:clrTo>
                <a:srgbClr val="EEEEEE">
                  <a:alpha val="0"/>
                </a:srgbClr>
              </a:clrTo>
            </a:clrChange>
          </a:blip>
          <a:srcRect l="2672" r="5680"/>
          <a:stretch/>
        </p:blipFill>
        <p:spPr>
          <a:xfrm>
            <a:off x="-36907" y="2584174"/>
            <a:ext cx="5036290" cy="4062033"/>
          </a:xfrm>
          <a:prstGeom prst="rect">
            <a:avLst/>
          </a:prstGeom>
        </p:spPr>
      </p:pic>
      <p:sp>
        <p:nvSpPr>
          <p:cNvPr id="16" name="Title 1">
            <a:extLst>
              <a:ext uri="{FF2B5EF4-FFF2-40B4-BE49-F238E27FC236}">
                <a16:creationId xmlns:a16="http://schemas.microsoft.com/office/drawing/2014/main" id="{0267FC5C-5420-C857-7DC0-5055936361C4}"/>
              </a:ext>
            </a:extLst>
          </p:cNvPr>
          <p:cNvSpPr>
            <a:spLocks noGrp="1"/>
          </p:cNvSpPr>
          <p:nvPr>
            <p:ph type="title"/>
          </p:nvPr>
        </p:nvSpPr>
        <p:spPr>
          <a:xfrm>
            <a:off x="725557" y="174224"/>
            <a:ext cx="9240468" cy="609600"/>
          </a:xfrm>
        </p:spPr>
        <p:txBody>
          <a:bodyPr anchor="b">
            <a:noAutofit/>
          </a:bodyPr>
          <a:lstStyle/>
          <a:p>
            <a:pPr eaLnBrk="1" hangingPunct="1"/>
            <a:r>
              <a:rPr lang="en-US" altLang="en-US" sz="4000" b="1" dirty="0"/>
              <a:t>1. Taking Ownership and Accountability</a:t>
            </a:r>
          </a:p>
        </p:txBody>
      </p:sp>
    </p:spTree>
    <p:extLst>
      <p:ext uri="{BB962C8B-B14F-4D97-AF65-F5344CB8AC3E}">
        <p14:creationId xmlns:p14="http://schemas.microsoft.com/office/powerpoint/2010/main" val="35305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A345F44-689B-4C74-A5D6-24EF7E5D6845}"/>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F679BB95-537A-4E33-9B33-9D53EE5F61D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BACC517B-BE61-4A35-AFF3-99642CBB407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2FCFBEA2-E340-4507-81C1-9B3E8D48E021}"/>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09DC80E9-A8F6-4284-B35E-20B6C1845D7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EF43E16C-41F0-4307-826A-0C12355127F8}"/>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332BB7A1-096E-4EF8-9152-A801C35E3F0E}"/>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E200DF1C-1A9B-4A71-8DB9-302205167B97}"/>
                                            </p:graphic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FD06C1EB-20D7-4F34-91DD-334142EE8C2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nvSpPr>
        <p:spPr>
          <a:xfrm>
            <a:off x="0"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Swis721 Cn BT" panose="020B0506020202030204" pitchFamily="34" charset="0"/>
            </a:endParaRPr>
          </a:p>
        </p:txBody>
      </p:sp>
      <p:sp>
        <p:nvSpPr>
          <p:cNvPr id="11" name="Oval 10"/>
          <p:cNvSpPr/>
          <p:nvPr/>
        </p:nvSpPr>
        <p:spPr>
          <a:xfrm>
            <a:off x="927344" y="743763"/>
            <a:ext cx="5832000" cy="5832000"/>
          </a:xfrm>
          <a:prstGeom prst="ellipse">
            <a:avLst/>
          </a:prstGeom>
          <a:solidFill>
            <a:srgbClr val="FF00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721 Cn BT" panose="020B0506020202030204" pitchFamily="34" charset="0"/>
            </a:endParaRPr>
          </a:p>
        </p:txBody>
      </p:sp>
      <p:sp>
        <p:nvSpPr>
          <p:cNvPr id="12" name="Oval 11"/>
          <p:cNvSpPr/>
          <p:nvPr/>
        </p:nvSpPr>
        <p:spPr>
          <a:xfrm>
            <a:off x="1721646" y="1535763"/>
            <a:ext cx="4248000" cy="4248000"/>
          </a:xfrm>
          <a:prstGeom prst="ellipse">
            <a:avLst/>
          </a:prstGeom>
          <a:solidFill>
            <a:srgbClr val="FFFF6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721 Cn BT" panose="020B0506020202030204" pitchFamily="34" charset="0"/>
            </a:endParaRPr>
          </a:p>
        </p:txBody>
      </p:sp>
      <p:sp>
        <p:nvSpPr>
          <p:cNvPr id="13" name="Oval 12"/>
          <p:cNvSpPr/>
          <p:nvPr/>
        </p:nvSpPr>
        <p:spPr>
          <a:xfrm>
            <a:off x="2673344" y="2504275"/>
            <a:ext cx="2340000" cy="2340000"/>
          </a:xfrm>
          <a:prstGeom prst="ellipse">
            <a:avLst/>
          </a:prstGeom>
          <a:solidFill>
            <a:srgbClr val="00FF9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721 Cn BT" panose="020B0506020202030204" pitchFamily="34" charset="0"/>
            </a:endParaRPr>
          </a:p>
        </p:txBody>
      </p:sp>
      <p:sp>
        <p:nvSpPr>
          <p:cNvPr id="14" name="TextBox 13"/>
          <p:cNvSpPr txBox="1"/>
          <p:nvPr/>
        </p:nvSpPr>
        <p:spPr>
          <a:xfrm>
            <a:off x="2797766" y="2793092"/>
            <a:ext cx="2141158" cy="369332"/>
          </a:xfrm>
          <a:prstGeom prst="rect">
            <a:avLst/>
          </a:prstGeom>
          <a:noFill/>
        </p:spPr>
        <p:txBody>
          <a:bodyPr wrap="square" rtlCol="0">
            <a:spAutoFit/>
          </a:bodyPr>
          <a:lstStyle/>
          <a:p>
            <a:pPr algn="ctr"/>
            <a:r>
              <a:rPr lang="en-US" b="1" dirty="0">
                <a:latin typeface="Swis721 Cn BT" panose="020B0506020202030204" pitchFamily="34" charset="0"/>
              </a:rPr>
              <a:t>Circle of control</a:t>
            </a:r>
          </a:p>
        </p:txBody>
      </p:sp>
      <p:sp>
        <p:nvSpPr>
          <p:cNvPr id="15" name="TextBox 14"/>
          <p:cNvSpPr txBox="1"/>
          <p:nvPr/>
        </p:nvSpPr>
        <p:spPr>
          <a:xfrm>
            <a:off x="2746652" y="1852706"/>
            <a:ext cx="2141158" cy="369332"/>
          </a:xfrm>
          <a:prstGeom prst="rect">
            <a:avLst/>
          </a:prstGeom>
          <a:noFill/>
        </p:spPr>
        <p:txBody>
          <a:bodyPr wrap="square" rtlCol="0">
            <a:spAutoFit/>
          </a:bodyPr>
          <a:lstStyle/>
          <a:p>
            <a:pPr algn="ctr"/>
            <a:r>
              <a:rPr lang="en-US" b="1" dirty="0">
                <a:latin typeface="Swis721 Cn BT" panose="020B0506020202030204" pitchFamily="34" charset="0"/>
              </a:rPr>
              <a:t>Circle of influence</a:t>
            </a:r>
          </a:p>
        </p:txBody>
      </p:sp>
      <p:sp>
        <p:nvSpPr>
          <p:cNvPr id="16" name="TextBox 15"/>
          <p:cNvSpPr txBox="1"/>
          <p:nvPr/>
        </p:nvSpPr>
        <p:spPr>
          <a:xfrm>
            <a:off x="2797766" y="1049985"/>
            <a:ext cx="2141158" cy="369332"/>
          </a:xfrm>
          <a:prstGeom prst="rect">
            <a:avLst/>
          </a:prstGeom>
          <a:noFill/>
        </p:spPr>
        <p:txBody>
          <a:bodyPr wrap="square" rtlCol="0">
            <a:spAutoFit/>
          </a:bodyPr>
          <a:lstStyle/>
          <a:p>
            <a:pPr algn="ctr"/>
            <a:r>
              <a:rPr lang="en-US" b="1" dirty="0">
                <a:solidFill>
                  <a:schemeClr val="bg1"/>
                </a:solidFill>
                <a:latin typeface="Swis721 Cn BT" panose="020B0506020202030204" pitchFamily="34" charset="0"/>
              </a:rPr>
              <a:t>Circle of concern</a:t>
            </a:r>
          </a:p>
        </p:txBody>
      </p:sp>
      <p:sp>
        <p:nvSpPr>
          <p:cNvPr id="17" name="Title 1"/>
          <p:cNvSpPr txBox="1"/>
          <p:nvPr/>
        </p:nvSpPr>
        <p:spPr>
          <a:xfrm>
            <a:off x="665921" y="94407"/>
            <a:ext cx="10366514"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US" altLang="en-US" sz="3600" b="1" dirty="0"/>
              <a:t>Circle of Concern, Influence and Control</a:t>
            </a:r>
          </a:p>
        </p:txBody>
      </p:sp>
      <p:cxnSp>
        <p:nvCxnSpPr>
          <p:cNvPr id="3" name="Straight Connector 2">
            <a:extLst>
              <a:ext uri="{FF2B5EF4-FFF2-40B4-BE49-F238E27FC236}">
                <a16:creationId xmlns:a16="http://schemas.microsoft.com/office/drawing/2014/main" id="{A538CB1E-30E1-71F8-63FA-5539EE1408DA}"/>
              </a:ext>
            </a:extLst>
          </p:cNvPr>
          <p:cNvCxnSpPr>
            <a:cxnSpLocks/>
            <a:endCxn id="5" idx="1"/>
          </p:cNvCxnSpPr>
          <p:nvPr/>
        </p:nvCxnSpPr>
        <p:spPr>
          <a:xfrm>
            <a:off x="6818637" y="5350375"/>
            <a:ext cx="1192090" cy="0"/>
          </a:xfrm>
          <a:prstGeom prst="line">
            <a:avLst/>
          </a:prstGeom>
          <a:ln w="28575">
            <a:solidFill>
              <a:srgbClr val="00FF9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A86CDB4-1F1C-D605-B283-F2477C0F7096}"/>
              </a:ext>
            </a:extLst>
          </p:cNvPr>
          <p:cNvSpPr txBox="1"/>
          <p:nvPr/>
        </p:nvSpPr>
        <p:spPr>
          <a:xfrm>
            <a:off x="8010727" y="4888710"/>
            <a:ext cx="3498073" cy="923329"/>
          </a:xfrm>
          <a:prstGeom prst="rect">
            <a:avLst/>
          </a:prstGeom>
          <a:solidFill>
            <a:srgbClr val="00FF99"/>
          </a:solidFill>
          <a:ln>
            <a:noFill/>
          </a:ln>
          <a:effectLst>
            <a:outerShdw blurRad="63500" sx="102000" sy="102000" algn="ctr" rotWithShape="0">
              <a:prstClr val="black">
                <a:alpha val="40000"/>
              </a:prstClr>
            </a:outerShdw>
          </a:effectLst>
        </p:spPr>
        <p:txBody>
          <a:bodyPr wrap="square" rtlCol="0" anchor="ctr">
            <a:noAutofit/>
          </a:bodyPr>
          <a:lstStyle/>
          <a:p>
            <a:r>
              <a:rPr lang="en-IN" dirty="0">
                <a:latin typeface="Swis721 Cn BT" panose="020B0506020202030204" pitchFamily="34" charset="0"/>
              </a:rPr>
              <a:t>Circumstances/Issues/ Problems </a:t>
            </a:r>
          </a:p>
          <a:p>
            <a:r>
              <a:rPr lang="en-IN" dirty="0">
                <a:latin typeface="Swis721 Cn BT" panose="020B0506020202030204" pitchFamily="34" charset="0"/>
              </a:rPr>
              <a:t>Over which we have a direct control</a:t>
            </a:r>
          </a:p>
        </p:txBody>
      </p:sp>
      <p:cxnSp>
        <p:nvCxnSpPr>
          <p:cNvPr id="7" name="Straight Connector 6">
            <a:extLst>
              <a:ext uri="{FF2B5EF4-FFF2-40B4-BE49-F238E27FC236}">
                <a16:creationId xmlns:a16="http://schemas.microsoft.com/office/drawing/2014/main" id="{7894E77F-2352-88DD-F1FD-5C4109A3F506}"/>
              </a:ext>
            </a:extLst>
          </p:cNvPr>
          <p:cNvCxnSpPr>
            <a:cxnSpLocks/>
            <a:stCxn id="12" idx="6"/>
            <a:endCxn id="10" idx="1"/>
          </p:cNvCxnSpPr>
          <p:nvPr/>
        </p:nvCxnSpPr>
        <p:spPr>
          <a:xfrm flipV="1">
            <a:off x="5969646" y="3659762"/>
            <a:ext cx="2041080" cy="1"/>
          </a:xfrm>
          <a:prstGeom prst="line">
            <a:avLst/>
          </a:prstGeom>
          <a:ln w="28575">
            <a:solidFill>
              <a:srgbClr val="FFFF66"/>
            </a:solidFill>
            <a:head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D8AD8AA-6EE7-3E5B-F89C-63C971FC6E7D}"/>
              </a:ext>
            </a:extLst>
          </p:cNvPr>
          <p:cNvSpPr txBox="1"/>
          <p:nvPr/>
        </p:nvSpPr>
        <p:spPr>
          <a:xfrm>
            <a:off x="8010726" y="3198097"/>
            <a:ext cx="3498074" cy="923329"/>
          </a:xfrm>
          <a:prstGeom prst="rect">
            <a:avLst/>
          </a:prstGeom>
          <a:solidFill>
            <a:srgbClr val="FFFF66"/>
          </a:solidFill>
          <a:ln>
            <a:noFill/>
          </a:ln>
          <a:effectLst>
            <a:outerShdw blurRad="63500" sx="102000" sy="102000" algn="ctr" rotWithShape="0">
              <a:prstClr val="black">
                <a:alpha val="40000"/>
              </a:prstClr>
            </a:outerShdw>
          </a:effectLst>
        </p:spPr>
        <p:txBody>
          <a:bodyPr wrap="square" rtlCol="0" anchor="ctr">
            <a:noAutofit/>
          </a:bodyPr>
          <a:lstStyle/>
          <a:p>
            <a:r>
              <a:rPr lang="en-IN" dirty="0">
                <a:latin typeface="Swis721 Cn BT" panose="020B0506020202030204" pitchFamily="34" charset="0"/>
              </a:rPr>
              <a:t>Circumstances/Issues/ Problems </a:t>
            </a:r>
          </a:p>
          <a:p>
            <a:r>
              <a:rPr lang="en-IN" dirty="0">
                <a:latin typeface="Swis721 Cn BT" panose="020B0506020202030204" pitchFamily="34" charset="0"/>
              </a:rPr>
              <a:t>Over which we have a </a:t>
            </a:r>
            <a:r>
              <a:rPr lang="en-IN" b="1" dirty="0">
                <a:latin typeface="Swis721 Cn BT" panose="020B0506020202030204" pitchFamily="34" charset="0"/>
              </a:rPr>
              <a:t>indirect</a:t>
            </a:r>
            <a:r>
              <a:rPr lang="en-IN" dirty="0">
                <a:latin typeface="Swis721 Cn BT" panose="020B0506020202030204" pitchFamily="34" charset="0"/>
              </a:rPr>
              <a:t> control</a:t>
            </a:r>
          </a:p>
        </p:txBody>
      </p:sp>
      <p:cxnSp>
        <p:nvCxnSpPr>
          <p:cNvPr id="18" name="Straight Connector 17">
            <a:extLst>
              <a:ext uri="{FF2B5EF4-FFF2-40B4-BE49-F238E27FC236}">
                <a16:creationId xmlns:a16="http://schemas.microsoft.com/office/drawing/2014/main" id="{AC067E08-5C8E-883A-3C86-0FB84734B5CB}"/>
              </a:ext>
            </a:extLst>
          </p:cNvPr>
          <p:cNvCxnSpPr>
            <a:cxnSpLocks/>
            <a:endCxn id="20" idx="1"/>
          </p:cNvCxnSpPr>
          <p:nvPr/>
        </p:nvCxnSpPr>
        <p:spPr>
          <a:xfrm>
            <a:off x="6244726" y="1892507"/>
            <a:ext cx="1766000" cy="1"/>
          </a:xfrm>
          <a:prstGeom prst="line">
            <a:avLst/>
          </a:prstGeom>
          <a:ln w="28575">
            <a:solidFill>
              <a:srgbClr val="FF0066"/>
            </a:solidFill>
            <a:head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0AC2E5-0FA6-D9E3-4EBE-3BA60AE27550}"/>
              </a:ext>
            </a:extLst>
          </p:cNvPr>
          <p:cNvSpPr txBox="1"/>
          <p:nvPr/>
        </p:nvSpPr>
        <p:spPr>
          <a:xfrm>
            <a:off x="8010726" y="1430843"/>
            <a:ext cx="3498074" cy="923330"/>
          </a:xfrm>
          <a:prstGeom prst="rect">
            <a:avLst/>
          </a:prstGeom>
          <a:solidFill>
            <a:srgbClr val="FF0066"/>
          </a:solidFill>
          <a:ln>
            <a:noFill/>
          </a:ln>
          <a:effectLst>
            <a:outerShdw blurRad="63500" sx="102000" sy="102000" algn="ctr" rotWithShape="0">
              <a:prstClr val="black">
                <a:alpha val="40000"/>
              </a:prstClr>
            </a:outerShdw>
          </a:effectLst>
        </p:spPr>
        <p:txBody>
          <a:bodyPr wrap="none" rtlCol="0" anchor="ctr">
            <a:noAutofit/>
          </a:bodyPr>
          <a:lstStyle/>
          <a:p>
            <a:r>
              <a:rPr lang="en-IN" dirty="0">
                <a:solidFill>
                  <a:schemeClr val="bg1"/>
                </a:solidFill>
                <a:latin typeface="Swis721 Cn BT" panose="020B0506020202030204" pitchFamily="34" charset="0"/>
              </a:rPr>
              <a:t>Circumstances/Issues/ Problems </a:t>
            </a:r>
          </a:p>
          <a:p>
            <a:r>
              <a:rPr lang="en-IN" dirty="0">
                <a:solidFill>
                  <a:schemeClr val="bg1"/>
                </a:solidFill>
                <a:latin typeface="Swis721 Cn BT" panose="020B0506020202030204" pitchFamily="34" charset="0"/>
              </a:rPr>
              <a:t>Over which we have </a:t>
            </a:r>
            <a:r>
              <a:rPr lang="en-IN" b="1" dirty="0">
                <a:solidFill>
                  <a:schemeClr val="bg1"/>
                </a:solidFill>
                <a:latin typeface="Swis721 Cn BT" panose="020B0506020202030204" pitchFamily="34" charset="0"/>
              </a:rPr>
              <a:t>No</a:t>
            </a:r>
            <a:r>
              <a:rPr lang="en-IN" dirty="0">
                <a:solidFill>
                  <a:schemeClr val="bg1"/>
                </a:solidFill>
                <a:latin typeface="Swis721 Cn BT" panose="020B0506020202030204" pitchFamily="34" charset="0"/>
              </a:rPr>
              <a:t> control- Also </a:t>
            </a:r>
          </a:p>
          <a:p>
            <a:r>
              <a:rPr lang="en-IN" dirty="0">
                <a:solidFill>
                  <a:schemeClr val="bg1"/>
                </a:solidFill>
                <a:latin typeface="Swis721 Cn BT" panose="020B0506020202030204" pitchFamily="34" charset="0"/>
              </a:rPr>
              <a:t>known as No control Zone  </a:t>
            </a:r>
          </a:p>
        </p:txBody>
      </p:sp>
      <p:sp>
        <p:nvSpPr>
          <p:cNvPr id="21" name="TextBox 20">
            <a:extLst>
              <a:ext uri="{FF2B5EF4-FFF2-40B4-BE49-F238E27FC236}">
                <a16:creationId xmlns:a16="http://schemas.microsoft.com/office/drawing/2014/main" id="{A7E97CAF-59ED-ED06-B23B-1E0A36BEC482}"/>
              </a:ext>
            </a:extLst>
          </p:cNvPr>
          <p:cNvSpPr txBox="1"/>
          <p:nvPr/>
        </p:nvSpPr>
        <p:spPr>
          <a:xfrm>
            <a:off x="2887156" y="5034252"/>
            <a:ext cx="1903085" cy="523220"/>
          </a:xfrm>
          <a:prstGeom prst="rect">
            <a:avLst/>
          </a:prstGeom>
          <a:noFill/>
        </p:spPr>
        <p:txBody>
          <a:bodyPr wrap="none" rtlCol="0">
            <a:spAutoFit/>
          </a:bodyPr>
          <a:lstStyle/>
          <a:p>
            <a:pPr algn="ctr"/>
            <a:r>
              <a:rPr lang="en-IN" sz="1400" b="1" dirty="0">
                <a:latin typeface="Swis721 Cn BT" panose="020B0506020202030204" pitchFamily="34" charset="0"/>
              </a:rPr>
              <a:t>Invest your time, Energy</a:t>
            </a:r>
          </a:p>
          <a:p>
            <a:pPr algn="ctr"/>
            <a:r>
              <a:rPr lang="en-IN" sz="1400" b="1" dirty="0">
                <a:latin typeface="Swis721 Cn BT" panose="020B0506020202030204" pitchFamily="34" charset="0"/>
              </a:rPr>
              <a:t> &amp; Emotions Here</a:t>
            </a:r>
          </a:p>
        </p:txBody>
      </p:sp>
      <p:sp>
        <p:nvSpPr>
          <p:cNvPr id="22" name="TextBox 21">
            <a:extLst>
              <a:ext uri="{FF2B5EF4-FFF2-40B4-BE49-F238E27FC236}">
                <a16:creationId xmlns:a16="http://schemas.microsoft.com/office/drawing/2014/main" id="{2CC1900D-FB25-41A3-DBC8-83E93FE2ED68}"/>
              </a:ext>
            </a:extLst>
          </p:cNvPr>
          <p:cNvSpPr txBox="1"/>
          <p:nvPr/>
        </p:nvSpPr>
        <p:spPr>
          <a:xfrm>
            <a:off x="2916803" y="4051190"/>
            <a:ext cx="1903085" cy="523220"/>
          </a:xfrm>
          <a:prstGeom prst="rect">
            <a:avLst/>
          </a:prstGeom>
          <a:noFill/>
        </p:spPr>
        <p:txBody>
          <a:bodyPr wrap="none" rtlCol="0">
            <a:spAutoFit/>
          </a:bodyPr>
          <a:lstStyle/>
          <a:p>
            <a:pPr algn="ctr"/>
            <a:r>
              <a:rPr lang="en-IN" sz="1400" b="1" dirty="0">
                <a:latin typeface="Swis721 Cn BT" panose="020B0506020202030204" pitchFamily="34" charset="0"/>
              </a:rPr>
              <a:t>Invest your time, Energy</a:t>
            </a:r>
          </a:p>
          <a:p>
            <a:pPr algn="ctr"/>
            <a:r>
              <a:rPr lang="en-IN" sz="1400" b="1" dirty="0">
                <a:latin typeface="Swis721 Cn BT" panose="020B0506020202030204" pitchFamily="34" charset="0"/>
              </a:rPr>
              <a:t>&amp; Emotions Here</a:t>
            </a:r>
          </a:p>
        </p:txBody>
      </p:sp>
      <p:cxnSp>
        <p:nvCxnSpPr>
          <p:cNvPr id="29" name="Straight Connector 28">
            <a:extLst>
              <a:ext uri="{FF2B5EF4-FFF2-40B4-BE49-F238E27FC236}">
                <a16:creationId xmlns:a16="http://schemas.microsoft.com/office/drawing/2014/main" id="{BEE2B829-8793-8473-D0CD-B2178AB303DE}"/>
              </a:ext>
            </a:extLst>
          </p:cNvPr>
          <p:cNvCxnSpPr>
            <a:cxnSpLocks/>
          </p:cNvCxnSpPr>
          <p:nvPr/>
        </p:nvCxnSpPr>
        <p:spPr>
          <a:xfrm>
            <a:off x="4819888" y="4333427"/>
            <a:ext cx="1998749" cy="1016947"/>
          </a:xfrm>
          <a:prstGeom prst="line">
            <a:avLst/>
          </a:prstGeom>
          <a:ln w="28575">
            <a:solidFill>
              <a:srgbClr val="00FF99"/>
            </a:solidFill>
            <a:headEnd type="triangle"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1" grpId="0" animBg="1"/>
      <p:bldP spid="12" grpId="0" animBg="1"/>
      <p:bldP spid="13" grpId="0" animBg="1"/>
      <p:bldP spid="14" grpId="0"/>
      <p:bldP spid="15" grpId="0"/>
      <p:bldP spid="16" grpId="0"/>
      <p:bldP spid="5" grpId="0" animBg="1"/>
      <p:bldP spid="10" grpId="0" animBg="1"/>
      <p:bldP spid="20" grpId="0" animBg="1"/>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EEB8-AED7-AE4B-B5AC-E2A9C6C2EEDB}"/>
              </a:ext>
            </a:extLst>
          </p:cNvPr>
          <p:cNvSpPr>
            <a:spLocks noGrp="1"/>
          </p:cNvSpPr>
          <p:nvPr>
            <p:ph type="title"/>
          </p:nvPr>
        </p:nvSpPr>
        <p:spPr>
          <a:xfrm>
            <a:off x="838200" y="248248"/>
            <a:ext cx="10515600" cy="666152"/>
          </a:xfrm>
        </p:spPr>
        <p:txBody>
          <a:bodyPr>
            <a:normAutofit/>
          </a:bodyPr>
          <a:lstStyle/>
          <a:p>
            <a:pPr algn="ctr"/>
            <a:r>
              <a:rPr lang="en-US" sz="4000" b="1" dirty="0"/>
              <a:t>Types of Communication</a:t>
            </a:r>
          </a:p>
        </p:txBody>
      </p:sp>
      <p:graphicFrame>
        <p:nvGraphicFramePr>
          <p:cNvPr id="4" name="Content Placeholder 3">
            <a:extLst>
              <a:ext uri="{FF2B5EF4-FFF2-40B4-BE49-F238E27FC236}">
                <a16:creationId xmlns:a16="http://schemas.microsoft.com/office/drawing/2014/main" id="{4D57D0DA-5BE8-A909-72D1-5504D33BCA44}"/>
              </a:ext>
            </a:extLst>
          </p:cNvPr>
          <p:cNvGraphicFramePr>
            <a:graphicFrameLocks noGrp="1"/>
          </p:cNvGraphicFramePr>
          <p:nvPr>
            <p:ph idx="1"/>
            <p:extLst>
              <p:ext uri="{D42A27DB-BD31-4B8C-83A1-F6EECF244321}">
                <p14:modId xmlns:p14="http://schemas.microsoft.com/office/powerpoint/2010/main" val="3286112407"/>
              </p:ext>
            </p:extLst>
          </p:nvPr>
        </p:nvGraphicFramePr>
        <p:xfrm>
          <a:off x="1225826" y="1152000"/>
          <a:ext cx="9906000" cy="5067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895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625AC9A-AC59-4E15-8E55-5E113184A31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7D8F0E0-B677-4BD3-BE1A-E6E10F4F241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71931B5-FA47-457E-A85A-EB7BA0060CE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7C7EB054-737B-42EA-9398-2FCA5798E26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6E49EF6E-1767-41A6-81AA-0FBC5FB5C0E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B738DA1-F121-42F0-B964-2E6F96C1030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C4D9D4AC-341E-4D6F-AFB5-DC998A1E4CD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52CFD26F-39B0-41B6-9E05-9F6BE893516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A1C1C56F-1E20-41C7-9AE5-5385A4B5FF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4BCF-EE3B-7D4F-5BF2-4852BB381326}"/>
              </a:ext>
            </a:extLst>
          </p:cNvPr>
          <p:cNvSpPr txBox="1"/>
          <p:nvPr/>
        </p:nvSpPr>
        <p:spPr>
          <a:xfrm>
            <a:off x="1524000" y="5683560"/>
            <a:ext cx="9144000" cy="682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IN" sz="3600" b="1" dirty="0"/>
              <a:t>Building Fool Proof Communication</a:t>
            </a:r>
          </a:p>
        </p:txBody>
      </p:sp>
      <p:graphicFrame>
        <p:nvGraphicFramePr>
          <p:cNvPr id="3" name="Diagram 2">
            <a:extLst>
              <a:ext uri="{FF2B5EF4-FFF2-40B4-BE49-F238E27FC236}">
                <a16:creationId xmlns:a16="http://schemas.microsoft.com/office/drawing/2014/main" id="{29989A81-3902-8720-CF18-FB13E0A2861B}"/>
              </a:ext>
            </a:extLst>
          </p:cNvPr>
          <p:cNvGraphicFramePr/>
          <p:nvPr/>
        </p:nvGraphicFramePr>
        <p:xfrm>
          <a:off x="991893" y="719666"/>
          <a:ext cx="1032187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16EA514A-3042-893D-EEEE-5D257CB0C8B7}"/>
              </a:ext>
            </a:extLst>
          </p:cNvPr>
          <p:cNvSpPr txBox="1">
            <a:spLocks/>
          </p:cNvSpPr>
          <p:nvPr/>
        </p:nvSpPr>
        <p:spPr>
          <a:xfrm>
            <a:off x="7122565" y="1832960"/>
            <a:ext cx="788823" cy="1199259"/>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solidFill>
                  <a:srgbClr val="843C0C"/>
                </a:solidFill>
                <a:latin typeface="Swis721 Cn BT" panose="020B0506020202030204" pitchFamily="34" charset="0"/>
              </a:rPr>
              <a:t>D</a:t>
            </a:r>
          </a:p>
        </p:txBody>
      </p:sp>
      <p:sp>
        <p:nvSpPr>
          <p:cNvPr id="5" name="Title 1">
            <a:extLst>
              <a:ext uri="{FF2B5EF4-FFF2-40B4-BE49-F238E27FC236}">
                <a16:creationId xmlns:a16="http://schemas.microsoft.com/office/drawing/2014/main" id="{CBCEBC22-F346-4C1F-6AA3-1E49712F1CF8}"/>
              </a:ext>
            </a:extLst>
          </p:cNvPr>
          <p:cNvSpPr txBox="1">
            <a:spLocks/>
          </p:cNvSpPr>
          <p:nvPr/>
        </p:nvSpPr>
        <p:spPr>
          <a:xfrm>
            <a:off x="4365953" y="1832960"/>
            <a:ext cx="788823" cy="1199259"/>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solidFill>
                  <a:srgbClr val="004A8D"/>
                </a:solidFill>
                <a:latin typeface="Swis721 Cn BT" panose="020B0506020202030204" pitchFamily="34" charset="0"/>
              </a:rPr>
              <a:t>A</a:t>
            </a:r>
          </a:p>
        </p:txBody>
      </p:sp>
      <p:sp>
        <p:nvSpPr>
          <p:cNvPr id="6" name="Title 1">
            <a:extLst>
              <a:ext uri="{FF2B5EF4-FFF2-40B4-BE49-F238E27FC236}">
                <a16:creationId xmlns:a16="http://schemas.microsoft.com/office/drawing/2014/main" id="{0AD154D2-9AA7-EDF2-987E-9ECFD01678B8}"/>
              </a:ext>
            </a:extLst>
          </p:cNvPr>
          <p:cNvSpPr txBox="1">
            <a:spLocks/>
          </p:cNvSpPr>
          <p:nvPr/>
        </p:nvSpPr>
        <p:spPr>
          <a:xfrm>
            <a:off x="1609341" y="1832960"/>
            <a:ext cx="788823" cy="1199259"/>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solidFill>
                  <a:srgbClr val="ED7D31"/>
                </a:solidFill>
                <a:latin typeface="Swis721 Cn BT" panose="020B0506020202030204" pitchFamily="34" charset="0"/>
              </a:rPr>
              <a:t>L</a:t>
            </a:r>
          </a:p>
        </p:txBody>
      </p:sp>
      <p:sp>
        <p:nvSpPr>
          <p:cNvPr id="7" name="Title 1">
            <a:extLst>
              <a:ext uri="{FF2B5EF4-FFF2-40B4-BE49-F238E27FC236}">
                <a16:creationId xmlns:a16="http://schemas.microsoft.com/office/drawing/2014/main" id="{10A2B749-7E5B-0F23-F597-CB0CF7CB71E6}"/>
              </a:ext>
            </a:extLst>
          </p:cNvPr>
          <p:cNvSpPr txBox="1">
            <a:spLocks/>
          </p:cNvSpPr>
          <p:nvPr/>
        </p:nvSpPr>
        <p:spPr>
          <a:xfrm>
            <a:off x="9879177" y="1832960"/>
            <a:ext cx="788823" cy="1199259"/>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solidFill>
                  <a:srgbClr val="D60093"/>
                </a:solidFill>
                <a:latin typeface="Swis721 Cn BT" panose="020B0506020202030204" pitchFamily="34" charset="0"/>
              </a:rPr>
              <a:t>R</a:t>
            </a:r>
          </a:p>
        </p:txBody>
      </p:sp>
    </p:spTree>
    <p:extLst>
      <p:ext uri="{BB962C8B-B14F-4D97-AF65-F5344CB8AC3E}">
        <p14:creationId xmlns:p14="http://schemas.microsoft.com/office/powerpoint/2010/main" val="35511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32C9773-9D64-493B-8C98-85668AD8CFE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FA8F886F-89DD-47E0-BEE7-4203706AA9C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C182C22F-0721-4064-A14E-2409B0DD155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94E0388F-2B2D-4B13-B494-C33C1790F028}"/>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0877FF72-0F23-4817-AC54-870D3128326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D415F269-0B03-459E-A4C3-97A9FB7D50D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AC5D9222-E49E-4D28-BF36-9654AAB4173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5" grpId="0"/>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eelance Training">
      <a:majorFont>
        <a:latin typeface="Swis721 BT"/>
        <a:ea typeface=""/>
        <a:cs typeface=""/>
      </a:majorFont>
      <a:minorFont>
        <a:latin typeface="Swis721 B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23813</TotalTime>
  <Words>3353</Words>
  <Application>Microsoft Office PowerPoint</Application>
  <PresentationFormat>Widescreen</PresentationFormat>
  <Paragraphs>356</Paragraphs>
  <Slides>20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Google Sans</vt:lpstr>
      <vt:lpstr>gordita</vt:lpstr>
      <vt:lpstr>inherit</vt:lpstr>
      <vt:lpstr>Libre Franklin</vt:lpstr>
      <vt:lpstr>neuzeit-grotesk</vt:lpstr>
      <vt:lpstr>Swis721 Cn BT</vt:lpstr>
      <vt:lpstr>Symbol</vt:lpstr>
      <vt:lpstr>Office Theme</vt:lpstr>
      <vt:lpstr>Personal Effectiveness Workshop -2 Days</vt:lpstr>
      <vt:lpstr>Agenda of Workshop- Day 1</vt:lpstr>
      <vt:lpstr>Agenda of Workshop- Day 2</vt:lpstr>
      <vt:lpstr>Module-1  Understanding Personal Effectiveness?</vt:lpstr>
      <vt:lpstr>Benefits of Personal Effectiveness to Individual</vt:lpstr>
      <vt:lpstr>1. Taking Ownership and Accountability</vt:lpstr>
      <vt:lpstr>PowerPoint Presentation</vt:lpstr>
      <vt:lpstr>Types of Communication</vt:lpstr>
      <vt:lpstr>PowerPoint Presentation</vt:lpstr>
      <vt:lpstr>PowerPoint Presentation</vt:lpstr>
      <vt:lpstr>What is a Goal?</vt:lpstr>
      <vt:lpstr>Goal Setting Process</vt:lpstr>
      <vt:lpstr>PowerPoint Presentation</vt:lpstr>
      <vt:lpstr>Stakeholder - Activity</vt:lpstr>
      <vt:lpstr>Stakeholder Matrix</vt:lpstr>
      <vt:lpstr>PowerPoint Presentation</vt:lpstr>
      <vt:lpstr>Creating IMPACT </vt:lpstr>
      <vt:lpstr>PowerPoint Presentation</vt:lpstr>
      <vt:lpstr>Components/Layout of an email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dc:creator>
  <cp:lastModifiedBy>Sidharth Bhandari</cp:lastModifiedBy>
  <cp:revision>313</cp:revision>
  <dcterms:created xsi:type="dcterms:W3CDTF">2019-08-18T01:59:36Z</dcterms:created>
  <dcterms:modified xsi:type="dcterms:W3CDTF">2024-09-05T15:09:27Z</dcterms:modified>
</cp:coreProperties>
</file>