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83" r:id="rId6"/>
    <p:sldId id="284" r:id="rId7"/>
    <p:sldId id="285" r:id="rId8"/>
  </p:sldIdLst>
  <p:sldSz cx="14630400" cy="8229600"/>
  <p:notesSz cx="8229600" cy="14630400"/>
  <p:embeddedFontLst>
    <p:embeddedFont>
      <p:font typeface="Brygada 1918" panose="020B0604020202020204" charset="0"/>
      <p:regular r:id="rId10"/>
    </p:embeddedFont>
    <p:embeddedFont>
      <p:font typeface="Brygada 1918 Semi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4" d="100"/>
          <a:sy n="34" d="100"/>
        </p:scale>
        <p:origin x="9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81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1277" y="1178481"/>
            <a:ext cx="7761446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Introduction to Mindfulness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91277" y="3512920"/>
            <a:ext cx="7761446" cy="3193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350"/>
              </a:lnSpc>
              <a:buNone/>
            </a:pPr>
            <a:r>
              <a:rPr lang="en-US" sz="67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Awareness. Presence. Transformation.</a:t>
            </a:r>
            <a:endParaRPr lang="en-US" sz="6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1019770"/>
            <a:ext cx="6259949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What is Mindfulness?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155263" y="2562701"/>
            <a:ext cx="1269003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"Mindfulness is the awareness that arises from paying attention, on purpose, in the present moment, and non-judgmentally."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155263" y="3630454"/>
            <a:ext cx="1269003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— Jon Kabat-Zinn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84979" y="2285048"/>
            <a:ext cx="30480" cy="2018109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6" name="Shape 4"/>
          <p:cNvSpPr/>
          <p:nvPr/>
        </p:nvSpPr>
        <p:spPr>
          <a:xfrm>
            <a:off x="784979" y="4580811"/>
            <a:ext cx="4188857" cy="2628900"/>
          </a:xfrm>
          <a:prstGeom prst="roundRect">
            <a:avLst>
              <a:gd name="adj" fmla="val 14087"/>
            </a:avLst>
          </a:prstGeom>
          <a:solidFill>
            <a:srgbClr val="626C3B"/>
          </a:solidFill>
          <a:ln w="15240">
            <a:solidFill>
              <a:srgbClr val="7B855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47036" y="484286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Present Moment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47036" y="5376743"/>
            <a:ext cx="366474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Being fully present in the here and now, experiencing life as it unfolds.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220653" y="4580811"/>
            <a:ext cx="4188857" cy="2628900"/>
          </a:xfrm>
          <a:prstGeom prst="roundRect">
            <a:avLst>
              <a:gd name="adj" fmla="val 14087"/>
            </a:avLst>
          </a:prstGeom>
          <a:solidFill>
            <a:srgbClr val="83792E"/>
          </a:solidFill>
          <a:ln w="15240">
            <a:solidFill>
              <a:srgbClr val="9C924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2709" y="4842867"/>
            <a:ext cx="3664744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Non-Judgmental Observation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482709" y="5762506"/>
            <a:ext cx="366474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Observing thoughts, emotions, and sensations without reaction or criticism.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56326" y="4580811"/>
            <a:ext cx="4188857" cy="2628900"/>
          </a:xfrm>
          <a:prstGeom prst="roundRect">
            <a:avLst>
              <a:gd name="adj" fmla="val 14087"/>
            </a:avLst>
          </a:prstGeom>
          <a:solidFill>
            <a:srgbClr val="E8AF3B"/>
          </a:solidFill>
          <a:ln w="15240">
            <a:solidFill>
              <a:srgbClr val="CE952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918383" y="484286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Clarity &amp; Calmness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918383" y="5376743"/>
            <a:ext cx="366474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Cultivating inner peace and mental clarity through conscious awareness.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6588" y="695920"/>
            <a:ext cx="6407468" cy="614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Essence of Mindfulness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036588" y="1604605"/>
            <a:ext cx="8043624" cy="1492091"/>
          </a:xfrm>
          <a:prstGeom prst="roundRect">
            <a:avLst>
              <a:gd name="adj" fmla="val 7354"/>
            </a:avLst>
          </a:prstGeom>
          <a:solidFill>
            <a:srgbClr val="F6EBD4"/>
          </a:solidFill>
          <a:ln w="22860">
            <a:solidFill>
              <a:srgbClr val="626C3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13728" y="1604605"/>
            <a:ext cx="91440" cy="1492091"/>
          </a:xfrm>
          <a:prstGeom prst="roundRect">
            <a:avLst>
              <a:gd name="adj" fmla="val 322357"/>
            </a:avLst>
          </a:prstGeom>
          <a:solidFill>
            <a:srgbClr val="626C3B"/>
          </a:solidFill>
          <a:ln/>
        </p:spPr>
      </p:sp>
      <p:sp>
        <p:nvSpPr>
          <p:cNvPr id="6" name="Text 3"/>
          <p:cNvSpPr/>
          <p:nvPr/>
        </p:nvSpPr>
        <p:spPr>
          <a:xfrm>
            <a:off x="6324481" y="1823918"/>
            <a:ext cx="2456259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Holistic Awareness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324481" y="2248733"/>
            <a:ext cx="7536418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Awareness of body, breath, mind, and surroundings — connecting all aspects of your experience.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036588" y="3293150"/>
            <a:ext cx="8043624" cy="1177766"/>
          </a:xfrm>
          <a:prstGeom prst="roundRect">
            <a:avLst>
              <a:gd name="adj" fmla="val 9317"/>
            </a:avLst>
          </a:prstGeom>
          <a:solidFill>
            <a:srgbClr val="F6EBD4"/>
          </a:solidFill>
          <a:ln w="22860">
            <a:solidFill>
              <a:srgbClr val="83792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13728" y="3293150"/>
            <a:ext cx="91440" cy="1177766"/>
          </a:xfrm>
          <a:prstGeom prst="roundRect">
            <a:avLst>
              <a:gd name="adj" fmla="val 322357"/>
            </a:avLst>
          </a:prstGeom>
          <a:solidFill>
            <a:srgbClr val="83792E"/>
          </a:solidFill>
          <a:ln/>
        </p:spPr>
      </p:sp>
      <p:sp>
        <p:nvSpPr>
          <p:cNvPr id="10" name="Text 7"/>
          <p:cNvSpPr/>
          <p:nvPr/>
        </p:nvSpPr>
        <p:spPr>
          <a:xfrm>
            <a:off x="6324481" y="3512463"/>
            <a:ext cx="2456259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Conscious Response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324481" y="3937278"/>
            <a:ext cx="7536418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Responding instead of reacting — choosing how to engage with life's moments.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036588" y="4667369"/>
            <a:ext cx="8043624" cy="1177766"/>
          </a:xfrm>
          <a:prstGeom prst="roundRect">
            <a:avLst>
              <a:gd name="adj" fmla="val 9317"/>
            </a:avLst>
          </a:prstGeom>
          <a:solidFill>
            <a:srgbClr val="F6EBD4"/>
          </a:solidFill>
          <a:ln w="22860">
            <a:solidFill>
              <a:srgbClr val="E8AF3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13728" y="4667369"/>
            <a:ext cx="91440" cy="1177766"/>
          </a:xfrm>
          <a:prstGeom prst="roundRect">
            <a:avLst>
              <a:gd name="adj" fmla="val 322357"/>
            </a:avLst>
          </a:prstGeom>
          <a:solidFill>
            <a:srgbClr val="E8AF3B"/>
          </a:solidFill>
          <a:ln/>
        </p:spPr>
      </p:sp>
      <p:sp>
        <p:nvSpPr>
          <p:cNvPr id="14" name="Text 11"/>
          <p:cNvSpPr/>
          <p:nvPr/>
        </p:nvSpPr>
        <p:spPr>
          <a:xfrm>
            <a:off x="6324481" y="4886682"/>
            <a:ext cx="2456259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Intentional Living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6324481" y="5311497"/>
            <a:ext cx="7536418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Living consciously rather than automatically — breaking free from autopilot mode.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036588" y="6041588"/>
            <a:ext cx="8043624" cy="1492091"/>
          </a:xfrm>
          <a:prstGeom prst="roundRect">
            <a:avLst>
              <a:gd name="adj" fmla="val 7354"/>
            </a:avLst>
          </a:prstGeom>
          <a:solidFill>
            <a:srgbClr val="F6EBD4"/>
          </a:solidFill>
          <a:ln w="22860">
            <a:solidFill>
              <a:srgbClr val="CC914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013728" y="6041588"/>
            <a:ext cx="91440" cy="1492091"/>
          </a:xfrm>
          <a:prstGeom prst="roundRect">
            <a:avLst>
              <a:gd name="adj" fmla="val 322357"/>
            </a:avLst>
          </a:prstGeom>
          <a:solidFill>
            <a:srgbClr val="CC914D"/>
          </a:solidFill>
          <a:ln/>
        </p:spPr>
      </p:sp>
      <p:sp>
        <p:nvSpPr>
          <p:cNvPr id="18" name="Text 15"/>
          <p:cNvSpPr/>
          <p:nvPr/>
        </p:nvSpPr>
        <p:spPr>
          <a:xfrm>
            <a:off x="6324481" y="6260902"/>
            <a:ext cx="2655689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Foundation for Growth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6324481" y="6685717"/>
            <a:ext cx="7536418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Building emotional intelligence, resilience, and compassion through mindful practice.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503396"/>
            <a:ext cx="5907524" cy="572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The Science of Mindfulness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84979" y="1148715"/>
            <a:ext cx="4003119" cy="457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What Research Reveals</a:t>
            </a:r>
            <a:endParaRPr lang="en-US" sz="2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79" y="2086689"/>
            <a:ext cx="6306860" cy="63068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545943" y="2086689"/>
            <a:ext cx="411837" cy="411837"/>
          </a:xfrm>
          <a:prstGeom prst="roundRect">
            <a:avLst>
              <a:gd name="adj" fmla="val 66681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140779" y="2149554"/>
            <a:ext cx="2288381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Stress Reduction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140779" y="2618542"/>
            <a:ext cx="5712023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Significantly reduces stress and anxiety levels (Harvard, 2014)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545943" y="3277553"/>
            <a:ext cx="411837" cy="411837"/>
          </a:xfrm>
          <a:prstGeom prst="roundRect">
            <a:avLst>
              <a:gd name="adj" fmla="val 66681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140779" y="3340418"/>
            <a:ext cx="2597825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Cognitive Enhancement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140779" y="3809405"/>
            <a:ext cx="5712023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Enhances focus, memory, and creative thinking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545943" y="4468416"/>
            <a:ext cx="411837" cy="411837"/>
          </a:xfrm>
          <a:prstGeom prst="roundRect">
            <a:avLst>
              <a:gd name="adj" fmla="val 66681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40779" y="4531281"/>
            <a:ext cx="2288381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Emotional Balance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140779" y="5000268"/>
            <a:ext cx="5712023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Improves emotional regulation and overall well-being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545943" y="5659279"/>
            <a:ext cx="411837" cy="411837"/>
          </a:xfrm>
          <a:prstGeom prst="roundRect">
            <a:avLst>
              <a:gd name="adj" fmla="val 66681"/>
            </a:avLst>
          </a:prstGeom>
          <a:solidFill>
            <a:srgbClr val="CC914D"/>
          </a:solidFill>
          <a:ln w="7620">
            <a:solidFill>
              <a:srgbClr val="B277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40779" y="5722144"/>
            <a:ext cx="2288381" cy="285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Social Connection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140779" y="6191131"/>
            <a:ext cx="5712023" cy="292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Boosts empathy and communication skills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7677" y="874395"/>
            <a:ext cx="7761446" cy="462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0"/>
              </a:lnSpc>
              <a:buNone/>
            </a:pPr>
            <a:r>
              <a:rPr lang="en-US" sz="97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Practice. Pause. Presence.</a:t>
            </a:r>
            <a:endParaRPr lang="en-US" sz="9700" dirty="0"/>
          </a:p>
        </p:txBody>
      </p:sp>
      <p:sp>
        <p:nvSpPr>
          <p:cNvPr id="4" name="Text 1"/>
          <p:cNvSpPr/>
          <p:nvPr/>
        </p:nvSpPr>
        <p:spPr>
          <a:xfrm>
            <a:off x="6177677" y="5873829"/>
            <a:ext cx="7761446" cy="148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These three words capture the essence of mindfulness. Practice regularly, pause before reacting, and bring presence to each moment.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175105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Closing Reflection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155263" y="3293983"/>
            <a:ext cx="12690038" cy="493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"The present moment is the only time over which we have dominion."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55263" y="4065389"/>
            <a:ext cx="1269003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— Thích Nhất Hạnh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84979" y="3016329"/>
            <a:ext cx="30480" cy="1721763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6" name="Text 4"/>
          <p:cNvSpPr/>
          <p:nvPr/>
        </p:nvSpPr>
        <p:spPr>
          <a:xfrm>
            <a:off x="784979" y="5015746"/>
            <a:ext cx="1306032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As you move forward, remember that mindfulness is not about achieving perfection or reaching some distant goal. It's about showing up, again and again, to the only moment we truly have — this one.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84979" y="6083498"/>
            <a:ext cx="1306032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Each breath is a new beginning. Each moment offers a fresh opportunity to be present, aware, and alive.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48094" y="3551202"/>
            <a:ext cx="15024516" cy="212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350"/>
              </a:lnSpc>
              <a:buNone/>
            </a:pPr>
            <a:r>
              <a:rPr lang="en-US" sz="6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Thank you for your mindful presence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318</Words>
  <Application>Microsoft Office PowerPoint</Application>
  <PresentationFormat>Custom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Brygada 1918</vt:lpstr>
      <vt:lpstr>Brygada 1918 Semi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Swathi</dc:creator>
  <cp:lastModifiedBy>mohammed zaveri</cp:lastModifiedBy>
  <cp:revision>3</cp:revision>
  <dcterms:created xsi:type="dcterms:W3CDTF">2025-10-19T15:24:59Z</dcterms:created>
  <dcterms:modified xsi:type="dcterms:W3CDTF">2026-09-08T05:31:08Z</dcterms:modified>
</cp:coreProperties>
</file>