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9"/>
  </p:notesMasterIdLst>
  <p:sldIdLst>
    <p:sldId id="531" r:id="rId3"/>
    <p:sldId id="3782" r:id="rId4"/>
    <p:sldId id="3826" r:id="rId5"/>
    <p:sldId id="333" r:id="rId6"/>
    <p:sldId id="335" r:id="rId7"/>
    <p:sldId id="334" r:id="rId8"/>
    <p:sldId id="342" r:id="rId9"/>
    <p:sldId id="3853" r:id="rId10"/>
    <p:sldId id="497" r:id="rId11"/>
    <p:sldId id="3833" r:id="rId12"/>
    <p:sldId id="3479" r:id="rId13"/>
    <p:sldId id="268" r:id="rId14"/>
    <p:sldId id="498" r:id="rId15"/>
    <p:sldId id="3338" r:id="rId16"/>
    <p:sldId id="466" r:id="rId17"/>
    <p:sldId id="377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hammad Armaan" initials="MA" lastIdx="18" clrIdx="0">
    <p:extLst>
      <p:ext uri="{19B8F6BF-5375-455C-9EA6-DF929625EA0E}">
        <p15:presenceInfo xmlns:p15="http://schemas.microsoft.com/office/powerpoint/2012/main" userId="31aef47c891f50ed" providerId="Windows Live"/>
      </p:ext>
    </p:extLst>
  </p:cmAuthor>
  <p:cmAuthor id="2" name="Mohammad" initials="M" lastIdx="2" clrIdx="1">
    <p:extLst>
      <p:ext uri="{19B8F6BF-5375-455C-9EA6-DF929625EA0E}">
        <p15:presenceInfo xmlns:p15="http://schemas.microsoft.com/office/powerpoint/2012/main" userId="315c467f4dbd61de" providerId="Windows Live"/>
      </p:ext>
    </p:extLst>
  </p:cmAuthor>
  <p:cmAuthor id="3" name="Sidharth Bhandari" initials="SB" lastIdx="29" clrIdx="2">
    <p:extLst>
      <p:ext uri="{19B8F6BF-5375-455C-9EA6-DF929625EA0E}">
        <p15:presenceInfo xmlns:p15="http://schemas.microsoft.com/office/powerpoint/2012/main" userId="408c4fe377057d5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49F"/>
    <a:srgbClr val="F1F2F6"/>
    <a:srgbClr val="EBE6D0"/>
    <a:srgbClr val="459C44"/>
    <a:srgbClr val="979EB7"/>
    <a:srgbClr val="737C9D"/>
    <a:srgbClr val="5B83B4"/>
    <a:srgbClr val="55577E"/>
    <a:srgbClr val="EAB200"/>
    <a:srgbClr val="FAF9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78" autoAdjust="0"/>
    <p:restoredTop sz="71934" autoAdjust="0"/>
  </p:normalViewPr>
  <p:slideViewPr>
    <p:cSldViewPr snapToGrid="0">
      <p:cViewPr varScale="1">
        <p:scale>
          <a:sx n="63" d="100"/>
          <a:sy n="63" d="100"/>
        </p:scale>
        <p:origin x="70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7887EC-9273-4500-8EA3-369A41F426A3}" type="doc">
      <dgm:prSet loTypeId="urn:microsoft.com/office/officeart/2008/layout/AccentedPicture" loCatId="picture" qsTypeId="urn:microsoft.com/office/officeart/2005/8/quickstyle/simple4" qsCatId="simple" csTypeId="urn:microsoft.com/office/officeart/2005/8/colors/colorful4" csCatId="colorful" phldr="1"/>
      <dgm:spPr/>
      <dgm:t>
        <a:bodyPr/>
        <a:lstStyle/>
        <a:p>
          <a:endParaRPr lang="en-US"/>
        </a:p>
      </dgm:t>
    </dgm:pt>
    <dgm:pt modelId="{10590FBB-5F36-4B5B-BBA5-F63DBDBD3F37}">
      <dgm:prSet custT="1"/>
      <dgm:spPr/>
      <dgm:t>
        <a:bodyPr lIns="108000" anchor="ctr" anchorCtr="0"/>
        <a:lstStyle/>
        <a:p>
          <a:pPr algn="l" rtl="0">
            <a:lnSpc>
              <a:spcPct val="100000"/>
            </a:lnSpc>
            <a:spcAft>
              <a:spcPts val="600"/>
            </a:spcAft>
          </a:pPr>
          <a:r>
            <a:rPr lang="en-IN" sz="2000" dirty="0">
              <a:latin typeface="Swis721 Cn BT" panose="020B0506020202030204" pitchFamily="34" charset="0"/>
            </a:rPr>
            <a:t>Gives bigger and better responsibility – challenging assignments, believes in me.  </a:t>
          </a:r>
          <a:endParaRPr lang="en-US" sz="2000" dirty="0">
            <a:latin typeface="Swis721 Cn BT" panose="020B0506020202030204" pitchFamily="34" charset="0"/>
          </a:endParaRPr>
        </a:p>
      </dgm:t>
    </dgm:pt>
    <dgm:pt modelId="{42D95F79-3092-4E14-8DE4-4303334463C9}" type="parTrans" cxnId="{1BF000A9-B9B6-4635-9EC6-6D6A51051779}">
      <dgm:prSet/>
      <dgm:spPr/>
      <dgm:t>
        <a:bodyPr/>
        <a:lstStyle/>
        <a:p>
          <a:endParaRPr lang="en-US" sz="2800">
            <a:latin typeface="Agency FB" panose="020B0503020202020204" pitchFamily="34" charset="0"/>
          </a:endParaRPr>
        </a:p>
      </dgm:t>
    </dgm:pt>
    <dgm:pt modelId="{8FE9A051-AC1B-4DC7-98BA-31CB2A1D0040}" type="sibTrans" cxnId="{1BF000A9-B9B6-4635-9EC6-6D6A51051779}">
      <dgm:prSet/>
      <dgm:spPr/>
      <dgm:t>
        <a:bodyPr/>
        <a:lstStyle/>
        <a:p>
          <a:endParaRPr lang="en-US" sz="2800">
            <a:latin typeface="Agency FB" panose="020B0503020202020204" pitchFamily="34" charset="0"/>
          </a:endParaRPr>
        </a:p>
      </dgm:t>
    </dgm:pt>
    <dgm:pt modelId="{E10CDBA1-C5C4-42E8-AD1F-CDEC1A3FAD14}">
      <dgm:prSet custT="1"/>
      <dgm:spPr/>
      <dgm:t>
        <a:bodyPr lIns="108000" anchor="ctr" anchorCtr="0"/>
        <a:lstStyle/>
        <a:p>
          <a:pPr algn="l" rtl="0">
            <a:lnSpc>
              <a:spcPct val="100000"/>
            </a:lnSpc>
            <a:spcAft>
              <a:spcPts val="600"/>
            </a:spcAft>
          </a:pPr>
          <a:r>
            <a:rPr lang="en-IN" sz="2000" dirty="0">
              <a:latin typeface="Swis721 Cn BT" panose="020B0506020202030204" pitchFamily="34" charset="0"/>
            </a:rPr>
            <a:t>Involves in Decision Making Process, Listens to their feedback and ideas. </a:t>
          </a:r>
          <a:endParaRPr lang="en-US" sz="2000" dirty="0">
            <a:latin typeface="Swis721 Cn BT" panose="020B0506020202030204" pitchFamily="34" charset="0"/>
          </a:endParaRPr>
        </a:p>
      </dgm:t>
    </dgm:pt>
    <dgm:pt modelId="{3658D8E1-8A05-4B14-BACC-E74F65C7EC34}" type="parTrans" cxnId="{3AC2F9B5-C810-4CA7-8313-1A13CD83BCC7}">
      <dgm:prSet/>
      <dgm:spPr/>
      <dgm:t>
        <a:bodyPr/>
        <a:lstStyle/>
        <a:p>
          <a:endParaRPr lang="en-US" sz="2800">
            <a:latin typeface="Agency FB" panose="020B0503020202020204" pitchFamily="34" charset="0"/>
          </a:endParaRPr>
        </a:p>
      </dgm:t>
    </dgm:pt>
    <dgm:pt modelId="{EC1B9B8B-84CB-4CEB-97C1-231E9EDEBE82}" type="sibTrans" cxnId="{3AC2F9B5-C810-4CA7-8313-1A13CD83BCC7}">
      <dgm:prSet/>
      <dgm:spPr/>
      <dgm:t>
        <a:bodyPr/>
        <a:lstStyle/>
        <a:p>
          <a:endParaRPr lang="en-US" sz="2800">
            <a:latin typeface="Agency FB" panose="020B0503020202020204" pitchFamily="34" charset="0"/>
          </a:endParaRPr>
        </a:p>
      </dgm:t>
    </dgm:pt>
    <dgm:pt modelId="{7C70FDE5-EEB0-4262-BD36-DC6CCF7047A6}">
      <dgm:prSet custT="1"/>
      <dgm:spPr/>
      <dgm:t>
        <a:bodyPr lIns="108000" anchor="ctr" anchorCtr="0"/>
        <a:lstStyle/>
        <a:p>
          <a:pPr algn="l" rtl="0">
            <a:lnSpc>
              <a:spcPct val="100000"/>
            </a:lnSpc>
            <a:spcAft>
              <a:spcPts val="600"/>
            </a:spcAft>
          </a:pPr>
          <a:r>
            <a:rPr lang="en-IN" sz="2000" dirty="0">
              <a:latin typeface="Swis721 Cn BT" panose="020B0506020202030204" pitchFamily="34" charset="0"/>
            </a:rPr>
            <a:t>Helps in developing me &amp; in meeting my goals/targets – through great feedback, sending me for training programs, etc…</a:t>
          </a:r>
          <a:endParaRPr lang="en-US" sz="2000" dirty="0">
            <a:latin typeface="Swis721 Cn BT" panose="020B0506020202030204" pitchFamily="34" charset="0"/>
          </a:endParaRPr>
        </a:p>
      </dgm:t>
    </dgm:pt>
    <dgm:pt modelId="{2BCBD1A6-DC3B-405A-B34C-363DA337A29E}" type="parTrans" cxnId="{A8CF1F72-A320-4540-9061-B616D8BE7C66}">
      <dgm:prSet/>
      <dgm:spPr/>
      <dgm:t>
        <a:bodyPr/>
        <a:lstStyle/>
        <a:p>
          <a:endParaRPr lang="en-US" sz="2800">
            <a:latin typeface="Agency FB" panose="020B0503020202020204" pitchFamily="34" charset="0"/>
          </a:endParaRPr>
        </a:p>
      </dgm:t>
    </dgm:pt>
    <dgm:pt modelId="{FA787A91-3B55-48C2-BDAD-B4B5E5244450}" type="sibTrans" cxnId="{A8CF1F72-A320-4540-9061-B616D8BE7C66}">
      <dgm:prSet/>
      <dgm:spPr/>
      <dgm:t>
        <a:bodyPr/>
        <a:lstStyle/>
        <a:p>
          <a:endParaRPr lang="en-US" sz="2800">
            <a:latin typeface="Agency FB" panose="020B0503020202020204" pitchFamily="34" charset="0"/>
          </a:endParaRPr>
        </a:p>
      </dgm:t>
    </dgm:pt>
    <dgm:pt modelId="{46A7F656-EFCA-4FAA-88D8-BBBB479F3E5C}">
      <dgm:prSet custT="1"/>
      <dgm:spPr/>
      <dgm:t>
        <a:bodyPr lIns="108000" anchor="ctr" anchorCtr="0"/>
        <a:lstStyle/>
        <a:p>
          <a:pPr algn="l" rtl="0">
            <a:lnSpc>
              <a:spcPct val="100000"/>
            </a:lnSpc>
            <a:spcAft>
              <a:spcPts val="600"/>
            </a:spcAft>
          </a:pPr>
          <a:r>
            <a:rPr lang="en-IN" sz="2000" dirty="0">
              <a:latin typeface="Swis721 Cn BT" panose="020B0506020202030204" pitchFamily="34" charset="0"/>
            </a:rPr>
            <a:t>Stands by team in times of difficulty. </a:t>
          </a:r>
          <a:endParaRPr lang="en-US" sz="2000" dirty="0">
            <a:latin typeface="Swis721 Cn BT" panose="020B0506020202030204" pitchFamily="34" charset="0"/>
          </a:endParaRPr>
        </a:p>
      </dgm:t>
    </dgm:pt>
    <dgm:pt modelId="{0E7A83A2-D50B-4FB4-B8FB-54CF59453481}" type="parTrans" cxnId="{DCF773AB-B661-4784-A66A-1D8743F7F6E0}">
      <dgm:prSet/>
      <dgm:spPr/>
      <dgm:t>
        <a:bodyPr/>
        <a:lstStyle/>
        <a:p>
          <a:endParaRPr lang="en-US" sz="2800">
            <a:latin typeface="Agency FB" panose="020B0503020202020204" pitchFamily="34" charset="0"/>
          </a:endParaRPr>
        </a:p>
      </dgm:t>
    </dgm:pt>
    <dgm:pt modelId="{AC306CDD-0B53-45C7-9E04-AB2574BF1233}" type="sibTrans" cxnId="{DCF773AB-B661-4784-A66A-1D8743F7F6E0}">
      <dgm:prSet/>
      <dgm:spPr/>
      <dgm:t>
        <a:bodyPr/>
        <a:lstStyle/>
        <a:p>
          <a:endParaRPr lang="en-US" sz="2800">
            <a:latin typeface="Agency FB" panose="020B0503020202020204" pitchFamily="34" charset="0"/>
          </a:endParaRPr>
        </a:p>
      </dgm:t>
    </dgm:pt>
    <dgm:pt modelId="{48EA5CA0-4727-4B09-BD4F-A2A7D6C24E17}">
      <dgm:prSet custT="1"/>
      <dgm:spPr/>
      <dgm:t>
        <a:bodyPr lIns="108000" anchor="ctr" anchorCtr="0"/>
        <a:lstStyle/>
        <a:p>
          <a:pPr algn="l" rtl="0">
            <a:lnSpc>
              <a:spcPct val="100000"/>
            </a:lnSpc>
            <a:spcAft>
              <a:spcPts val="600"/>
            </a:spcAft>
          </a:pPr>
          <a:r>
            <a:rPr lang="en-IN" sz="2000" dirty="0">
              <a:latin typeface="Swis721 Cn BT" panose="020B0506020202030204" pitchFamily="34" charset="0"/>
            </a:rPr>
            <a:t>Appreciates and Recognizes – specially publicly. </a:t>
          </a:r>
          <a:endParaRPr lang="en-US" sz="2000" dirty="0">
            <a:latin typeface="Swis721 Cn BT" panose="020B0506020202030204" pitchFamily="34" charset="0"/>
          </a:endParaRPr>
        </a:p>
      </dgm:t>
    </dgm:pt>
    <dgm:pt modelId="{B9BD21B9-1DCC-44E8-B5CD-A9454674B5F2}" type="parTrans" cxnId="{5519173E-5C99-4C62-9BFC-7453E3C68C5B}">
      <dgm:prSet/>
      <dgm:spPr/>
      <dgm:t>
        <a:bodyPr/>
        <a:lstStyle/>
        <a:p>
          <a:endParaRPr lang="en-IN"/>
        </a:p>
      </dgm:t>
    </dgm:pt>
    <dgm:pt modelId="{5E969911-C580-4320-814F-2DA2C6AC397D}" type="sibTrans" cxnId="{5519173E-5C99-4C62-9BFC-7453E3C68C5B}">
      <dgm:prSet/>
      <dgm:spPr/>
      <dgm:t>
        <a:bodyPr/>
        <a:lstStyle/>
        <a:p>
          <a:endParaRPr lang="en-IN"/>
        </a:p>
      </dgm:t>
    </dgm:pt>
    <dgm:pt modelId="{3838F80C-87D1-4887-AD0D-A4335F8AB0C6}">
      <dgm:prSet custT="1"/>
      <dgm:spPr/>
      <dgm:t>
        <a:bodyPr anchor="ctr" anchorCtr="0"/>
        <a:lstStyle/>
        <a:p>
          <a:pPr algn="l" rtl="0"/>
          <a:endParaRPr lang="en-US" sz="2000" dirty="0">
            <a:latin typeface="Swis721 Cn BT" panose="020B0506020202030204" pitchFamily="34" charset="0"/>
          </a:endParaRPr>
        </a:p>
      </dgm:t>
    </dgm:pt>
    <dgm:pt modelId="{F16D85DE-C3AD-4C36-99AA-39712F95E30C}" type="parTrans" cxnId="{6F360A8D-3B75-4678-8A79-BD088BD8FC27}">
      <dgm:prSet/>
      <dgm:spPr/>
      <dgm:t>
        <a:bodyPr/>
        <a:lstStyle/>
        <a:p>
          <a:endParaRPr lang="en-IN"/>
        </a:p>
      </dgm:t>
    </dgm:pt>
    <dgm:pt modelId="{FAF90D68-F81A-4753-A2E0-6988254D4BD3}" type="sibTrans" cxnId="{6F360A8D-3B75-4678-8A79-BD088BD8FC27}">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34596" t="-16689" r="-32726" b="-9361"/>
          </a:stretch>
        </a:blipFill>
        <a:ln w="19050">
          <a:solidFill>
            <a:schemeClr val="tx1"/>
          </a:solidFill>
        </a:ln>
      </dgm:spPr>
      <dgm:t>
        <a:bodyPr/>
        <a:lstStyle/>
        <a:p>
          <a:endParaRPr lang="en-IN"/>
        </a:p>
      </dgm:t>
    </dgm:pt>
    <dgm:pt modelId="{FE526637-5935-45CA-AD4D-074BFB6F5299}" type="pres">
      <dgm:prSet presAssocID="{F67887EC-9273-4500-8EA3-369A41F426A3}" presName="Name0" presStyleCnt="0">
        <dgm:presLayoutVars>
          <dgm:dir/>
        </dgm:presLayoutVars>
      </dgm:prSet>
      <dgm:spPr/>
    </dgm:pt>
    <dgm:pt modelId="{13AAEA01-07A2-4ECB-B24A-2C922FFE278A}" type="pres">
      <dgm:prSet presAssocID="{FAF90D68-F81A-4753-A2E0-6988254D4BD3}" presName="picture_1" presStyleLbl="bgImgPlace1" presStyleIdx="0" presStyleCnt="1"/>
      <dgm:spPr/>
    </dgm:pt>
    <dgm:pt modelId="{FA9ABE14-B06B-4375-8406-2B3F2288F69C}" type="pres">
      <dgm:prSet presAssocID="{3838F80C-87D1-4887-AD0D-A4335F8AB0C6}" presName="text_1" presStyleLbl="node1" presStyleIdx="0" presStyleCnt="0">
        <dgm:presLayoutVars>
          <dgm:bulletEnabled val="1"/>
        </dgm:presLayoutVars>
      </dgm:prSet>
      <dgm:spPr/>
    </dgm:pt>
    <dgm:pt modelId="{41D40B1B-E473-4004-8B95-4452A5836E6D}" type="pres">
      <dgm:prSet presAssocID="{F67887EC-9273-4500-8EA3-369A41F426A3}" presName="linV" presStyleCnt="0"/>
      <dgm:spPr/>
    </dgm:pt>
    <dgm:pt modelId="{B62EC026-BA03-4BE8-910A-BFEC91DD9EC0}" type="pres">
      <dgm:prSet presAssocID="{48EA5CA0-4727-4B09-BD4F-A2A7D6C24E17}" presName="pair" presStyleCnt="0"/>
      <dgm:spPr/>
    </dgm:pt>
    <dgm:pt modelId="{5565651D-8BF0-4057-A69D-F191217503DB}" type="pres">
      <dgm:prSet presAssocID="{48EA5CA0-4727-4B09-BD4F-A2A7D6C24E17}" presName="spaceH" presStyleLbl="node1" presStyleIdx="0" presStyleCnt="0"/>
      <dgm:spPr/>
    </dgm:pt>
    <dgm:pt modelId="{0A69E97F-91AF-4E7A-BCFF-19E2AEB37E0F}" type="pres">
      <dgm:prSet presAssocID="{48EA5CA0-4727-4B09-BD4F-A2A7D6C24E17}" presName="desPictures" presStyleLbl="alignImgPlace1" presStyleIdx="0" presStyleCnt="5"/>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471" t="17593" r="-1471" b="2343"/>
          </a:stretch>
        </a:blipFill>
        <a:ln w="19050">
          <a:solidFill>
            <a:schemeClr val="tx1"/>
          </a:solidFill>
        </a:ln>
      </dgm:spPr>
    </dgm:pt>
    <dgm:pt modelId="{519BC82D-C517-40A8-A7DC-612C2E257B93}" type="pres">
      <dgm:prSet presAssocID="{48EA5CA0-4727-4B09-BD4F-A2A7D6C24E17}" presName="desTextWrapper" presStyleCnt="0"/>
      <dgm:spPr/>
    </dgm:pt>
    <dgm:pt modelId="{031325ED-384E-4AF3-A146-582EC68F236F}" type="pres">
      <dgm:prSet presAssocID="{48EA5CA0-4727-4B09-BD4F-A2A7D6C24E17}" presName="desText" presStyleLbl="revTx" presStyleIdx="0" presStyleCnt="5" custScaleX="170330">
        <dgm:presLayoutVars>
          <dgm:bulletEnabled val="1"/>
        </dgm:presLayoutVars>
      </dgm:prSet>
      <dgm:spPr/>
    </dgm:pt>
    <dgm:pt modelId="{B828BB95-8EF9-4C51-A4E0-57EF90A526C2}" type="pres">
      <dgm:prSet presAssocID="{5E969911-C580-4320-814F-2DA2C6AC397D}" presName="spaceV" presStyleCnt="0"/>
      <dgm:spPr/>
    </dgm:pt>
    <dgm:pt modelId="{403CF2F4-80B8-4C0E-8DD7-FA58768ED4CC}" type="pres">
      <dgm:prSet presAssocID="{10590FBB-5F36-4B5B-BBA5-F63DBDBD3F37}" presName="pair" presStyleCnt="0"/>
      <dgm:spPr/>
    </dgm:pt>
    <dgm:pt modelId="{46727784-C9C5-418D-9394-B21F1A58D1AA}" type="pres">
      <dgm:prSet presAssocID="{10590FBB-5F36-4B5B-BBA5-F63DBDBD3F37}" presName="spaceH" presStyleLbl="node1" presStyleIdx="0" presStyleCnt="0"/>
      <dgm:spPr/>
    </dgm:pt>
    <dgm:pt modelId="{52A1A8B5-F303-4779-8296-DD59CA54EC6E}" type="pres">
      <dgm:prSet presAssocID="{10590FBB-5F36-4B5B-BBA5-F63DBDBD3F37}" presName="desPictures" presStyleLbl="alignImgPlace1" presStyleIdx="1" presStyleCnt="5"/>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8159" t="437" r="-20533" b="-7190"/>
          </a:stretch>
        </a:blipFill>
        <a:ln w="19050">
          <a:solidFill>
            <a:schemeClr val="tx1"/>
          </a:solidFill>
        </a:ln>
      </dgm:spPr>
    </dgm:pt>
    <dgm:pt modelId="{350E7EAB-929B-4D14-B728-BC2D752ACA8D}" type="pres">
      <dgm:prSet presAssocID="{10590FBB-5F36-4B5B-BBA5-F63DBDBD3F37}" presName="desTextWrapper" presStyleCnt="0"/>
      <dgm:spPr/>
    </dgm:pt>
    <dgm:pt modelId="{3500CB2F-F348-45DF-BBD5-06A62C884825}" type="pres">
      <dgm:prSet presAssocID="{10590FBB-5F36-4B5B-BBA5-F63DBDBD3F37}" presName="desText" presStyleLbl="revTx" presStyleIdx="1" presStyleCnt="5" custScaleX="170330">
        <dgm:presLayoutVars>
          <dgm:bulletEnabled val="1"/>
        </dgm:presLayoutVars>
      </dgm:prSet>
      <dgm:spPr/>
    </dgm:pt>
    <dgm:pt modelId="{05F52282-BA1A-44D1-A917-FB5E263B2A52}" type="pres">
      <dgm:prSet presAssocID="{8FE9A051-AC1B-4DC7-98BA-31CB2A1D0040}" presName="spaceV" presStyleCnt="0"/>
      <dgm:spPr/>
    </dgm:pt>
    <dgm:pt modelId="{9E2D8C81-2E4B-46DF-A10E-603636C96495}" type="pres">
      <dgm:prSet presAssocID="{E10CDBA1-C5C4-42E8-AD1F-CDEC1A3FAD14}" presName="pair" presStyleCnt="0"/>
      <dgm:spPr/>
    </dgm:pt>
    <dgm:pt modelId="{B6F11992-C089-4912-BD0F-2FEF2723E6F7}" type="pres">
      <dgm:prSet presAssocID="{E10CDBA1-C5C4-42E8-AD1F-CDEC1A3FAD14}" presName="spaceH" presStyleLbl="node1" presStyleIdx="0" presStyleCnt="0"/>
      <dgm:spPr/>
    </dgm:pt>
    <dgm:pt modelId="{B687E4DF-5408-48AB-A1E3-26380580C85D}" type="pres">
      <dgm:prSet presAssocID="{E10CDBA1-C5C4-42E8-AD1F-CDEC1A3FAD14}" presName="desPictures" presStyleLbl="alignImgPlace1" presStyleIdx="2" presStyleCnt="5"/>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3377" t="-3377" r="-3377" b="-3377"/>
          </a:stretch>
        </a:blipFill>
        <a:ln w="19050">
          <a:solidFill>
            <a:schemeClr val="tx1"/>
          </a:solidFill>
        </a:ln>
      </dgm:spPr>
    </dgm:pt>
    <dgm:pt modelId="{729D8D71-DCB5-48C6-BE90-D60EFDA5BE95}" type="pres">
      <dgm:prSet presAssocID="{E10CDBA1-C5C4-42E8-AD1F-CDEC1A3FAD14}" presName="desTextWrapper" presStyleCnt="0"/>
      <dgm:spPr/>
    </dgm:pt>
    <dgm:pt modelId="{01317C75-6D17-4BB0-80FE-B74DBF2AF6BD}" type="pres">
      <dgm:prSet presAssocID="{E10CDBA1-C5C4-42E8-AD1F-CDEC1A3FAD14}" presName="desText" presStyleLbl="revTx" presStyleIdx="2" presStyleCnt="5" custScaleX="170330">
        <dgm:presLayoutVars>
          <dgm:bulletEnabled val="1"/>
        </dgm:presLayoutVars>
      </dgm:prSet>
      <dgm:spPr/>
    </dgm:pt>
    <dgm:pt modelId="{12E9A545-20DE-4792-8293-DEC0CB7D22ED}" type="pres">
      <dgm:prSet presAssocID="{EC1B9B8B-84CB-4CEB-97C1-231E9EDEBE82}" presName="spaceV" presStyleCnt="0"/>
      <dgm:spPr/>
    </dgm:pt>
    <dgm:pt modelId="{359F1C02-4917-436D-890A-D0D774FF405E}" type="pres">
      <dgm:prSet presAssocID="{7C70FDE5-EEB0-4262-BD36-DC6CCF7047A6}" presName="pair" presStyleCnt="0"/>
      <dgm:spPr/>
    </dgm:pt>
    <dgm:pt modelId="{11E180CC-D825-483A-8121-A293A5F5FA77}" type="pres">
      <dgm:prSet presAssocID="{7C70FDE5-EEB0-4262-BD36-DC6CCF7047A6}" presName="spaceH" presStyleLbl="node1" presStyleIdx="0" presStyleCnt="0"/>
      <dgm:spPr/>
    </dgm:pt>
    <dgm:pt modelId="{7621215F-3643-447C-8AEC-AF8D6D183D43}" type="pres">
      <dgm:prSet presAssocID="{7C70FDE5-EEB0-4262-BD36-DC6CCF7047A6}" presName="desPictures" presStyleLbl="alignImgPlace1" presStyleIdx="3" presStyleCnt="5"/>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52941" t="436" r="436" b="-14814"/>
          </a:stretch>
        </a:blipFill>
        <a:ln w="19050">
          <a:solidFill>
            <a:schemeClr val="tx1"/>
          </a:solidFill>
        </a:ln>
      </dgm:spPr>
    </dgm:pt>
    <dgm:pt modelId="{50003933-8C49-4D2B-B143-4CE31D56E254}" type="pres">
      <dgm:prSet presAssocID="{7C70FDE5-EEB0-4262-BD36-DC6CCF7047A6}" presName="desTextWrapper" presStyleCnt="0"/>
      <dgm:spPr/>
    </dgm:pt>
    <dgm:pt modelId="{725286E7-C601-43D6-9F57-3167C64CF5A9}" type="pres">
      <dgm:prSet presAssocID="{7C70FDE5-EEB0-4262-BD36-DC6CCF7047A6}" presName="desText" presStyleLbl="revTx" presStyleIdx="3" presStyleCnt="5" custScaleX="170330">
        <dgm:presLayoutVars>
          <dgm:bulletEnabled val="1"/>
        </dgm:presLayoutVars>
      </dgm:prSet>
      <dgm:spPr/>
    </dgm:pt>
    <dgm:pt modelId="{EBF565C7-B983-48AB-9E44-848C902F6BE7}" type="pres">
      <dgm:prSet presAssocID="{FA787A91-3B55-48C2-BDAD-B4B5E5244450}" presName="spaceV" presStyleCnt="0"/>
      <dgm:spPr/>
    </dgm:pt>
    <dgm:pt modelId="{8FA7A9FA-6ADD-43FB-B3D1-501179415A1A}" type="pres">
      <dgm:prSet presAssocID="{46A7F656-EFCA-4FAA-88D8-BBBB479F3E5C}" presName="pair" presStyleCnt="0"/>
      <dgm:spPr/>
    </dgm:pt>
    <dgm:pt modelId="{7CE235A8-871C-48FF-A834-9B6F53B48C5D}" type="pres">
      <dgm:prSet presAssocID="{46A7F656-EFCA-4FAA-88D8-BBBB479F3E5C}" presName="spaceH" presStyleLbl="node1" presStyleIdx="0" presStyleCnt="0"/>
      <dgm:spPr/>
    </dgm:pt>
    <dgm:pt modelId="{3E8EA970-2C9A-4DB2-A5D7-AA5F0FA621FA}" type="pres">
      <dgm:prSet presAssocID="{46A7F656-EFCA-4FAA-88D8-BBBB479F3E5C}" presName="desPictures" presStyleLbl="alignImgPlace1" presStyleIdx="4" presStyleCnt="5"/>
      <dgm:spPr>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26252" t="-12908" r="-33878" b="-20534"/>
          </a:stretch>
        </a:blipFill>
        <a:ln w="19050">
          <a:solidFill>
            <a:schemeClr val="tx1"/>
          </a:solidFill>
        </a:ln>
      </dgm:spPr>
    </dgm:pt>
    <dgm:pt modelId="{E956ABD8-D936-450E-BDAB-D3CFD9E2E90F}" type="pres">
      <dgm:prSet presAssocID="{46A7F656-EFCA-4FAA-88D8-BBBB479F3E5C}" presName="desTextWrapper" presStyleCnt="0"/>
      <dgm:spPr/>
    </dgm:pt>
    <dgm:pt modelId="{71323C7E-31B4-47E6-A1DE-021E25EDC915}" type="pres">
      <dgm:prSet presAssocID="{46A7F656-EFCA-4FAA-88D8-BBBB479F3E5C}" presName="desText" presStyleLbl="revTx" presStyleIdx="4" presStyleCnt="5" custScaleX="170330">
        <dgm:presLayoutVars>
          <dgm:bulletEnabled val="1"/>
        </dgm:presLayoutVars>
      </dgm:prSet>
      <dgm:spPr/>
    </dgm:pt>
    <dgm:pt modelId="{F313F64F-9172-4650-AD63-727E025A1738}" type="pres">
      <dgm:prSet presAssocID="{F67887EC-9273-4500-8EA3-369A41F426A3}" presName="maxNode" presStyleCnt="0"/>
      <dgm:spPr/>
    </dgm:pt>
    <dgm:pt modelId="{B2ED13B4-8DD8-4719-8F25-8C376975FC98}" type="pres">
      <dgm:prSet presAssocID="{F67887EC-9273-4500-8EA3-369A41F426A3}" presName="Name33" presStyleCnt="0"/>
      <dgm:spPr/>
    </dgm:pt>
  </dgm:ptLst>
  <dgm:cxnLst>
    <dgm:cxn modelId="{992BC81C-BFB1-4787-9CBF-DBDDFB2A600C}" type="presOf" srcId="{F67887EC-9273-4500-8EA3-369A41F426A3}" destId="{FE526637-5935-45CA-AD4D-074BFB6F5299}" srcOrd="0" destOrd="0" presId="urn:microsoft.com/office/officeart/2008/layout/AccentedPicture"/>
    <dgm:cxn modelId="{65A8B31E-0C31-4FC6-A0B5-E2B13AFF7B27}" type="presOf" srcId="{3838F80C-87D1-4887-AD0D-A4335F8AB0C6}" destId="{FA9ABE14-B06B-4375-8406-2B3F2288F69C}" srcOrd="0" destOrd="0" presId="urn:microsoft.com/office/officeart/2008/layout/AccentedPicture"/>
    <dgm:cxn modelId="{BDB7D222-896A-45C9-BF22-51C3187350E7}" type="presOf" srcId="{10590FBB-5F36-4B5B-BBA5-F63DBDBD3F37}" destId="{3500CB2F-F348-45DF-BBD5-06A62C884825}" srcOrd="0" destOrd="0" presId="urn:microsoft.com/office/officeart/2008/layout/AccentedPicture"/>
    <dgm:cxn modelId="{5519173E-5C99-4C62-9BFC-7453E3C68C5B}" srcId="{F67887EC-9273-4500-8EA3-369A41F426A3}" destId="{48EA5CA0-4727-4B09-BD4F-A2A7D6C24E17}" srcOrd="1" destOrd="0" parTransId="{B9BD21B9-1DCC-44E8-B5CD-A9454674B5F2}" sibTransId="{5E969911-C580-4320-814F-2DA2C6AC397D}"/>
    <dgm:cxn modelId="{A8CF1F72-A320-4540-9061-B616D8BE7C66}" srcId="{F67887EC-9273-4500-8EA3-369A41F426A3}" destId="{7C70FDE5-EEB0-4262-BD36-DC6CCF7047A6}" srcOrd="4" destOrd="0" parTransId="{2BCBD1A6-DC3B-405A-B34C-363DA337A29E}" sibTransId="{FA787A91-3B55-48C2-BDAD-B4B5E5244450}"/>
    <dgm:cxn modelId="{E1316654-D1D9-4844-A652-99B95EE8B769}" type="presOf" srcId="{48EA5CA0-4727-4B09-BD4F-A2A7D6C24E17}" destId="{031325ED-384E-4AF3-A146-582EC68F236F}" srcOrd="0" destOrd="0" presId="urn:microsoft.com/office/officeart/2008/layout/AccentedPicture"/>
    <dgm:cxn modelId="{D892D38B-75B5-4979-B463-AA2D87131FBF}" type="presOf" srcId="{E10CDBA1-C5C4-42E8-AD1F-CDEC1A3FAD14}" destId="{01317C75-6D17-4BB0-80FE-B74DBF2AF6BD}" srcOrd="0" destOrd="0" presId="urn:microsoft.com/office/officeart/2008/layout/AccentedPicture"/>
    <dgm:cxn modelId="{6F360A8D-3B75-4678-8A79-BD088BD8FC27}" srcId="{F67887EC-9273-4500-8EA3-369A41F426A3}" destId="{3838F80C-87D1-4887-AD0D-A4335F8AB0C6}" srcOrd="0" destOrd="0" parTransId="{F16D85DE-C3AD-4C36-99AA-39712F95E30C}" sibTransId="{FAF90D68-F81A-4753-A2E0-6988254D4BD3}"/>
    <dgm:cxn modelId="{477DA89B-3CE5-4C15-BDDD-62A1EFA23DD7}" type="presOf" srcId="{7C70FDE5-EEB0-4262-BD36-DC6CCF7047A6}" destId="{725286E7-C601-43D6-9F57-3167C64CF5A9}" srcOrd="0" destOrd="0" presId="urn:microsoft.com/office/officeart/2008/layout/AccentedPicture"/>
    <dgm:cxn modelId="{1BF000A9-B9B6-4635-9EC6-6D6A51051779}" srcId="{F67887EC-9273-4500-8EA3-369A41F426A3}" destId="{10590FBB-5F36-4B5B-BBA5-F63DBDBD3F37}" srcOrd="2" destOrd="0" parTransId="{42D95F79-3092-4E14-8DE4-4303334463C9}" sibTransId="{8FE9A051-AC1B-4DC7-98BA-31CB2A1D0040}"/>
    <dgm:cxn modelId="{DCF773AB-B661-4784-A66A-1D8743F7F6E0}" srcId="{F67887EC-9273-4500-8EA3-369A41F426A3}" destId="{46A7F656-EFCA-4FAA-88D8-BBBB479F3E5C}" srcOrd="5" destOrd="0" parTransId="{0E7A83A2-D50B-4FB4-B8FB-54CF59453481}" sibTransId="{AC306CDD-0B53-45C7-9E04-AB2574BF1233}"/>
    <dgm:cxn modelId="{3AC2F9B5-C810-4CA7-8313-1A13CD83BCC7}" srcId="{F67887EC-9273-4500-8EA3-369A41F426A3}" destId="{E10CDBA1-C5C4-42E8-AD1F-CDEC1A3FAD14}" srcOrd="3" destOrd="0" parTransId="{3658D8E1-8A05-4B14-BACC-E74F65C7EC34}" sibTransId="{EC1B9B8B-84CB-4CEB-97C1-231E9EDEBE82}"/>
    <dgm:cxn modelId="{3545B7E8-425F-4955-AF77-6687D1C71C30}" type="presOf" srcId="{FAF90D68-F81A-4753-A2E0-6988254D4BD3}" destId="{13AAEA01-07A2-4ECB-B24A-2C922FFE278A}" srcOrd="0" destOrd="0" presId="urn:microsoft.com/office/officeart/2008/layout/AccentedPicture"/>
    <dgm:cxn modelId="{607AFDF0-E7CC-4799-86BF-1009B8BE8CEA}" type="presOf" srcId="{46A7F656-EFCA-4FAA-88D8-BBBB479F3E5C}" destId="{71323C7E-31B4-47E6-A1DE-021E25EDC915}" srcOrd="0" destOrd="0" presId="urn:microsoft.com/office/officeart/2008/layout/AccentedPicture"/>
    <dgm:cxn modelId="{B39175BE-14EB-49C5-A0E1-BC65EA7755EA}" type="presParOf" srcId="{FE526637-5935-45CA-AD4D-074BFB6F5299}" destId="{13AAEA01-07A2-4ECB-B24A-2C922FFE278A}" srcOrd="0" destOrd="0" presId="urn:microsoft.com/office/officeart/2008/layout/AccentedPicture"/>
    <dgm:cxn modelId="{F5F36F74-2140-4468-B08D-DC04A4F8C60B}" type="presParOf" srcId="{FE526637-5935-45CA-AD4D-074BFB6F5299}" destId="{FA9ABE14-B06B-4375-8406-2B3F2288F69C}" srcOrd="1" destOrd="0" presId="urn:microsoft.com/office/officeart/2008/layout/AccentedPicture"/>
    <dgm:cxn modelId="{9745094F-F2FE-4783-AF97-9D4D12277889}" type="presParOf" srcId="{FE526637-5935-45CA-AD4D-074BFB6F5299}" destId="{41D40B1B-E473-4004-8B95-4452A5836E6D}" srcOrd="2" destOrd="0" presId="urn:microsoft.com/office/officeart/2008/layout/AccentedPicture"/>
    <dgm:cxn modelId="{F5A8578A-207B-4441-9742-8BAAAC27F394}" type="presParOf" srcId="{41D40B1B-E473-4004-8B95-4452A5836E6D}" destId="{B62EC026-BA03-4BE8-910A-BFEC91DD9EC0}" srcOrd="0" destOrd="0" presId="urn:microsoft.com/office/officeart/2008/layout/AccentedPicture"/>
    <dgm:cxn modelId="{2DF5757B-2DAD-4729-B9AB-2FA4F8BC975F}" type="presParOf" srcId="{B62EC026-BA03-4BE8-910A-BFEC91DD9EC0}" destId="{5565651D-8BF0-4057-A69D-F191217503DB}" srcOrd="0" destOrd="0" presId="urn:microsoft.com/office/officeart/2008/layout/AccentedPicture"/>
    <dgm:cxn modelId="{47480F14-C289-40CC-A7A7-577FD0B9CBD7}" type="presParOf" srcId="{B62EC026-BA03-4BE8-910A-BFEC91DD9EC0}" destId="{0A69E97F-91AF-4E7A-BCFF-19E2AEB37E0F}" srcOrd="1" destOrd="0" presId="urn:microsoft.com/office/officeart/2008/layout/AccentedPicture"/>
    <dgm:cxn modelId="{7C162244-C969-406D-9189-B3F2ECBFF45E}" type="presParOf" srcId="{B62EC026-BA03-4BE8-910A-BFEC91DD9EC0}" destId="{519BC82D-C517-40A8-A7DC-612C2E257B93}" srcOrd="2" destOrd="0" presId="urn:microsoft.com/office/officeart/2008/layout/AccentedPicture"/>
    <dgm:cxn modelId="{D3827742-45D4-4B0F-90DC-D8DD1D2818F9}" type="presParOf" srcId="{519BC82D-C517-40A8-A7DC-612C2E257B93}" destId="{031325ED-384E-4AF3-A146-582EC68F236F}" srcOrd="0" destOrd="0" presId="urn:microsoft.com/office/officeart/2008/layout/AccentedPicture"/>
    <dgm:cxn modelId="{81C7561F-71FE-4DB8-AB87-3D80923742A8}" type="presParOf" srcId="{41D40B1B-E473-4004-8B95-4452A5836E6D}" destId="{B828BB95-8EF9-4C51-A4E0-57EF90A526C2}" srcOrd="1" destOrd="0" presId="urn:microsoft.com/office/officeart/2008/layout/AccentedPicture"/>
    <dgm:cxn modelId="{06273368-0DC5-4340-B825-6B1E1B1D7F61}" type="presParOf" srcId="{41D40B1B-E473-4004-8B95-4452A5836E6D}" destId="{403CF2F4-80B8-4C0E-8DD7-FA58768ED4CC}" srcOrd="2" destOrd="0" presId="urn:microsoft.com/office/officeart/2008/layout/AccentedPicture"/>
    <dgm:cxn modelId="{30935B27-1F6E-4E47-92D7-1B8FE044AB57}" type="presParOf" srcId="{403CF2F4-80B8-4C0E-8DD7-FA58768ED4CC}" destId="{46727784-C9C5-418D-9394-B21F1A58D1AA}" srcOrd="0" destOrd="0" presId="urn:microsoft.com/office/officeart/2008/layout/AccentedPicture"/>
    <dgm:cxn modelId="{45A3CD15-D2AF-475A-B88C-32E9D3C90CAB}" type="presParOf" srcId="{403CF2F4-80B8-4C0E-8DD7-FA58768ED4CC}" destId="{52A1A8B5-F303-4779-8296-DD59CA54EC6E}" srcOrd="1" destOrd="0" presId="urn:microsoft.com/office/officeart/2008/layout/AccentedPicture"/>
    <dgm:cxn modelId="{8A938843-79BE-43DD-AE3C-B41AEDA49F45}" type="presParOf" srcId="{403CF2F4-80B8-4C0E-8DD7-FA58768ED4CC}" destId="{350E7EAB-929B-4D14-B728-BC2D752ACA8D}" srcOrd="2" destOrd="0" presId="urn:microsoft.com/office/officeart/2008/layout/AccentedPicture"/>
    <dgm:cxn modelId="{E2098BEA-9F2E-4154-B621-04A0DAA43BD1}" type="presParOf" srcId="{350E7EAB-929B-4D14-B728-BC2D752ACA8D}" destId="{3500CB2F-F348-45DF-BBD5-06A62C884825}" srcOrd="0" destOrd="0" presId="urn:microsoft.com/office/officeart/2008/layout/AccentedPicture"/>
    <dgm:cxn modelId="{E088FB85-4B34-4DA0-B7F9-43F7B0423A71}" type="presParOf" srcId="{41D40B1B-E473-4004-8B95-4452A5836E6D}" destId="{05F52282-BA1A-44D1-A917-FB5E263B2A52}" srcOrd="3" destOrd="0" presId="urn:microsoft.com/office/officeart/2008/layout/AccentedPicture"/>
    <dgm:cxn modelId="{07A189FD-C988-414E-945E-1D60076ED542}" type="presParOf" srcId="{41D40B1B-E473-4004-8B95-4452A5836E6D}" destId="{9E2D8C81-2E4B-46DF-A10E-603636C96495}" srcOrd="4" destOrd="0" presId="urn:microsoft.com/office/officeart/2008/layout/AccentedPicture"/>
    <dgm:cxn modelId="{C576B0DB-AE5C-4994-8CCF-C2C545CDF334}" type="presParOf" srcId="{9E2D8C81-2E4B-46DF-A10E-603636C96495}" destId="{B6F11992-C089-4912-BD0F-2FEF2723E6F7}" srcOrd="0" destOrd="0" presId="urn:microsoft.com/office/officeart/2008/layout/AccentedPicture"/>
    <dgm:cxn modelId="{491C2A2F-AB9D-4517-9EE2-327EAA34D4FC}" type="presParOf" srcId="{9E2D8C81-2E4B-46DF-A10E-603636C96495}" destId="{B687E4DF-5408-48AB-A1E3-26380580C85D}" srcOrd="1" destOrd="0" presId="urn:microsoft.com/office/officeart/2008/layout/AccentedPicture"/>
    <dgm:cxn modelId="{2C89511C-2E4E-463D-8673-3E394AAE5743}" type="presParOf" srcId="{9E2D8C81-2E4B-46DF-A10E-603636C96495}" destId="{729D8D71-DCB5-48C6-BE90-D60EFDA5BE95}" srcOrd="2" destOrd="0" presId="urn:microsoft.com/office/officeart/2008/layout/AccentedPicture"/>
    <dgm:cxn modelId="{1B877AB7-7802-45B8-9952-6450331D53AF}" type="presParOf" srcId="{729D8D71-DCB5-48C6-BE90-D60EFDA5BE95}" destId="{01317C75-6D17-4BB0-80FE-B74DBF2AF6BD}" srcOrd="0" destOrd="0" presId="urn:microsoft.com/office/officeart/2008/layout/AccentedPicture"/>
    <dgm:cxn modelId="{6E0D72ED-C0B9-47E0-850D-C385C5E19544}" type="presParOf" srcId="{41D40B1B-E473-4004-8B95-4452A5836E6D}" destId="{12E9A545-20DE-4792-8293-DEC0CB7D22ED}" srcOrd="5" destOrd="0" presId="urn:microsoft.com/office/officeart/2008/layout/AccentedPicture"/>
    <dgm:cxn modelId="{9D42C176-89EE-492B-AF06-D814C6BD71F0}" type="presParOf" srcId="{41D40B1B-E473-4004-8B95-4452A5836E6D}" destId="{359F1C02-4917-436D-890A-D0D774FF405E}" srcOrd="6" destOrd="0" presId="urn:microsoft.com/office/officeart/2008/layout/AccentedPicture"/>
    <dgm:cxn modelId="{8A56E082-6EDF-4BC3-9360-B2763B7642C4}" type="presParOf" srcId="{359F1C02-4917-436D-890A-D0D774FF405E}" destId="{11E180CC-D825-483A-8121-A293A5F5FA77}" srcOrd="0" destOrd="0" presId="urn:microsoft.com/office/officeart/2008/layout/AccentedPicture"/>
    <dgm:cxn modelId="{D0A1A62B-CEE4-46D0-9F62-4C1933F35C23}" type="presParOf" srcId="{359F1C02-4917-436D-890A-D0D774FF405E}" destId="{7621215F-3643-447C-8AEC-AF8D6D183D43}" srcOrd="1" destOrd="0" presId="urn:microsoft.com/office/officeart/2008/layout/AccentedPicture"/>
    <dgm:cxn modelId="{BCDF786A-3C4E-486D-BA40-3EFB2F1D7B1D}" type="presParOf" srcId="{359F1C02-4917-436D-890A-D0D774FF405E}" destId="{50003933-8C49-4D2B-B143-4CE31D56E254}" srcOrd="2" destOrd="0" presId="urn:microsoft.com/office/officeart/2008/layout/AccentedPicture"/>
    <dgm:cxn modelId="{985D0DC2-05BE-4EE6-9D8D-B9F5EAFBB21D}" type="presParOf" srcId="{50003933-8C49-4D2B-B143-4CE31D56E254}" destId="{725286E7-C601-43D6-9F57-3167C64CF5A9}" srcOrd="0" destOrd="0" presId="urn:microsoft.com/office/officeart/2008/layout/AccentedPicture"/>
    <dgm:cxn modelId="{ED93A16F-C970-4CED-8ECF-AA2A4B8C6D34}" type="presParOf" srcId="{41D40B1B-E473-4004-8B95-4452A5836E6D}" destId="{EBF565C7-B983-48AB-9E44-848C902F6BE7}" srcOrd="7" destOrd="0" presId="urn:microsoft.com/office/officeart/2008/layout/AccentedPicture"/>
    <dgm:cxn modelId="{227C6F31-BD91-477E-A52C-927BD48705EA}" type="presParOf" srcId="{41D40B1B-E473-4004-8B95-4452A5836E6D}" destId="{8FA7A9FA-6ADD-43FB-B3D1-501179415A1A}" srcOrd="8" destOrd="0" presId="urn:microsoft.com/office/officeart/2008/layout/AccentedPicture"/>
    <dgm:cxn modelId="{5B509BFA-2787-4B8F-B483-88A767523153}" type="presParOf" srcId="{8FA7A9FA-6ADD-43FB-B3D1-501179415A1A}" destId="{7CE235A8-871C-48FF-A834-9B6F53B48C5D}" srcOrd="0" destOrd="0" presId="urn:microsoft.com/office/officeart/2008/layout/AccentedPicture"/>
    <dgm:cxn modelId="{D2E470CC-FD0C-44DF-8CF2-873391CA1D83}" type="presParOf" srcId="{8FA7A9FA-6ADD-43FB-B3D1-501179415A1A}" destId="{3E8EA970-2C9A-4DB2-A5D7-AA5F0FA621FA}" srcOrd="1" destOrd="0" presId="urn:microsoft.com/office/officeart/2008/layout/AccentedPicture"/>
    <dgm:cxn modelId="{C7E79025-7BB3-4B42-A823-D0F655B67D79}" type="presParOf" srcId="{8FA7A9FA-6ADD-43FB-B3D1-501179415A1A}" destId="{E956ABD8-D936-450E-BDAB-D3CFD9E2E90F}" srcOrd="2" destOrd="0" presId="urn:microsoft.com/office/officeart/2008/layout/AccentedPicture"/>
    <dgm:cxn modelId="{5486E2D1-66F1-414D-B6B2-751675F50D42}" type="presParOf" srcId="{E956ABD8-D936-450E-BDAB-D3CFD9E2E90F}" destId="{71323C7E-31B4-47E6-A1DE-021E25EDC915}" srcOrd="0" destOrd="0" presId="urn:microsoft.com/office/officeart/2008/layout/AccentedPicture"/>
    <dgm:cxn modelId="{E7230DD0-3A86-4964-86AD-D856BA25B167}" type="presParOf" srcId="{FE526637-5935-45CA-AD4D-074BFB6F5299}" destId="{F313F64F-9172-4650-AD63-727E025A1738}" srcOrd="3" destOrd="0" presId="urn:microsoft.com/office/officeart/2008/layout/AccentedPicture"/>
    <dgm:cxn modelId="{EE2CDEB4-842B-4CA7-A9C8-4070649EFF96}" type="presParOf" srcId="{F313F64F-9172-4650-AD63-727E025A1738}" destId="{B2ED13B4-8DD8-4719-8F25-8C376975FC98}"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1E7A98-DAF6-4250-A22D-7D1F08E77882}" type="doc">
      <dgm:prSet loTypeId="urn:microsoft.com/office/officeart/2011/layout/TabList" loCatId="list" qsTypeId="urn:microsoft.com/office/officeart/2005/8/quickstyle/simple1" qsCatId="simple" csTypeId="urn:microsoft.com/office/officeart/2005/8/colors/colorful5" csCatId="colorful" phldr="1"/>
      <dgm:spPr/>
      <dgm:t>
        <a:bodyPr/>
        <a:lstStyle/>
        <a:p>
          <a:endParaRPr lang="en-IN"/>
        </a:p>
      </dgm:t>
    </dgm:pt>
    <dgm:pt modelId="{DD1F26E6-F8BC-4B51-88C8-686B0FBD27B1}">
      <dgm:prSet custT="1"/>
      <dgm:spPr/>
      <dgm:t>
        <a:bodyPr anchor="ctr"/>
        <a:lstStyle/>
        <a:p>
          <a:r>
            <a:rPr lang="en-US" sz="3600" b="1" dirty="0">
              <a:effectLst>
                <a:outerShdw blurRad="38100" dist="38100" dir="2700000" algn="tl">
                  <a:srgbClr val="000000">
                    <a:alpha val="43137"/>
                  </a:srgbClr>
                </a:outerShdw>
              </a:effectLst>
            </a:rPr>
            <a:t>E</a:t>
          </a:r>
          <a:endParaRPr lang="en-IN" sz="3600" b="1" dirty="0">
            <a:effectLst>
              <a:outerShdw blurRad="38100" dist="38100" dir="2700000" algn="tl">
                <a:srgbClr val="000000">
                  <a:alpha val="43137"/>
                </a:srgbClr>
              </a:outerShdw>
            </a:effectLst>
          </a:endParaRPr>
        </a:p>
      </dgm:t>
    </dgm:pt>
    <dgm:pt modelId="{465E649A-DAA7-4D1A-ACAA-435179ED8CF4}" type="parTrans" cxnId="{C5730460-004E-4513-8D25-2785DF24C7BF}">
      <dgm:prSet/>
      <dgm:spPr/>
      <dgm:t>
        <a:bodyPr/>
        <a:lstStyle/>
        <a:p>
          <a:endParaRPr lang="en-IN"/>
        </a:p>
      </dgm:t>
    </dgm:pt>
    <dgm:pt modelId="{BCA4487D-EF6B-4E38-9915-1FC924934821}" type="sibTrans" cxnId="{C5730460-004E-4513-8D25-2785DF24C7BF}">
      <dgm:prSet/>
      <dgm:spPr/>
      <dgm:t>
        <a:bodyPr/>
        <a:lstStyle/>
        <a:p>
          <a:endParaRPr lang="en-IN"/>
        </a:p>
      </dgm:t>
    </dgm:pt>
    <dgm:pt modelId="{1CBCDF6F-BC9E-497D-B1C1-5A32842D06B1}">
      <dgm:prSet custT="1"/>
      <dgm:spPr/>
      <dgm:t>
        <a:bodyPr anchor="ctr"/>
        <a:lstStyle/>
        <a:p>
          <a:r>
            <a:rPr lang="en-US" sz="4000" b="1" dirty="0">
              <a:effectLst>
                <a:outerShdw blurRad="38100" dist="38100" dir="2700000" algn="tl">
                  <a:srgbClr val="000000">
                    <a:alpha val="43137"/>
                  </a:srgbClr>
                </a:outerShdw>
              </a:effectLst>
            </a:rPr>
            <a:t>X</a:t>
          </a:r>
          <a:endParaRPr lang="en-IN" sz="4000" b="1" dirty="0">
            <a:effectLst>
              <a:outerShdw blurRad="38100" dist="38100" dir="2700000" algn="tl">
                <a:srgbClr val="000000">
                  <a:alpha val="43137"/>
                </a:srgbClr>
              </a:outerShdw>
            </a:effectLst>
          </a:endParaRPr>
        </a:p>
      </dgm:t>
    </dgm:pt>
    <dgm:pt modelId="{3490C44B-62B4-48F7-B433-A628E41659A8}" type="parTrans" cxnId="{A338A3D5-4C81-49A2-ABDC-6FBB8B4E2BE5}">
      <dgm:prSet/>
      <dgm:spPr/>
      <dgm:t>
        <a:bodyPr/>
        <a:lstStyle/>
        <a:p>
          <a:endParaRPr lang="en-IN"/>
        </a:p>
      </dgm:t>
    </dgm:pt>
    <dgm:pt modelId="{B75C13FD-9D3E-4EC5-9498-D28DE010B776}" type="sibTrans" cxnId="{A338A3D5-4C81-49A2-ABDC-6FBB8B4E2BE5}">
      <dgm:prSet/>
      <dgm:spPr/>
      <dgm:t>
        <a:bodyPr/>
        <a:lstStyle/>
        <a:p>
          <a:endParaRPr lang="en-IN"/>
        </a:p>
      </dgm:t>
    </dgm:pt>
    <dgm:pt modelId="{661E0F79-769E-4A71-B475-B9BAE759F37A}">
      <dgm:prSet custT="1"/>
      <dgm:spPr/>
      <dgm:t>
        <a:bodyPr anchor="ctr"/>
        <a:lstStyle/>
        <a:p>
          <a:r>
            <a:rPr lang="en-US" sz="4000" b="1" dirty="0">
              <a:effectLst>
                <a:outerShdw blurRad="38100" dist="38100" dir="2700000" algn="tl">
                  <a:srgbClr val="000000">
                    <a:alpha val="43137"/>
                  </a:srgbClr>
                </a:outerShdw>
              </a:effectLst>
            </a:rPr>
            <a:t>P</a:t>
          </a:r>
          <a:endParaRPr lang="en-IN" sz="4000" b="1" dirty="0">
            <a:effectLst>
              <a:outerShdw blurRad="38100" dist="38100" dir="2700000" algn="tl">
                <a:srgbClr val="000000">
                  <a:alpha val="43137"/>
                </a:srgbClr>
              </a:outerShdw>
            </a:effectLst>
          </a:endParaRPr>
        </a:p>
      </dgm:t>
    </dgm:pt>
    <dgm:pt modelId="{9221E82A-9E16-470F-8AF5-9DA64EBE5007}" type="parTrans" cxnId="{07F91B5F-95E4-4701-9A2C-E513B2D4A798}">
      <dgm:prSet/>
      <dgm:spPr/>
      <dgm:t>
        <a:bodyPr/>
        <a:lstStyle/>
        <a:p>
          <a:endParaRPr lang="en-IN"/>
        </a:p>
      </dgm:t>
    </dgm:pt>
    <dgm:pt modelId="{F30270D3-F443-4DDD-ADDA-897A3EB8D801}" type="sibTrans" cxnId="{07F91B5F-95E4-4701-9A2C-E513B2D4A798}">
      <dgm:prSet/>
      <dgm:spPr/>
      <dgm:t>
        <a:bodyPr/>
        <a:lstStyle/>
        <a:p>
          <a:endParaRPr lang="en-IN"/>
        </a:p>
      </dgm:t>
    </dgm:pt>
    <dgm:pt modelId="{29107DD8-D498-48FC-B6EB-8D8CFF8D8406}">
      <dgm:prSet custT="1"/>
      <dgm:spPr/>
      <dgm:t>
        <a:bodyPr anchor="ctr"/>
        <a:lstStyle/>
        <a:p>
          <a:r>
            <a:rPr lang="en-US" sz="4000" b="1" dirty="0">
              <a:effectLst>
                <a:outerShdw blurRad="38100" dist="38100" dir="2700000" algn="tl">
                  <a:srgbClr val="000000">
                    <a:alpha val="43137"/>
                  </a:srgbClr>
                </a:outerShdw>
              </a:effectLst>
            </a:rPr>
            <a:t>L</a:t>
          </a:r>
          <a:endParaRPr lang="en-IN" sz="4000" b="1" dirty="0">
            <a:effectLst>
              <a:outerShdw blurRad="38100" dist="38100" dir="2700000" algn="tl">
                <a:srgbClr val="000000">
                  <a:alpha val="43137"/>
                </a:srgbClr>
              </a:outerShdw>
            </a:effectLst>
          </a:endParaRPr>
        </a:p>
      </dgm:t>
    </dgm:pt>
    <dgm:pt modelId="{338BE2DE-400E-431C-83BA-6BCD829B9E84}" type="parTrans" cxnId="{88D71BE4-8FE5-46AA-9299-E0A62D6F97B5}">
      <dgm:prSet/>
      <dgm:spPr/>
      <dgm:t>
        <a:bodyPr/>
        <a:lstStyle/>
        <a:p>
          <a:endParaRPr lang="en-IN"/>
        </a:p>
      </dgm:t>
    </dgm:pt>
    <dgm:pt modelId="{93FA2EAE-4510-4448-B764-FFCF2E3737FD}" type="sibTrans" cxnId="{88D71BE4-8FE5-46AA-9299-E0A62D6F97B5}">
      <dgm:prSet/>
      <dgm:spPr/>
      <dgm:t>
        <a:bodyPr/>
        <a:lstStyle/>
        <a:p>
          <a:endParaRPr lang="en-IN"/>
        </a:p>
      </dgm:t>
    </dgm:pt>
    <dgm:pt modelId="{ED4A7D1E-CDEC-4E81-84F5-11EE79E59828}">
      <dgm:prSet custT="1"/>
      <dgm:spPr/>
      <dgm:t>
        <a:bodyPr anchor="ctr"/>
        <a:lstStyle/>
        <a:p>
          <a:r>
            <a:rPr lang="en-US" sz="4000" b="1" dirty="0">
              <a:effectLst>
                <a:outerShdw blurRad="38100" dist="38100" dir="2700000" algn="tl">
                  <a:srgbClr val="000000">
                    <a:alpha val="43137"/>
                  </a:srgbClr>
                </a:outerShdw>
              </a:effectLst>
            </a:rPr>
            <a:t>A</a:t>
          </a:r>
          <a:r>
            <a:rPr lang="en-US" sz="3600" b="1" dirty="0">
              <a:effectLst>
                <a:outerShdw blurRad="38100" dist="38100" dir="2700000" algn="tl">
                  <a:srgbClr val="000000">
                    <a:alpha val="43137"/>
                  </a:srgbClr>
                </a:outerShdw>
              </a:effectLst>
            </a:rPr>
            <a:t> </a:t>
          </a:r>
          <a:endParaRPr lang="en-IN" sz="3600" b="1" dirty="0">
            <a:effectLst>
              <a:outerShdw blurRad="38100" dist="38100" dir="2700000" algn="tl">
                <a:srgbClr val="000000">
                  <a:alpha val="43137"/>
                </a:srgbClr>
              </a:outerShdw>
            </a:effectLst>
          </a:endParaRPr>
        </a:p>
      </dgm:t>
    </dgm:pt>
    <dgm:pt modelId="{B7DD13BE-FB02-4697-9150-A7A0F34F4602}" type="parTrans" cxnId="{6E8DC93B-517E-47FF-9F25-CEE8490178E8}">
      <dgm:prSet/>
      <dgm:spPr/>
      <dgm:t>
        <a:bodyPr/>
        <a:lstStyle/>
        <a:p>
          <a:endParaRPr lang="en-IN"/>
        </a:p>
      </dgm:t>
    </dgm:pt>
    <dgm:pt modelId="{63B6497A-3217-4083-86A4-B7AFDDE82873}" type="sibTrans" cxnId="{6E8DC93B-517E-47FF-9F25-CEE8490178E8}">
      <dgm:prSet/>
      <dgm:spPr/>
      <dgm:t>
        <a:bodyPr/>
        <a:lstStyle/>
        <a:p>
          <a:endParaRPr lang="en-IN"/>
        </a:p>
      </dgm:t>
    </dgm:pt>
    <dgm:pt modelId="{4C36B3CB-F53C-4675-8531-7780AB029098}">
      <dgm:prSet custT="1"/>
      <dgm:spPr/>
      <dgm:t>
        <a:bodyPr anchor="ctr"/>
        <a:lstStyle/>
        <a:p>
          <a:r>
            <a:rPr lang="en-US" sz="4000" b="1" dirty="0">
              <a:effectLst>
                <a:outerShdw blurRad="38100" dist="38100" dir="2700000" algn="tl">
                  <a:srgbClr val="000000">
                    <a:alpha val="43137"/>
                  </a:srgbClr>
                </a:outerShdw>
              </a:effectLst>
            </a:rPr>
            <a:t>I</a:t>
          </a:r>
          <a:endParaRPr lang="en-IN" sz="4000" b="1" dirty="0">
            <a:effectLst>
              <a:outerShdw blurRad="38100" dist="38100" dir="2700000" algn="tl">
                <a:srgbClr val="000000">
                  <a:alpha val="43137"/>
                </a:srgbClr>
              </a:outerShdw>
            </a:effectLst>
          </a:endParaRPr>
        </a:p>
      </dgm:t>
    </dgm:pt>
    <dgm:pt modelId="{FB375F7C-908B-45A1-9B30-1AFCCD563E7A}" type="parTrans" cxnId="{EBD4F370-69D9-4E59-951E-7609C2CB04D5}">
      <dgm:prSet/>
      <dgm:spPr/>
      <dgm:t>
        <a:bodyPr/>
        <a:lstStyle/>
        <a:p>
          <a:endParaRPr lang="en-IN"/>
        </a:p>
      </dgm:t>
    </dgm:pt>
    <dgm:pt modelId="{21779A07-E949-453C-A7E7-39E69DC365F7}" type="sibTrans" cxnId="{EBD4F370-69D9-4E59-951E-7609C2CB04D5}">
      <dgm:prSet/>
      <dgm:spPr/>
      <dgm:t>
        <a:bodyPr/>
        <a:lstStyle/>
        <a:p>
          <a:endParaRPr lang="en-IN"/>
        </a:p>
      </dgm:t>
    </dgm:pt>
    <dgm:pt modelId="{82B5B504-27B1-4E07-89D2-91691644CB18}">
      <dgm:prSet custT="1"/>
      <dgm:spPr/>
      <dgm:t>
        <a:bodyPr anchor="ctr"/>
        <a:lstStyle/>
        <a:p>
          <a:r>
            <a:rPr lang="en-IN" sz="4000" b="1" dirty="0">
              <a:effectLst>
                <a:outerShdw blurRad="38100" dist="38100" dir="2700000" algn="tl">
                  <a:srgbClr val="000000">
                    <a:alpha val="43137"/>
                  </a:srgbClr>
                </a:outerShdw>
              </a:effectLst>
            </a:rPr>
            <a:t>N</a:t>
          </a:r>
        </a:p>
      </dgm:t>
    </dgm:pt>
    <dgm:pt modelId="{3230C1D8-559A-40DC-9DB7-870D9D8B91C6}" type="parTrans" cxnId="{0020FFCA-71CC-404F-9D96-ED67B8B8745E}">
      <dgm:prSet/>
      <dgm:spPr/>
      <dgm:t>
        <a:bodyPr/>
        <a:lstStyle/>
        <a:p>
          <a:endParaRPr lang="en-IN"/>
        </a:p>
      </dgm:t>
    </dgm:pt>
    <dgm:pt modelId="{FAF4BD7C-D2C1-498B-A0AF-A940AC5734B1}" type="sibTrans" cxnId="{0020FFCA-71CC-404F-9D96-ED67B8B8745E}">
      <dgm:prSet/>
      <dgm:spPr/>
      <dgm:t>
        <a:bodyPr/>
        <a:lstStyle/>
        <a:p>
          <a:endParaRPr lang="en-IN"/>
        </a:p>
      </dgm:t>
    </dgm:pt>
    <dgm:pt modelId="{463F9285-F5B5-4BA0-BBB5-2B668DCB4BB4}">
      <dgm:prSet custT="1"/>
      <dgm:spPr/>
      <dgm:t>
        <a:bodyPr lIns="144000" anchor="ctr"/>
        <a:lstStyle/>
        <a:p>
          <a:r>
            <a:rPr lang="en-US" sz="2000" dirty="0"/>
            <a:t>Ensure that the recipient understands the expectations. </a:t>
          </a:r>
          <a:endParaRPr lang="en-IN" sz="2000" dirty="0"/>
        </a:p>
      </dgm:t>
    </dgm:pt>
    <dgm:pt modelId="{FFE716BE-98BF-42A2-A384-7C8982B85F05}" type="parTrans" cxnId="{14E6AAE3-E883-439B-A821-0C87C80DA3F5}">
      <dgm:prSet/>
      <dgm:spPr/>
      <dgm:t>
        <a:bodyPr/>
        <a:lstStyle/>
        <a:p>
          <a:endParaRPr lang="en-IN"/>
        </a:p>
      </dgm:t>
    </dgm:pt>
    <dgm:pt modelId="{F08520EB-01A7-4522-B791-2DB49D68E0C5}" type="sibTrans" cxnId="{14E6AAE3-E883-439B-A821-0C87C80DA3F5}">
      <dgm:prSet/>
      <dgm:spPr/>
      <dgm:t>
        <a:bodyPr/>
        <a:lstStyle/>
        <a:p>
          <a:endParaRPr lang="en-IN"/>
        </a:p>
      </dgm:t>
    </dgm:pt>
    <dgm:pt modelId="{CE60D54D-DBAD-4257-B2BD-3DFDD9E3FD56}">
      <dgm:prSet custT="1"/>
      <dgm:spPr/>
      <dgm:t>
        <a:bodyPr lIns="144000" anchor="ctr"/>
        <a:lstStyle/>
        <a:p>
          <a:r>
            <a:rPr lang="en-US" sz="2000" dirty="0" err="1"/>
            <a:t>Xclude</a:t>
          </a:r>
          <a:r>
            <a:rPr lang="en-US" sz="2000" dirty="0"/>
            <a:t> Taunts &amp; Sarcasm</a:t>
          </a:r>
          <a:endParaRPr lang="en-IN" sz="2000" dirty="0"/>
        </a:p>
      </dgm:t>
    </dgm:pt>
    <dgm:pt modelId="{21571F3C-EBCF-4FFF-B141-C41B5C969228}" type="parTrans" cxnId="{7CCF940B-3907-4C67-8EB7-5AC662237500}">
      <dgm:prSet/>
      <dgm:spPr/>
      <dgm:t>
        <a:bodyPr/>
        <a:lstStyle/>
        <a:p>
          <a:endParaRPr lang="en-IN"/>
        </a:p>
      </dgm:t>
    </dgm:pt>
    <dgm:pt modelId="{E6AAA9FB-8024-444F-B1E2-C11D5270659D}" type="sibTrans" cxnId="{7CCF940B-3907-4C67-8EB7-5AC662237500}">
      <dgm:prSet/>
      <dgm:spPr/>
      <dgm:t>
        <a:bodyPr/>
        <a:lstStyle/>
        <a:p>
          <a:endParaRPr lang="en-IN"/>
        </a:p>
      </dgm:t>
    </dgm:pt>
    <dgm:pt modelId="{C2FA4127-C4ED-4D13-9049-73227B615F31}">
      <dgm:prSet custT="1"/>
      <dgm:spPr/>
      <dgm:t>
        <a:bodyPr lIns="144000" anchor="ctr"/>
        <a:lstStyle/>
        <a:p>
          <a:r>
            <a:rPr lang="en-US" sz="2000" dirty="0"/>
            <a:t>Prepare before giving the Feedback (Be Specific &amp; Give Examples)</a:t>
          </a:r>
          <a:endParaRPr lang="en-IN" sz="2000" dirty="0"/>
        </a:p>
      </dgm:t>
    </dgm:pt>
    <dgm:pt modelId="{ABE8650E-A7D6-46FF-82C8-C35A1A424266}" type="parTrans" cxnId="{62BE89E8-BE79-460A-9A74-B32CFB730309}">
      <dgm:prSet/>
      <dgm:spPr/>
      <dgm:t>
        <a:bodyPr/>
        <a:lstStyle/>
        <a:p>
          <a:endParaRPr lang="en-IN"/>
        </a:p>
      </dgm:t>
    </dgm:pt>
    <dgm:pt modelId="{09345AAA-7A94-4D67-9D4E-B18231943492}" type="sibTrans" cxnId="{62BE89E8-BE79-460A-9A74-B32CFB730309}">
      <dgm:prSet/>
      <dgm:spPr/>
      <dgm:t>
        <a:bodyPr/>
        <a:lstStyle/>
        <a:p>
          <a:endParaRPr lang="en-IN"/>
        </a:p>
      </dgm:t>
    </dgm:pt>
    <dgm:pt modelId="{2FE2412C-5C69-4777-B49E-FCFBF9F68EDB}">
      <dgm:prSet custT="1"/>
      <dgm:spPr/>
      <dgm:t>
        <a:bodyPr lIns="144000" anchor="ctr"/>
        <a:lstStyle/>
        <a:p>
          <a:r>
            <a:rPr lang="en-US" sz="2000" dirty="0"/>
            <a:t>Loudness &amp; Tone</a:t>
          </a:r>
          <a:endParaRPr lang="en-IN" sz="2000" dirty="0"/>
        </a:p>
      </dgm:t>
    </dgm:pt>
    <dgm:pt modelId="{8BFE661C-7E82-4227-AF5E-6F7FC1EB2803}" type="sibTrans" cxnId="{7820B275-05FE-4F8C-939A-D9396FB6E48C}">
      <dgm:prSet/>
      <dgm:spPr/>
      <dgm:t>
        <a:bodyPr/>
        <a:lstStyle/>
        <a:p>
          <a:endParaRPr lang="en-IN"/>
        </a:p>
      </dgm:t>
    </dgm:pt>
    <dgm:pt modelId="{077A44FC-EFFB-44C4-A178-15870BF4B2B8}" type="parTrans" cxnId="{7820B275-05FE-4F8C-939A-D9396FB6E48C}">
      <dgm:prSet/>
      <dgm:spPr/>
      <dgm:t>
        <a:bodyPr/>
        <a:lstStyle/>
        <a:p>
          <a:endParaRPr lang="en-IN"/>
        </a:p>
      </dgm:t>
    </dgm:pt>
    <dgm:pt modelId="{90534064-ACDE-4788-9CA5-715AFA083D85}">
      <dgm:prSet custT="1"/>
      <dgm:spPr/>
      <dgm:t>
        <a:bodyPr lIns="144000" anchor="ctr"/>
        <a:lstStyle/>
        <a:p>
          <a:r>
            <a:rPr lang="en-US" sz="2000" dirty="0"/>
            <a:t>Avoid Personal attacks </a:t>
          </a:r>
          <a:endParaRPr lang="en-IN" sz="2000" dirty="0"/>
        </a:p>
      </dgm:t>
    </dgm:pt>
    <dgm:pt modelId="{36483D8B-0968-421D-80AB-62F1A8227140}" type="parTrans" cxnId="{2FC28C7F-8256-4D89-8273-4A7E3E68B013}">
      <dgm:prSet/>
      <dgm:spPr/>
      <dgm:t>
        <a:bodyPr/>
        <a:lstStyle/>
        <a:p>
          <a:endParaRPr lang="en-IN"/>
        </a:p>
      </dgm:t>
    </dgm:pt>
    <dgm:pt modelId="{3FC93EFC-A2E5-49F6-8BED-3072407C0FAC}" type="sibTrans" cxnId="{2FC28C7F-8256-4D89-8273-4A7E3E68B013}">
      <dgm:prSet/>
      <dgm:spPr/>
      <dgm:t>
        <a:bodyPr/>
        <a:lstStyle/>
        <a:p>
          <a:endParaRPr lang="en-IN"/>
        </a:p>
      </dgm:t>
    </dgm:pt>
    <dgm:pt modelId="{B049B778-0A0B-4F94-A272-A185A010EE2A}">
      <dgm:prSet custT="1"/>
      <dgm:spPr/>
      <dgm:t>
        <a:bodyPr lIns="144000" anchor="ctr"/>
        <a:lstStyle/>
        <a:p>
          <a:r>
            <a:rPr lang="en-IN" sz="2000" dirty="0"/>
            <a:t>In Time</a:t>
          </a:r>
        </a:p>
      </dgm:t>
    </dgm:pt>
    <dgm:pt modelId="{5C6CA5F6-248B-4D90-9591-8647F640C027}" type="parTrans" cxnId="{193BD8BE-6632-4137-AA5C-36B36CFD2F06}">
      <dgm:prSet/>
      <dgm:spPr/>
      <dgm:t>
        <a:bodyPr/>
        <a:lstStyle/>
        <a:p>
          <a:endParaRPr lang="en-IN"/>
        </a:p>
      </dgm:t>
    </dgm:pt>
    <dgm:pt modelId="{E3E74015-43E2-4453-ADBE-F9CBFD8FB225}" type="sibTrans" cxnId="{193BD8BE-6632-4137-AA5C-36B36CFD2F06}">
      <dgm:prSet/>
      <dgm:spPr/>
      <dgm:t>
        <a:bodyPr/>
        <a:lstStyle/>
        <a:p>
          <a:endParaRPr lang="en-IN"/>
        </a:p>
      </dgm:t>
    </dgm:pt>
    <dgm:pt modelId="{3279BF72-5719-4E56-BF0C-D7AD2FFDAB56}">
      <dgm:prSet custT="1"/>
      <dgm:spPr/>
      <dgm:t>
        <a:bodyPr lIns="144000" anchor="ctr"/>
        <a:lstStyle/>
        <a:p>
          <a:r>
            <a:rPr lang="en-US" sz="2000" dirty="0"/>
            <a:t>No overload &amp; next Steps</a:t>
          </a:r>
          <a:endParaRPr lang="en-IN" sz="2000" dirty="0"/>
        </a:p>
      </dgm:t>
    </dgm:pt>
    <dgm:pt modelId="{6E32D570-8BE5-47D8-B622-6923F0C2CD8C}" type="parTrans" cxnId="{FD85D343-32FA-4D40-9390-A56C527C69BD}">
      <dgm:prSet/>
      <dgm:spPr/>
      <dgm:t>
        <a:bodyPr/>
        <a:lstStyle/>
        <a:p>
          <a:endParaRPr lang="en-IN"/>
        </a:p>
      </dgm:t>
    </dgm:pt>
    <dgm:pt modelId="{DF698D9E-D405-47F4-A044-21C05AD4CB3D}" type="sibTrans" cxnId="{FD85D343-32FA-4D40-9390-A56C527C69BD}">
      <dgm:prSet/>
      <dgm:spPr/>
      <dgm:t>
        <a:bodyPr/>
        <a:lstStyle/>
        <a:p>
          <a:endParaRPr lang="en-IN"/>
        </a:p>
      </dgm:t>
    </dgm:pt>
    <dgm:pt modelId="{49D68875-228C-49CC-97BD-0169E7FD3534}" type="pres">
      <dgm:prSet presAssocID="{531E7A98-DAF6-4250-A22D-7D1F08E77882}" presName="Name0" presStyleCnt="0">
        <dgm:presLayoutVars>
          <dgm:chMax/>
          <dgm:chPref val="3"/>
          <dgm:dir/>
          <dgm:animOne val="branch"/>
          <dgm:animLvl val="lvl"/>
        </dgm:presLayoutVars>
      </dgm:prSet>
      <dgm:spPr/>
    </dgm:pt>
    <dgm:pt modelId="{C2814BDF-F4E3-4FA2-9481-24607DEA1866}" type="pres">
      <dgm:prSet presAssocID="{DD1F26E6-F8BC-4B51-88C8-686B0FBD27B1}" presName="composite" presStyleCnt="0"/>
      <dgm:spPr/>
    </dgm:pt>
    <dgm:pt modelId="{24F160F8-A9EF-4572-9004-FE5E03039746}" type="pres">
      <dgm:prSet presAssocID="{DD1F26E6-F8BC-4B51-88C8-686B0FBD27B1}" presName="FirstChild" presStyleLbl="revTx" presStyleIdx="0" presStyleCnt="7" custScaleX="95577">
        <dgm:presLayoutVars>
          <dgm:chMax val="0"/>
          <dgm:chPref val="0"/>
          <dgm:bulletEnabled val="1"/>
        </dgm:presLayoutVars>
      </dgm:prSet>
      <dgm:spPr/>
    </dgm:pt>
    <dgm:pt modelId="{054A35C2-32AF-4FA3-AB7E-F60B5F2CE61B}" type="pres">
      <dgm:prSet presAssocID="{DD1F26E6-F8BC-4B51-88C8-686B0FBD27B1}" presName="Parent" presStyleLbl="alignNode1" presStyleIdx="0" presStyleCnt="7">
        <dgm:presLayoutVars>
          <dgm:chMax val="3"/>
          <dgm:chPref val="3"/>
          <dgm:bulletEnabled val="1"/>
        </dgm:presLayoutVars>
      </dgm:prSet>
      <dgm:spPr/>
    </dgm:pt>
    <dgm:pt modelId="{7D6BFA16-F583-4DCE-AB7A-277E479E0189}" type="pres">
      <dgm:prSet presAssocID="{DD1F26E6-F8BC-4B51-88C8-686B0FBD27B1}" presName="Accent" presStyleLbl="parChTrans1D1" presStyleIdx="0" presStyleCnt="7"/>
      <dgm:spPr/>
    </dgm:pt>
    <dgm:pt modelId="{FEB05EE1-74FE-4E4A-92EB-FB4F7E0C4FDE}" type="pres">
      <dgm:prSet presAssocID="{BCA4487D-EF6B-4E38-9915-1FC924934821}" presName="sibTrans" presStyleCnt="0"/>
      <dgm:spPr/>
    </dgm:pt>
    <dgm:pt modelId="{215454C9-E3A7-4437-83B5-00769E472F38}" type="pres">
      <dgm:prSet presAssocID="{1CBCDF6F-BC9E-497D-B1C1-5A32842D06B1}" presName="composite" presStyleCnt="0"/>
      <dgm:spPr/>
    </dgm:pt>
    <dgm:pt modelId="{F918F5C9-F52A-4275-B4CD-38EA6F147514}" type="pres">
      <dgm:prSet presAssocID="{1CBCDF6F-BC9E-497D-B1C1-5A32842D06B1}" presName="FirstChild" presStyleLbl="revTx" presStyleIdx="1" presStyleCnt="7" custScaleX="95577">
        <dgm:presLayoutVars>
          <dgm:chMax val="0"/>
          <dgm:chPref val="0"/>
          <dgm:bulletEnabled val="1"/>
        </dgm:presLayoutVars>
      </dgm:prSet>
      <dgm:spPr/>
    </dgm:pt>
    <dgm:pt modelId="{5C27CF8A-27E1-4653-B672-05D2ADC89CD4}" type="pres">
      <dgm:prSet presAssocID="{1CBCDF6F-BC9E-497D-B1C1-5A32842D06B1}" presName="Parent" presStyleLbl="alignNode1" presStyleIdx="1" presStyleCnt="7">
        <dgm:presLayoutVars>
          <dgm:chMax val="3"/>
          <dgm:chPref val="3"/>
          <dgm:bulletEnabled val="1"/>
        </dgm:presLayoutVars>
      </dgm:prSet>
      <dgm:spPr/>
    </dgm:pt>
    <dgm:pt modelId="{F913BD13-C7D4-40A4-9146-55254DE92633}" type="pres">
      <dgm:prSet presAssocID="{1CBCDF6F-BC9E-497D-B1C1-5A32842D06B1}" presName="Accent" presStyleLbl="parChTrans1D1" presStyleIdx="1" presStyleCnt="7"/>
      <dgm:spPr/>
    </dgm:pt>
    <dgm:pt modelId="{17A5A98B-D1EF-4383-8D65-26552BD346D5}" type="pres">
      <dgm:prSet presAssocID="{B75C13FD-9D3E-4EC5-9498-D28DE010B776}" presName="sibTrans" presStyleCnt="0"/>
      <dgm:spPr/>
    </dgm:pt>
    <dgm:pt modelId="{FCFF74C0-2B86-4BF7-B5D4-B1420BD02693}" type="pres">
      <dgm:prSet presAssocID="{661E0F79-769E-4A71-B475-B9BAE759F37A}" presName="composite" presStyleCnt="0"/>
      <dgm:spPr/>
    </dgm:pt>
    <dgm:pt modelId="{734B74BC-F240-44C7-8459-4D6620FF2A66}" type="pres">
      <dgm:prSet presAssocID="{661E0F79-769E-4A71-B475-B9BAE759F37A}" presName="FirstChild" presStyleLbl="revTx" presStyleIdx="2" presStyleCnt="7" custScaleX="95577">
        <dgm:presLayoutVars>
          <dgm:chMax val="0"/>
          <dgm:chPref val="0"/>
          <dgm:bulletEnabled val="1"/>
        </dgm:presLayoutVars>
      </dgm:prSet>
      <dgm:spPr/>
    </dgm:pt>
    <dgm:pt modelId="{D64FE073-1470-4030-B031-364995798476}" type="pres">
      <dgm:prSet presAssocID="{661E0F79-769E-4A71-B475-B9BAE759F37A}" presName="Parent" presStyleLbl="alignNode1" presStyleIdx="2" presStyleCnt="7">
        <dgm:presLayoutVars>
          <dgm:chMax val="3"/>
          <dgm:chPref val="3"/>
          <dgm:bulletEnabled val="1"/>
        </dgm:presLayoutVars>
      </dgm:prSet>
      <dgm:spPr/>
    </dgm:pt>
    <dgm:pt modelId="{111E21DE-D1A0-4B9C-9397-451D1B1EA1EE}" type="pres">
      <dgm:prSet presAssocID="{661E0F79-769E-4A71-B475-B9BAE759F37A}" presName="Accent" presStyleLbl="parChTrans1D1" presStyleIdx="2" presStyleCnt="7"/>
      <dgm:spPr/>
    </dgm:pt>
    <dgm:pt modelId="{006F3E33-5D59-46B8-91A5-D65AFAD3245D}" type="pres">
      <dgm:prSet presAssocID="{F30270D3-F443-4DDD-ADDA-897A3EB8D801}" presName="sibTrans" presStyleCnt="0"/>
      <dgm:spPr/>
    </dgm:pt>
    <dgm:pt modelId="{EFC7AC11-2F50-4918-B76F-6C3285901CBF}" type="pres">
      <dgm:prSet presAssocID="{29107DD8-D498-48FC-B6EB-8D8CFF8D8406}" presName="composite" presStyleCnt="0"/>
      <dgm:spPr/>
    </dgm:pt>
    <dgm:pt modelId="{6BAF4A14-82E7-41CA-B584-61CA7991C3A8}" type="pres">
      <dgm:prSet presAssocID="{29107DD8-D498-48FC-B6EB-8D8CFF8D8406}" presName="FirstChild" presStyleLbl="revTx" presStyleIdx="3" presStyleCnt="7" custScaleX="95577">
        <dgm:presLayoutVars>
          <dgm:chMax val="0"/>
          <dgm:chPref val="0"/>
          <dgm:bulletEnabled val="1"/>
        </dgm:presLayoutVars>
      </dgm:prSet>
      <dgm:spPr/>
    </dgm:pt>
    <dgm:pt modelId="{539F98A0-0D7D-48D0-9B83-3BCA33625795}" type="pres">
      <dgm:prSet presAssocID="{29107DD8-D498-48FC-B6EB-8D8CFF8D8406}" presName="Parent" presStyleLbl="alignNode1" presStyleIdx="3" presStyleCnt="7">
        <dgm:presLayoutVars>
          <dgm:chMax val="3"/>
          <dgm:chPref val="3"/>
          <dgm:bulletEnabled val="1"/>
        </dgm:presLayoutVars>
      </dgm:prSet>
      <dgm:spPr/>
    </dgm:pt>
    <dgm:pt modelId="{8652E65E-2CB3-4B2B-B3B9-D5518F367D40}" type="pres">
      <dgm:prSet presAssocID="{29107DD8-D498-48FC-B6EB-8D8CFF8D8406}" presName="Accent" presStyleLbl="parChTrans1D1" presStyleIdx="3" presStyleCnt="7"/>
      <dgm:spPr/>
    </dgm:pt>
    <dgm:pt modelId="{5D7A1F4D-C44E-4FB2-B749-04B2067354D0}" type="pres">
      <dgm:prSet presAssocID="{93FA2EAE-4510-4448-B764-FFCF2E3737FD}" presName="sibTrans" presStyleCnt="0"/>
      <dgm:spPr/>
    </dgm:pt>
    <dgm:pt modelId="{F6F7D909-1F49-4649-8319-7CAD31190E7E}" type="pres">
      <dgm:prSet presAssocID="{ED4A7D1E-CDEC-4E81-84F5-11EE79E59828}" presName="composite" presStyleCnt="0"/>
      <dgm:spPr/>
    </dgm:pt>
    <dgm:pt modelId="{D7DC87C9-6A68-42BC-88DC-9A11232BEBE5}" type="pres">
      <dgm:prSet presAssocID="{ED4A7D1E-CDEC-4E81-84F5-11EE79E59828}" presName="FirstChild" presStyleLbl="revTx" presStyleIdx="4" presStyleCnt="7" custScaleX="95577">
        <dgm:presLayoutVars>
          <dgm:chMax val="0"/>
          <dgm:chPref val="0"/>
          <dgm:bulletEnabled val="1"/>
        </dgm:presLayoutVars>
      </dgm:prSet>
      <dgm:spPr/>
    </dgm:pt>
    <dgm:pt modelId="{0214E614-ED45-4FCA-87BB-74C44F17C51E}" type="pres">
      <dgm:prSet presAssocID="{ED4A7D1E-CDEC-4E81-84F5-11EE79E59828}" presName="Parent" presStyleLbl="alignNode1" presStyleIdx="4" presStyleCnt="7">
        <dgm:presLayoutVars>
          <dgm:chMax val="3"/>
          <dgm:chPref val="3"/>
          <dgm:bulletEnabled val="1"/>
        </dgm:presLayoutVars>
      </dgm:prSet>
      <dgm:spPr/>
    </dgm:pt>
    <dgm:pt modelId="{016A4E5A-ADFF-446B-B731-BB938BAB05D0}" type="pres">
      <dgm:prSet presAssocID="{ED4A7D1E-CDEC-4E81-84F5-11EE79E59828}" presName="Accent" presStyleLbl="parChTrans1D1" presStyleIdx="4" presStyleCnt="7"/>
      <dgm:spPr/>
    </dgm:pt>
    <dgm:pt modelId="{87999717-0C43-4DF1-A392-CF97D1BD34EE}" type="pres">
      <dgm:prSet presAssocID="{63B6497A-3217-4083-86A4-B7AFDDE82873}" presName="sibTrans" presStyleCnt="0"/>
      <dgm:spPr/>
    </dgm:pt>
    <dgm:pt modelId="{C7130AFC-BAFA-449E-A5C6-21A87C9F8DE7}" type="pres">
      <dgm:prSet presAssocID="{4C36B3CB-F53C-4675-8531-7780AB029098}" presName="composite" presStyleCnt="0"/>
      <dgm:spPr/>
    </dgm:pt>
    <dgm:pt modelId="{97F0C8F0-49F5-425D-A485-91D886BBAA86}" type="pres">
      <dgm:prSet presAssocID="{4C36B3CB-F53C-4675-8531-7780AB029098}" presName="FirstChild" presStyleLbl="revTx" presStyleIdx="5" presStyleCnt="7" custScaleX="95577">
        <dgm:presLayoutVars>
          <dgm:chMax val="0"/>
          <dgm:chPref val="0"/>
          <dgm:bulletEnabled val="1"/>
        </dgm:presLayoutVars>
      </dgm:prSet>
      <dgm:spPr/>
    </dgm:pt>
    <dgm:pt modelId="{809A554E-9193-4B65-8993-90D7D4606E05}" type="pres">
      <dgm:prSet presAssocID="{4C36B3CB-F53C-4675-8531-7780AB029098}" presName="Parent" presStyleLbl="alignNode1" presStyleIdx="5" presStyleCnt="7">
        <dgm:presLayoutVars>
          <dgm:chMax val="3"/>
          <dgm:chPref val="3"/>
          <dgm:bulletEnabled val="1"/>
        </dgm:presLayoutVars>
      </dgm:prSet>
      <dgm:spPr/>
    </dgm:pt>
    <dgm:pt modelId="{5942C736-9BE1-4A2C-9A12-AE32F7C615DC}" type="pres">
      <dgm:prSet presAssocID="{4C36B3CB-F53C-4675-8531-7780AB029098}" presName="Accent" presStyleLbl="parChTrans1D1" presStyleIdx="5" presStyleCnt="7"/>
      <dgm:spPr/>
    </dgm:pt>
    <dgm:pt modelId="{32D8ECD5-9C5B-4C83-A438-F60D92C06C9E}" type="pres">
      <dgm:prSet presAssocID="{21779A07-E949-453C-A7E7-39E69DC365F7}" presName="sibTrans" presStyleCnt="0"/>
      <dgm:spPr/>
    </dgm:pt>
    <dgm:pt modelId="{1DDB0BFA-BC66-466B-B59B-D1836CC3CAA0}" type="pres">
      <dgm:prSet presAssocID="{82B5B504-27B1-4E07-89D2-91691644CB18}" presName="composite" presStyleCnt="0"/>
      <dgm:spPr/>
    </dgm:pt>
    <dgm:pt modelId="{B24C4137-E455-40B2-96D6-E8080AFDD4E7}" type="pres">
      <dgm:prSet presAssocID="{82B5B504-27B1-4E07-89D2-91691644CB18}" presName="FirstChild" presStyleLbl="revTx" presStyleIdx="6" presStyleCnt="7" custScaleX="95577">
        <dgm:presLayoutVars>
          <dgm:chMax val="0"/>
          <dgm:chPref val="0"/>
          <dgm:bulletEnabled val="1"/>
        </dgm:presLayoutVars>
      </dgm:prSet>
      <dgm:spPr/>
    </dgm:pt>
    <dgm:pt modelId="{4630C57B-71FD-4159-89F2-8455CE526696}" type="pres">
      <dgm:prSet presAssocID="{82B5B504-27B1-4E07-89D2-91691644CB18}" presName="Parent" presStyleLbl="alignNode1" presStyleIdx="6" presStyleCnt="7">
        <dgm:presLayoutVars>
          <dgm:chMax val="3"/>
          <dgm:chPref val="3"/>
          <dgm:bulletEnabled val="1"/>
        </dgm:presLayoutVars>
      </dgm:prSet>
      <dgm:spPr/>
    </dgm:pt>
    <dgm:pt modelId="{EAB180A6-7FEF-49ED-AD67-2270045B2BE2}" type="pres">
      <dgm:prSet presAssocID="{82B5B504-27B1-4E07-89D2-91691644CB18}" presName="Accent" presStyleLbl="parChTrans1D1" presStyleIdx="6" presStyleCnt="7"/>
      <dgm:spPr/>
    </dgm:pt>
  </dgm:ptLst>
  <dgm:cxnLst>
    <dgm:cxn modelId="{0CA57207-6B75-4F85-85D5-85D3C9EB2250}" type="presOf" srcId="{1CBCDF6F-BC9E-497D-B1C1-5A32842D06B1}" destId="{5C27CF8A-27E1-4653-B672-05D2ADC89CD4}" srcOrd="0" destOrd="0" presId="urn:microsoft.com/office/officeart/2011/layout/TabList"/>
    <dgm:cxn modelId="{7CCF940B-3907-4C67-8EB7-5AC662237500}" srcId="{1CBCDF6F-BC9E-497D-B1C1-5A32842D06B1}" destId="{CE60D54D-DBAD-4257-B2BD-3DFDD9E3FD56}" srcOrd="0" destOrd="0" parTransId="{21571F3C-EBCF-4FFF-B141-C41B5C969228}" sibTransId="{E6AAA9FB-8024-444F-B1E2-C11D5270659D}"/>
    <dgm:cxn modelId="{5E79150F-4EBD-4F9D-ABC9-7AFB6050D073}" type="presOf" srcId="{2FE2412C-5C69-4777-B49E-FCFBF9F68EDB}" destId="{6BAF4A14-82E7-41CA-B584-61CA7991C3A8}" srcOrd="0" destOrd="0" presId="urn:microsoft.com/office/officeart/2011/layout/TabList"/>
    <dgm:cxn modelId="{1E513C36-FBA7-4880-B4B5-D8ACD5F1B13D}" type="presOf" srcId="{3279BF72-5719-4E56-BF0C-D7AD2FFDAB56}" destId="{B24C4137-E455-40B2-96D6-E8080AFDD4E7}" srcOrd="0" destOrd="0" presId="urn:microsoft.com/office/officeart/2011/layout/TabList"/>
    <dgm:cxn modelId="{FBF4133B-0877-4C83-9D40-83DD82FF5A5B}" type="presOf" srcId="{82B5B504-27B1-4E07-89D2-91691644CB18}" destId="{4630C57B-71FD-4159-89F2-8455CE526696}" srcOrd="0" destOrd="0" presId="urn:microsoft.com/office/officeart/2011/layout/TabList"/>
    <dgm:cxn modelId="{6E8DC93B-517E-47FF-9F25-CEE8490178E8}" srcId="{531E7A98-DAF6-4250-A22D-7D1F08E77882}" destId="{ED4A7D1E-CDEC-4E81-84F5-11EE79E59828}" srcOrd="4" destOrd="0" parTransId="{B7DD13BE-FB02-4697-9150-A7A0F34F4602}" sibTransId="{63B6497A-3217-4083-86A4-B7AFDDE82873}"/>
    <dgm:cxn modelId="{07F91B5F-95E4-4701-9A2C-E513B2D4A798}" srcId="{531E7A98-DAF6-4250-A22D-7D1F08E77882}" destId="{661E0F79-769E-4A71-B475-B9BAE759F37A}" srcOrd="2" destOrd="0" parTransId="{9221E82A-9E16-470F-8AF5-9DA64EBE5007}" sibTransId="{F30270D3-F443-4DDD-ADDA-897A3EB8D801}"/>
    <dgm:cxn modelId="{C5730460-004E-4513-8D25-2785DF24C7BF}" srcId="{531E7A98-DAF6-4250-A22D-7D1F08E77882}" destId="{DD1F26E6-F8BC-4B51-88C8-686B0FBD27B1}" srcOrd="0" destOrd="0" parTransId="{465E649A-DAA7-4D1A-ACAA-435179ED8CF4}" sibTransId="{BCA4487D-EF6B-4E38-9915-1FC924934821}"/>
    <dgm:cxn modelId="{FD85D343-32FA-4D40-9390-A56C527C69BD}" srcId="{82B5B504-27B1-4E07-89D2-91691644CB18}" destId="{3279BF72-5719-4E56-BF0C-D7AD2FFDAB56}" srcOrd="0" destOrd="0" parTransId="{6E32D570-8BE5-47D8-B622-6923F0C2CD8C}" sibTransId="{DF698D9E-D405-47F4-A044-21C05AD4CB3D}"/>
    <dgm:cxn modelId="{93F81366-A576-4EBD-91CA-A90E1C92136E}" type="presOf" srcId="{661E0F79-769E-4A71-B475-B9BAE759F37A}" destId="{D64FE073-1470-4030-B031-364995798476}" srcOrd="0" destOrd="0" presId="urn:microsoft.com/office/officeart/2011/layout/TabList"/>
    <dgm:cxn modelId="{1E41076C-C332-41B8-8115-4705F8274F40}" type="presOf" srcId="{ED4A7D1E-CDEC-4E81-84F5-11EE79E59828}" destId="{0214E614-ED45-4FCA-87BB-74C44F17C51E}" srcOrd="0" destOrd="0" presId="urn:microsoft.com/office/officeart/2011/layout/TabList"/>
    <dgm:cxn modelId="{AC5B094D-9D18-43A7-8E60-C143B93672BF}" type="presOf" srcId="{90534064-ACDE-4788-9CA5-715AFA083D85}" destId="{D7DC87C9-6A68-42BC-88DC-9A11232BEBE5}" srcOrd="0" destOrd="0" presId="urn:microsoft.com/office/officeart/2011/layout/TabList"/>
    <dgm:cxn modelId="{EBD4F370-69D9-4E59-951E-7609C2CB04D5}" srcId="{531E7A98-DAF6-4250-A22D-7D1F08E77882}" destId="{4C36B3CB-F53C-4675-8531-7780AB029098}" srcOrd="5" destOrd="0" parTransId="{FB375F7C-908B-45A1-9B30-1AFCCD563E7A}" sibTransId="{21779A07-E949-453C-A7E7-39E69DC365F7}"/>
    <dgm:cxn modelId="{7820B275-05FE-4F8C-939A-D9396FB6E48C}" srcId="{29107DD8-D498-48FC-B6EB-8D8CFF8D8406}" destId="{2FE2412C-5C69-4777-B49E-FCFBF9F68EDB}" srcOrd="0" destOrd="0" parTransId="{077A44FC-EFFB-44C4-A178-15870BF4B2B8}" sibTransId="{8BFE661C-7E82-4227-AF5E-6F7FC1EB2803}"/>
    <dgm:cxn modelId="{37CCBC55-6EDE-4B72-8A88-3168F68CA6E2}" type="presOf" srcId="{C2FA4127-C4ED-4D13-9049-73227B615F31}" destId="{734B74BC-F240-44C7-8459-4D6620FF2A66}" srcOrd="0" destOrd="0" presId="urn:microsoft.com/office/officeart/2011/layout/TabList"/>
    <dgm:cxn modelId="{2FC28C7F-8256-4D89-8273-4A7E3E68B013}" srcId="{ED4A7D1E-CDEC-4E81-84F5-11EE79E59828}" destId="{90534064-ACDE-4788-9CA5-715AFA083D85}" srcOrd="0" destOrd="0" parTransId="{36483D8B-0968-421D-80AB-62F1A8227140}" sibTransId="{3FC93EFC-A2E5-49F6-8BED-3072407C0FAC}"/>
    <dgm:cxn modelId="{7BEDAC82-AE83-415D-84A0-A099575F6794}" type="presOf" srcId="{29107DD8-D498-48FC-B6EB-8D8CFF8D8406}" destId="{539F98A0-0D7D-48D0-9B83-3BCA33625795}" srcOrd="0" destOrd="0" presId="urn:microsoft.com/office/officeart/2011/layout/TabList"/>
    <dgm:cxn modelId="{04ACDF8B-D474-4788-BD16-B65B3EA7256D}" type="presOf" srcId="{531E7A98-DAF6-4250-A22D-7D1F08E77882}" destId="{49D68875-228C-49CC-97BD-0169E7FD3534}" srcOrd="0" destOrd="0" presId="urn:microsoft.com/office/officeart/2011/layout/TabList"/>
    <dgm:cxn modelId="{43C2528F-D4E2-44BC-A953-9DAD8BF5AE93}" type="presOf" srcId="{CE60D54D-DBAD-4257-B2BD-3DFDD9E3FD56}" destId="{F918F5C9-F52A-4275-B4CD-38EA6F147514}" srcOrd="0" destOrd="0" presId="urn:microsoft.com/office/officeart/2011/layout/TabList"/>
    <dgm:cxn modelId="{3C382E94-7DCF-42F3-B9FD-3DC8F7557B85}" type="presOf" srcId="{B049B778-0A0B-4F94-A272-A185A010EE2A}" destId="{97F0C8F0-49F5-425D-A485-91D886BBAA86}" srcOrd="0" destOrd="0" presId="urn:microsoft.com/office/officeart/2011/layout/TabList"/>
    <dgm:cxn modelId="{193BD8BE-6632-4137-AA5C-36B36CFD2F06}" srcId="{4C36B3CB-F53C-4675-8531-7780AB029098}" destId="{B049B778-0A0B-4F94-A272-A185A010EE2A}" srcOrd="0" destOrd="0" parTransId="{5C6CA5F6-248B-4D90-9591-8647F640C027}" sibTransId="{E3E74015-43E2-4453-ADBE-F9CBFD8FB225}"/>
    <dgm:cxn modelId="{0020FFCA-71CC-404F-9D96-ED67B8B8745E}" srcId="{531E7A98-DAF6-4250-A22D-7D1F08E77882}" destId="{82B5B504-27B1-4E07-89D2-91691644CB18}" srcOrd="6" destOrd="0" parTransId="{3230C1D8-559A-40DC-9DB7-870D9D8B91C6}" sibTransId="{FAF4BD7C-D2C1-498B-A0AF-A940AC5734B1}"/>
    <dgm:cxn modelId="{A338A3D5-4C81-49A2-ABDC-6FBB8B4E2BE5}" srcId="{531E7A98-DAF6-4250-A22D-7D1F08E77882}" destId="{1CBCDF6F-BC9E-497D-B1C1-5A32842D06B1}" srcOrd="1" destOrd="0" parTransId="{3490C44B-62B4-48F7-B433-A628E41659A8}" sibTransId="{B75C13FD-9D3E-4EC5-9498-D28DE010B776}"/>
    <dgm:cxn modelId="{14E6AAE3-E883-439B-A821-0C87C80DA3F5}" srcId="{DD1F26E6-F8BC-4B51-88C8-686B0FBD27B1}" destId="{463F9285-F5B5-4BA0-BBB5-2B668DCB4BB4}" srcOrd="0" destOrd="0" parTransId="{FFE716BE-98BF-42A2-A384-7C8982B85F05}" sibTransId="{F08520EB-01A7-4522-B791-2DB49D68E0C5}"/>
    <dgm:cxn modelId="{88D71BE4-8FE5-46AA-9299-E0A62D6F97B5}" srcId="{531E7A98-DAF6-4250-A22D-7D1F08E77882}" destId="{29107DD8-D498-48FC-B6EB-8D8CFF8D8406}" srcOrd="3" destOrd="0" parTransId="{338BE2DE-400E-431C-83BA-6BCD829B9E84}" sibTransId="{93FA2EAE-4510-4448-B764-FFCF2E3737FD}"/>
    <dgm:cxn modelId="{62BE89E8-BE79-460A-9A74-B32CFB730309}" srcId="{661E0F79-769E-4A71-B475-B9BAE759F37A}" destId="{C2FA4127-C4ED-4D13-9049-73227B615F31}" srcOrd="0" destOrd="0" parTransId="{ABE8650E-A7D6-46FF-82C8-C35A1A424266}" sibTransId="{09345AAA-7A94-4D67-9D4E-B18231943492}"/>
    <dgm:cxn modelId="{BE50BCF4-513C-4E0E-A9EC-3F7E4261794E}" type="presOf" srcId="{463F9285-F5B5-4BA0-BBB5-2B668DCB4BB4}" destId="{24F160F8-A9EF-4572-9004-FE5E03039746}" srcOrd="0" destOrd="0" presId="urn:microsoft.com/office/officeart/2011/layout/TabList"/>
    <dgm:cxn modelId="{C2CBBBF7-2939-416E-937E-73C5476A02C0}" type="presOf" srcId="{DD1F26E6-F8BC-4B51-88C8-686B0FBD27B1}" destId="{054A35C2-32AF-4FA3-AB7E-F60B5F2CE61B}" srcOrd="0" destOrd="0" presId="urn:microsoft.com/office/officeart/2011/layout/TabList"/>
    <dgm:cxn modelId="{22B326FB-516A-4BF5-A632-6F289B7AAC8B}" type="presOf" srcId="{4C36B3CB-F53C-4675-8531-7780AB029098}" destId="{809A554E-9193-4B65-8993-90D7D4606E05}" srcOrd="0" destOrd="0" presId="urn:microsoft.com/office/officeart/2011/layout/TabList"/>
    <dgm:cxn modelId="{4000011F-7593-475A-BF37-FFD42A505C28}" type="presParOf" srcId="{49D68875-228C-49CC-97BD-0169E7FD3534}" destId="{C2814BDF-F4E3-4FA2-9481-24607DEA1866}" srcOrd="0" destOrd="0" presId="urn:microsoft.com/office/officeart/2011/layout/TabList"/>
    <dgm:cxn modelId="{3BCFA550-10EA-4E38-A13D-E330807D2E18}" type="presParOf" srcId="{C2814BDF-F4E3-4FA2-9481-24607DEA1866}" destId="{24F160F8-A9EF-4572-9004-FE5E03039746}" srcOrd="0" destOrd="0" presId="urn:microsoft.com/office/officeart/2011/layout/TabList"/>
    <dgm:cxn modelId="{FF909579-50FC-4357-B307-CC5B417AA080}" type="presParOf" srcId="{C2814BDF-F4E3-4FA2-9481-24607DEA1866}" destId="{054A35C2-32AF-4FA3-AB7E-F60B5F2CE61B}" srcOrd="1" destOrd="0" presId="urn:microsoft.com/office/officeart/2011/layout/TabList"/>
    <dgm:cxn modelId="{D4EABF5B-8B03-49F7-8A82-02F999990ECF}" type="presParOf" srcId="{C2814BDF-F4E3-4FA2-9481-24607DEA1866}" destId="{7D6BFA16-F583-4DCE-AB7A-277E479E0189}" srcOrd="2" destOrd="0" presId="urn:microsoft.com/office/officeart/2011/layout/TabList"/>
    <dgm:cxn modelId="{0989747B-CA47-4C4D-9C22-96A71DF06039}" type="presParOf" srcId="{49D68875-228C-49CC-97BD-0169E7FD3534}" destId="{FEB05EE1-74FE-4E4A-92EB-FB4F7E0C4FDE}" srcOrd="1" destOrd="0" presId="urn:microsoft.com/office/officeart/2011/layout/TabList"/>
    <dgm:cxn modelId="{542E7124-7469-4E68-A633-9FE9DE1158CD}" type="presParOf" srcId="{49D68875-228C-49CC-97BD-0169E7FD3534}" destId="{215454C9-E3A7-4437-83B5-00769E472F38}" srcOrd="2" destOrd="0" presId="urn:microsoft.com/office/officeart/2011/layout/TabList"/>
    <dgm:cxn modelId="{FF610430-AC11-4EE3-833A-67EC7D4208CB}" type="presParOf" srcId="{215454C9-E3A7-4437-83B5-00769E472F38}" destId="{F918F5C9-F52A-4275-B4CD-38EA6F147514}" srcOrd="0" destOrd="0" presId="urn:microsoft.com/office/officeart/2011/layout/TabList"/>
    <dgm:cxn modelId="{377F15F0-4CD0-4852-8668-F644D85A0009}" type="presParOf" srcId="{215454C9-E3A7-4437-83B5-00769E472F38}" destId="{5C27CF8A-27E1-4653-B672-05D2ADC89CD4}" srcOrd="1" destOrd="0" presId="urn:microsoft.com/office/officeart/2011/layout/TabList"/>
    <dgm:cxn modelId="{C9AB0BF2-345F-45C3-B883-DD2C7F832843}" type="presParOf" srcId="{215454C9-E3A7-4437-83B5-00769E472F38}" destId="{F913BD13-C7D4-40A4-9146-55254DE92633}" srcOrd="2" destOrd="0" presId="urn:microsoft.com/office/officeart/2011/layout/TabList"/>
    <dgm:cxn modelId="{D115DD4F-E62B-41A1-A964-D88E2A1CCC91}" type="presParOf" srcId="{49D68875-228C-49CC-97BD-0169E7FD3534}" destId="{17A5A98B-D1EF-4383-8D65-26552BD346D5}" srcOrd="3" destOrd="0" presId="urn:microsoft.com/office/officeart/2011/layout/TabList"/>
    <dgm:cxn modelId="{A6A6E824-1B1D-4797-8DAB-69E40E49A956}" type="presParOf" srcId="{49D68875-228C-49CC-97BD-0169E7FD3534}" destId="{FCFF74C0-2B86-4BF7-B5D4-B1420BD02693}" srcOrd="4" destOrd="0" presId="urn:microsoft.com/office/officeart/2011/layout/TabList"/>
    <dgm:cxn modelId="{8E503E13-571D-44CD-AAB7-79B99413AE70}" type="presParOf" srcId="{FCFF74C0-2B86-4BF7-B5D4-B1420BD02693}" destId="{734B74BC-F240-44C7-8459-4D6620FF2A66}" srcOrd="0" destOrd="0" presId="urn:microsoft.com/office/officeart/2011/layout/TabList"/>
    <dgm:cxn modelId="{093E3D4D-99D7-4C0F-8478-4A95F99C5B06}" type="presParOf" srcId="{FCFF74C0-2B86-4BF7-B5D4-B1420BD02693}" destId="{D64FE073-1470-4030-B031-364995798476}" srcOrd="1" destOrd="0" presId="urn:microsoft.com/office/officeart/2011/layout/TabList"/>
    <dgm:cxn modelId="{61A1595C-82D6-45C1-8DD9-295DC1B4B7F4}" type="presParOf" srcId="{FCFF74C0-2B86-4BF7-B5D4-B1420BD02693}" destId="{111E21DE-D1A0-4B9C-9397-451D1B1EA1EE}" srcOrd="2" destOrd="0" presId="urn:microsoft.com/office/officeart/2011/layout/TabList"/>
    <dgm:cxn modelId="{409BB16A-ABDA-4866-BFF2-E34929076D1B}" type="presParOf" srcId="{49D68875-228C-49CC-97BD-0169E7FD3534}" destId="{006F3E33-5D59-46B8-91A5-D65AFAD3245D}" srcOrd="5" destOrd="0" presId="urn:microsoft.com/office/officeart/2011/layout/TabList"/>
    <dgm:cxn modelId="{EF5340D4-70B4-4F74-B78D-B875AD9E7F0C}" type="presParOf" srcId="{49D68875-228C-49CC-97BD-0169E7FD3534}" destId="{EFC7AC11-2F50-4918-B76F-6C3285901CBF}" srcOrd="6" destOrd="0" presId="urn:microsoft.com/office/officeart/2011/layout/TabList"/>
    <dgm:cxn modelId="{73291A82-F275-488B-9D1B-29EC6F2A6337}" type="presParOf" srcId="{EFC7AC11-2F50-4918-B76F-6C3285901CBF}" destId="{6BAF4A14-82E7-41CA-B584-61CA7991C3A8}" srcOrd="0" destOrd="0" presId="urn:microsoft.com/office/officeart/2011/layout/TabList"/>
    <dgm:cxn modelId="{C4E5950C-7C1A-4487-B7DA-75942E5F1D81}" type="presParOf" srcId="{EFC7AC11-2F50-4918-B76F-6C3285901CBF}" destId="{539F98A0-0D7D-48D0-9B83-3BCA33625795}" srcOrd="1" destOrd="0" presId="urn:microsoft.com/office/officeart/2011/layout/TabList"/>
    <dgm:cxn modelId="{D47A4914-77A3-4D6F-AE14-18FEE94406A4}" type="presParOf" srcId="{EFC7AC11-2F50-4918-B76F-6C3285901CBF}" destId="{8652E65E-2CB3-4B2B-B3B9-D5518F367D40}" srcOrd="2" destOrd="0" presId="urn:microsoft.com/office/officeart/2011/layout/TabList"/>
    <dgm:cxn modelId="{765CADD8-D9E8-46BE-8243-CDD16DB8F89B}" type="presParOf" srcId="{49D68875-228C-49CC-97BD-0169E7FD3534}" destId="{5D7A1F4D-C44E-4FB2-B749-04B2067354D0}" srcOrd="7" destOrd="0" presId="urn:microsoft.com/office/officeart/2011/layout/TabList"/>
    <dgm:cxn modelId="{3A8C7DDA-EC93-4F52-B07E-806F5B68704F}" type="presParOf" srcId="{49D68875-228C-49CC-97BD-0169E7FD3534}" destId="{F6F7D909-1F49-4649-8319-7CAD31190E7E}" srcOrd="8" destOrd="0" presId="urn:microsoft.com/office/officeart/2011/layout/TabList"/>
    <dgm:cxn modelId="{D940D9FA-0B26-47E3-9BCF-18B92438D692}" type="presParOf" srcId="{F6F7D909-1F49-4649-8319-7CAD31190E7E}" destId="{D7DC87C9-6A68-42BC-88DC-9A11232BEBE5}" srcOrd="0" destOrd="0" presId="urn:microsoft.com/office/officeart/2011/layout/TabList"/>
    <dgm:cxn modelId="{CFD95376-ACB4-4BC7-8FC7-C55963BC89F6}" type="presParOf" srcId="{F6F7D909-1F49-4649-8319-7CAD31190E7E}" destId="{0214E614-ED45-4FCA-87BB-74C44F17C51E}" srcOrd="1" destOrd="0" presId="urn:microsoft.com/office/officeart/2011/layout/TabList"/>
    <dgm:cxn modelId="{FF3EBEAD-F522-4780-AB03-CF0FF395D9C3}" type="presParOf" srcId="{F6F7D909-1F49-4649-8319-7CAD31190E7E}" destId="{016A4E5A-ADFF-446B-B731-BB938BAB05D0}" srcOrd="2" destOrd="0" presId="urn:microsoft.com/office/officeart/2011/layout/TabList"/>
    <dgm:cxn modelId="{E2F94F43-8145-4B27-BDF9-50AB6F7F300C}" type="presParOf" srcId="{49D68875-228C-49CC-97BD-0169E7FD3534}" destId="{87999717-0C43-4DF1-A392-CF97D1BD34EE}" srcOrd="9" destOrd="0" presId="urn:microsoft.com/office/officeart/2011/layout/TabList"/>
    <dgm:cxn modelId="{095BE47E-7D78-465E-A4FF-39690C121421}" type="presParOf" srcId="{49D68875-228C-49CC-97BD-0169E7FD3534}" destId="{C7130AFC-BAFA-449E-A5C6-21A87C9F8DE7}" srcOrd="10" destOrd="0" presId="urn:microsoft.com/office/officeart/2011/layout/TabList"/>
    <dgm:cxn modelId="{4F6076ED-13C3-4093-A2F3-FE613D5F83A1}" type="presParOf" srcId="{C7130AFC-BAFA-449E-A5C6-21A87C9F8DE7}" destId="{97F0C8F0-49F5-425D-A485-91D886BBAA86}" srcOrd="0" destOrd="0" presId="urn:microsoft.com/office/officeart/2011/layout/TabList"/>
    <dgm:cxn modelId="{AA5AD1F9-1AB3-4BC9-8522-E0D9AA487ED5}" type="presParOf" srcId="{C7130AFC-BAFA-449E-A5C6-21A87C9F8DE7}" destId="{809A554E-9193-4B65-8993-90D7D4606E05}" srcOrd="1" destOrd="0" presId="urn:microsoft.com/office/officeart/2011/layout/TabList"/>
    <dgm:cxn modelId="{226452D6-4397-4B48-8598-B23B3AEBEF22}" type="presParOf" srcId="{C7130AFC-BAFA-449E-A5C6-21A87C9F8DE7}" destId="{5942C736-9BE1-4A2C-9A12-AE32F7C615DC}" srcOrd="2" destOrd="0" presId="urn:microsoft.com/office/officeart/2011/layout/TabList"/>
    <dgm:cxn modelId="{33E114F5-333C-4300-97A0-961F651A1864}" type="presParOf" srcId="{49D68875-228C-49CC-97BD-0169E7FD3534}" destId="{32D8ECD5-9C5B-4C83-A438-F60D92C06C9E}" srcOrd="11" destOrd="0" presId="urn:microsoft.com/office/officeart/2011/layout/TabList"/>
    <dgm:cxn modelId="{38765BE6-C483-4620-80D4-BFF454DFDCB8}" type="presParOf" srcId="{49D68875-228C-49CC-97BD-0169E7FD3534}" destId="{1DDB0BFA-BC66-466B-B59B-D1836CC3CAA0}" srcOrd="12" destOrd="0" presId="urn:microsoft.com/office/officeart/2011/layout/TabList"/>
    <dgm:cxn modelId="{BEACA37A-9AE2-4973-8705-6952B54464C7}" type="presParOf" srcId="{1DDB0BFA-BC66-466B-B59B-D1836CC3CAA0}" destId="{B24C4137-E455-40B2-96D6-E8080AFDD4E7}" srcOrd="0" destOrd="0" presId="urn:microsoft.com/office/officeart/2011/layout/TabList"/>
    <dgm:cxn modelId="{5F9276DF-E967-4828-AD99-FAFF9418AABA}" type="presParOf" srcId="{1DDB0BFA-BC66-466B-B59B-D1836CC3CAA0}" destId="{4630C57B-71FD-4159-89F2-8455CE526696}" srcOrd="1" destOrd="0" presId="urn:microsoft.com/office/officeart/2011/layout/TabList"/>
    <dgm:cxn modelId="{292677AF-B48A-4ED2-858E-53653E928F89}" type="presParOf" srcId="{1DDB0BFA-BC66-466B-B59B-D1836CC3CAA0}" destId="{EAB180A6-7FEF-49ED-AD67-2270045B2BE2}" srcOrd="2" destOrd="0" presId="urn:microsoft.com/office/officeart/2011/layout/Tab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AEA01-07A2-4ECB-B24A-2C922FFE278A}">
      <dsp:nvSpPr>
        <dsp:cNvPr id="0" name=""/>
        <dsp:cNvSpPr/>
      </dsp:nvSpPr>
      <dsp:spPr>
        <a:xfrm>
          <a:off x="3521" y="247163"/>
          <a:ext cx="3851267" cy="4912330"/>
        </a:xfrm>
        <a:prstGeom prst="round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34596" t="-16689" r="-32726" b="-9361"/>
          </a:stretch>
        </a:blipFill>
        <a:ln w="19050">
          <a:solidFill>
            <a:schemeClr val="tx1"/>
          </a:solidFill>
        </a:ln>
        <a:effectLst/>
      </dsp:spPr>
      <dsp:style>
        <a:lnRef idx="0">
          <a:scrgbClr r="0" g="0" b="0"/>
        </a:lnRef>
        <a:fillRef idx="1">
          <a:scrgbClr r="0" g="0" b="0"/>
        </a:fillRef>
        <a:effectRef idx="2">
          <a:scrgbClr r="0" g="0" b="0"/>
        </a:effectRef>
        <a:fontRef idx="minor"/>
      </dsp:style>
    </dsp:sp>
    <dsp:sp modelId="{FA9ABE14-B06B-4375-8406-2B3F2288F69C}">
      <dsp:nvSpPr>
        <dsp:cNvPr id="0" name=""/>
        <dsp:cNvSpPr/>
      </dsp:nvSpPr>
      <dsp:spPr>
        <a:xfrm>
          <a:off x="157572" y="2015602"/>
          <a:ext cx="2965475" cy="2947398"/>
        </a:xfrm>
        <a:prstGeom prst="rect">
          <a:avLst/>
        </a:prstGeom>
        <a:noFill/>
        <a:ln>
          <a:noFill/>
        </a:ln>
        <a:effectLst/>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l" defTabSz="889000" rtl="0">
            <a:lnSpc>
              <a:spcPct val="90000"/>
            </a:lnSpc>
            <a:spcBef>
              <a:spcPct val="0"/>
            </a:spcBef>
            <a:spcAft>
              <a:spcPct val="35000"/>
            </a:spcAft>
            <a:buNone/>
          </a:pPr>
          <a:endParaRPr lang="en-US" sz="2000" kern="1200" dirty="0">
            <a:latin typeface="Swis721 Cn BT" panose="020B0506020202030204" pitchFamily="34" charset="0"/>
          </a:endParaRPr>
        </a:p>
      </dsp:txBody>
      <dsp:txXfrm>
        <a:off x="157572" y="2015602"/>
        <a:ext cx="2965475" cy="2947398"/>
      </dsp:txXfrm>
    </dsp:sp>
    <dsp:sp modelId="{0A69E97F-91AF-4E7A-BCFF-19E2AEB37E0F}">
      <dsp:nvSpPr>
        <dsp:cNvPr id="0" name=""/>
        <dsp:cNvSpPr/>
      </dsp:nvSpPr>
      <dsp:spPr>
        <a:xfrm>
          <a:off x="3382672" y="1547"/>
          <a:ext cx="944232" cy="944232"/>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471" t="17593" r="-1471" b="2343"/>
          </a:stretch>
        </a:blipFill>
        <a:ln w="19050">
          <a:solidFill>
            <a:schemeClr val="tx1"/>
          </a:solidFill>
        </a:ln>
        <a:effectLst/>
      </dsp:spPr>
      <dsp:style>
        <a:lnRef idx="0">
          <a:scrgbClr r="0" g="0" b="0"/>
        </a:lnRef>
        <a:fillRef idx="1">
          <a:scrgbClr r="0" g="0" b="0"/>
        </a:fillRef>
        <a:effectRef idx="2">
          <a:scrgbClr r="0" g="0" b="0"/>
        </a:effectRef>
        <a:fontRef idx="minor"/>
      </dsp:style>
    </dsp:sp>
    <dsp:sp modelId="{031325ED-384E-4AF3-A146-582EC68F236F}">
      <dsp:nvSpPr>
        <dsp:cNvPr id="0" name=""/>
        <dsp:cNvSpPr/>
      </dsp:nvSpPr>
      <dsp:spPr>
        <a:xfrm>
          <a:off x="4326904" y="1547"/>
          <a:ext cx="6764293" cy="944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25400" rIns="50800" bIns="25400" numCol="1" spcCol="1270" anchor="ctr" anchorCtr="0">
          <a:noAutofit/>
        </a:bodyPr>
        <a:lstStyle/>
        <a:p>
          <a:pPr marL="0" lvl="0" indent="0" algn="l" defTabSz="889000" rtl="0">
            <a:lnSpc>
              <a:spcPct val="100000"/>
            </a:lnSpc>
            <a:spcBef>
              <a:spcPct val="0"/>
            </a:spcBef>
            <a:spcAft>
              <a:spcPts val="600"/>
            </a:spcAft>
            <a:buNone/>
          </a:pPr>
          <a:r>
            <a:rPr lang="en-IN" sz="2000" kern="1200" dirty="0">
              <a:latin typeface="Swis721 Cn BT" panose="020B0506020202030204" pitchFamily="34" charset="0"/>
            </a:rPr>
            <a:t>Appreciates and Recognizes – specially publicly. </a:t>
          </a:r>
          <a:endParaRPr lang="en-US" sz="2000" kern="1200" dirty="0">
            <a:latin typeface="Swis721 Cn BT" panose="020B0506020202030204" pitchFamily="34" charset="0"/>
          </a:endParaRPr>
        </a:p>
      </dsp:txBody>
      <dsp:txXfrm>
        <a:off x="4326904" y="1547"/>
        <a:ext cx="6764293" cy="944232"/>
      </dsp:txXfrm>
    </dsp:sp>
    <dsp:sp modelId="{52A1A8B5-F303-4779-8296-DD59CA54EC6E}">
      <dsp:nvSpPr>
        <dsp:cNvPr id="0" name=""/>
        <dsp:cNvSpPr/>
      </dsp:nvSpPr>
      <dsp:spPr>
        <a:xfrm>
          <a:off x="3382672" y="1115741"/>
          <a:ext cx="944232" cy="944232"/>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8159" t="437" r="-20533" b="-7190"/>
          </a:stretch>
        </a:blipFill>
        <a:ln w="19050">
          <a:solidFill>
            <a:schemeClr val="tx1"/>
          </a:solidFill>
        </a:ln>
        <a:effectLst/>
      </dsp:spPr>
      <dsp:style>
        <a:lnRef idx="0">
          <a:scrgbClr r="0" g="0" b="0"/>
        </a:lnRef>
        <a:fillRef idx="1">
          <a:scrgbClr r="0" g="0" b="0"/>
        </a:fillRef>
        <a:effectRef idx="2">
          <a:scrgbClr r="0" g="0" b="0"/>
        </a:effectRef>
        <a:fontRef idx="minor"/>
      </dsp:style>
    </dsp:sp>
    <dsp:sp modelId="{3500CB2F-F348-45DF-BBD5-06A62C884825}">
      <dsp:nvSpPr>
        <dsp:cNvPr id="0" name=""/>
        <dsp:cNvSpPr/>
      </dsp:nvSpPr>
      <dsp:spPr>
        <a:xfrm>
          <a:off x="4326904" y="1115741"/>
          <a:ext cx="6764293" cy="944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25400" rIns="50800" bIns="25400" numCol="1" spcCol="1270" anchor="ctr" anchorCtr="0">
          <a:noAutofit/>
        </a:bodyPr>
        <a:lstStyle/>
        <a:p>
          <a:pPr marL="0" lvl="0" indent="0" algn="l" defTabSz="889000" rtl="0">
            <a:lnSpc>
              <a:spcPct val="100000"/>
            </a:lnSpc>
            <a:spcBef>
              <a:spcPct val="0"/>
            </a:spcBef>
            <a:spcAft>
              <a:spcPts val="600"/>
            </a:spcAft>
            <a:buNone/>
          </a:pPr>
          <a:r>
            <a:rPr lang="en-IN" sz="2000" kern="1200" dirty="0">
              <a:latin typeface="Swis721 Cn BT" panose="020B0506020202030204" pitchFamily="34" charset="0"/>
            </a:rPr>
            <a:t>Gives bigger and better responsibility – challenging assignments, believes in me.  </a:t>
          </a:r>
          <a:endParaRPr lang="en-US" sz="2000" kern="1200" dirty="0">
            <a:latin typeface="Swis721 Cn BT" panose="020B0506020202030204" pitchFamily="34" charset="0"/>
          </a:endParaRPr>
        </a:p>
      </dsp:txBody>
      <dsp:txXfrm>
        <a:off x="4326904" y="1115741"/>
        <a:ext cx="6764293" cy="944232"/>
      </dsp:txXfrm>
    </dsp:sp>
    <dsp:sp modelId="{B687E4DF-5408-48AB-A1E3-26380580C85D}">
      <dsp:nvSpPr>
        <dsp:cNvPr id="0" name=""/>
        <dsp:cNvSpPr/>
      </dsp:nvSpPr>
      <dsp:spPr>
        <a:xfrm>
          <a:off x="3382672" y="2229935"/>
          <a:ext cx="944232" cy="944232"/>
        </a:xfrm>
        <a:prstGeom prst="ellipse">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3377" t="-3377" r="-3377" b="-3377"/>
          </a:stretch>
        </a:blipFill>
        <a:ln w="19050">
          <a:solidFill>
            <a:schemeClr val="tx1"/>
          </a:solidFill>
        </a:ln>
        <a:effectLst/>
      </dsp:spPr>
      <dsp:style>
        <a:lnRef idx="0">
          <a:scrgbClr r="0" g="0" b="0"/>
        </a:lnRef>
        <a:fillRef idx="1">
          <a:scrgbClr r="0" g="0" b="0"/>
        </a:fillRef>
        <a:effectRef idx="2">
          <a:scrgbClr r="0" g="0" b="0"/>
        </a:effectRef>
        <a:fontRef idx="minor"/>
      </dsp:style>
    </dsp:sp>
    <dsp:sp modelId="{01317C75-6D17-4BB0-80FE-B74DBF2AF6BD}">
      <dsp:nvSpPr>
        <dsp:cNvPr id="0" name=""/>
        <dsp:cNvSpPr/>
      </dsp:nvSpPr>
      <dsp:spPr>
        <a:xfrm>
          <a:off x="4326904" y="2229935"/>
          <a:ext cx="6764293" cy="944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25400" rIns="50800" bIns="25400" numCol="1" spcCol="1270" anchor="ctr" anchorCtr="0">
          <a:noAutofit/>
        </a:bodyPr>
        <a:lstStyle/>
        <a:p>
          <a:pPr marL="0" lvl="0" indent="0" algn="l" defTabSz="889000" rtl="0">
            <a:lnSpc>
              <a:spcPct val="100000"/>
            </a:lnSpc>
            <a:spcBef>
              <a:spcPct val="0"/>
            </a:spcBef>
            <a:spcAft>
              <a:spcPts val="600"/>
            </a:spcAft>
            <a:buNone/>
          </a:pPr>
          <a:r>
            <a:rPr lang="en-IN" sz="2000" kern="1200" dirty="0">
              <a:latin typeface="Swis721 Cn BT" panose="020B0506020202030204" pitchFamily="34" charset="0"/>
            </a:rPr>
            <a:t>Involves in Decision Making Process, Listens to their feedback and ideas. </a:t>
          </a:r>
          <a:endParaRPr lang="en-US" sz="2000" kern="1200" dirty="0">
            <a:latin typeface="Swis721 Cn BT" panose="020B0506020202030204" pitchFamily="34" charset="0"/>
          </a:endParaRPr>
        </a:p>
      </dsp:txBody>
      <dsp:txXfrm>
        <a:off x="4326904" y="2229935"/>
        <a:ext cx="6764293" cy="944232"/>
      </dsp:txXfrm>
    </dsp:sp>
    <dsp:sp modelId="{7621215F-3643-447C-8AEC-AF8D6D183D43}">
      <dsp:nvSpPr>
        <dsp:cNvPr id="0" name=""/>
        <dsp:cNvSpPr/>
      </dsp:nvSpPr>
      <dsp:spPr>
        <a:xfrm>
          <a:off x="3382672" y="3344130"/>
          <a:ext cx="944232" cy="944232"/>
        </a:xfrm>
        <a:prstGeom prst="ellipse">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52941" t="436" r="436" b="-14814"/>
          </a:stretch>
        </a:blipFill>
        <a:ln w="19050">
          <a:solidFill>
            <a:schemeClr val="tx1"/>
          </a:solidFill>
        </a:ln>
        <a:effectLst/>
      </dsp:spPr>
      <dsp:style>
        <a:lnRef idx="0">
          <a:scrgbClr r="0" g="0" b="0"/>
        </a:lnRef>
        <a:fillRef idx="1">
          <a:scrgbClr r="0" g="0" b="0"/>
        </a:fillRef>
        <a:effectRef idx="2">
          <a:scrgbClr r="0" g="0" b="0"/>
        </a:effectRef>
        <a:fontRef idx="minor"/>
      </dsp:style>
    </dsp:sp>
    <dsp:sp modelId="{725286E7-C601-43D6-9F57-3167C64CF5A9}">
      <dsp:nvSpPr>
        <dsp:cNvPr id="0" name=""/>
        <dsp:cNvSpPr/>
      </dsp:nvSpPr>
      <dsp:spPr>
        <a:xfrm>
          <a:off x="4326904" y="3344130"/>
          <a:ext cx="6764293" cy="944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25400" rIns="50800" bIns="25400" numCol="1" spcCol="1270" anchor="ctr" anchorCtr="0">
          <a:noAutofit/>
        </a:bodyPr>
        <a:lstStyle/>
        <a:p>
          <a:pPr marL="0" lvl="0" indent="0" algn="l" defTabSz="889000" rtl="0">
            <a:lnSpc>
              <a:spcPct val="100000"/>
            </a:lnSpc>
            <a:spcBef>
              <a:spcPct val="0"/>
            </a:spcBef>
            <a:spcAft>
              <a:spcPts val="600"/>
            </a:spcAft>
            <a:buNone/>
          </a:pPr>
          <a:r>
            <a:rPr lang="en-IN" sz="2000" kern="1200" dirty="0">
              <a:latin typeface="Swis721 Cn BT" panose="020B0506020202030204" pitchFamily="34" charset="0"/>
            </a:rPr>
            <a:t>Helps in developing me &amp; in meeting my goals/targets – through great feedback, sending me for training programs, etc…</a:t>
          </a:r>
          <a:endParaRPr lang="en-US" sz="2000" kern="1200" dirty="0">
            <a:latin typeface="Swis721 Cn BT" panose="020B0506020202030204" pitchFamily="34" charset="0"/>
          </a:endParaRPr>
        </a:p>
      </dsp:txBody>
      <dsp:txXfrm>
        <a:off x="4326904" y="3344130"/>
        <a:ext cx="6764293" cy="944232"/>
      </dsp:txXfrm>
    </dsp:sp>
    <dsp:sp modelId="{3E8EA970-2C9A-4DB2-A5D7-AA5F0FA621FA}">
      <dsp:nvSpPr>
        <dsp:cNvPr id="0" name=""/>
        <dsp:cNvSpPr/>
      </dsp:nvSpPr>
      <dsp:spPr>
        <a:xfrm>
          <a:off x="3382672" y="4458324"/>
          <a:ext cx="944232" cy="944232"/>
        </a:xfrm>
        <a:prstGeom prst="ellipse">
          <a:avLst/>
        </a:prstGeom>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26252" t="-12908" r="-33878" b="-20534"/>
          </a:stretch>
        </a:blipFill>
        <a:ln w="19050">
          <a:solidFill>
            <a:schemeClr val="tx1"/>
          </a:solidFill>
        </a:ln>
        <a:effectLst/>
      </dsp:spPr>
      <dsp:style>
        <a:lnRef idx="0">
          <a:scrgbClr r="0" g="0" b="0"/>
        </a:lnRef>
        <a:fillRef idx="1">
          <a:scrgbClr r="0" g="0" b="0"/>
        </a:fillRef>
        <a:effectRef idx="2">
          <a:scrgbClr r="0" g="0" b="0"/>
        </a:effectRef>
        <a:fontRef idx="minor"/>
      </dsp:style>
    </dsp:sp>
    <dsp:sp modelId="{71323C7E-31B4-47E6-A1DE-021E25EDC915}">
      <dsp:nvSpPr>
        <dsp:cNvPr id="0" name=""/>
        <dsp:cNvSpPr/>
      </dsp:nvSpPr>
      <dsp:spPr>
        <a:xfrm>
          <a:off x="4326904" y="4458324"/>
          <a:ext cx="6764293" cy="944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25400" rIns="50800" bIns="25400" numCol="1" spcCol="1270" anchor="ctr" anchorCtr="0">
          <a:noAutofit/>
        </a:bodyPr>
        <a:lstStyle/>
        <a:p>
          <a:pPr marL="0" lvl="0" indent="0" algn="l" defTabSz="889000" rtl="0">
            <a:lnSpc>
              <a:spcPct val="100000"/>
            </a:lnSpc>
            <a:spcBef>
              <a:spcPct val="0"/>
            </a:spcBef>
            <a:spcAft>
              <a:spcPts val="600"/>
            </a:spcAft>
            <a:buNone/>
          </a:pPr>
          <a:r>
            <a:rPr lang="en-IN" sz="2000" kern="1200" dirty="0">
              <a:latin typeface="Swis721 Cn BT" panose="020B0506020202030204" pitchFamily="34" charset="0"/>
            </a:rPr>
            <a:t>Stands by team in times of difficulty. </a:t>
          </a:r>
          <a:endParaRPr lang="en-US" sz="2000" kern="1200" dirty="0">
            <a:latin typeface="Swis721 Cn BT" panose="020B0506020202030204" pitchFamily="34" charset="0"/>
          </a:endParaRPr>
        </a:p>
      </dsp:txBody>
      <dsp:txXfrm>
        <a:off x="4326904" y="4458324"/>
        <a:ext cx="6764293" cy="9442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B180A6-7FEF-49ED-AD67-2270045B2BE2}">
      <dsp:nvSpPr>
        <dsp:cNvPr id="0" name=""/>
        <dsp:cNvSpPr/>
      </dsp:nvSpPr>
      <dsp:spPr>
        <a:xfrm>
          <a:off x="0" y="5378425"/>
          <a:ext cx="5474044" cy="0"/>
        </a:xfrm>
        <a:prstGeom prst="line">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42C736-9BE1-4A2C-9A12-AE32F7C615DC}">
      <dsp:nvSpPr>
        <dsp:cNvPr id="0" name=""/>
        <dsp:cNvSpPr/>
      </dsp:nvSpPr>
      <dsp:spPr>
        <a:xfrm>
          <a:off x="0" y="4605150"/>
          <a:ext cx="5474044" cy="0"/>
        </a:xfrm>
        <a:prstGeom prst="line">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6A4E5A-ADFF-446B-B731-BB938BAB05D0}">
      <dsp:nvSpPr>
        <dsp:cNvPr id="0" name=""/>
        <dsp:cNvSpPr/>
      </dsp:nvSpPr>
      <dsp:spPr>
        <a:xfrm>
          <a:off x="0" y="3831876"/>
          <a:ext cx="5474044" cy="0"/>
        </a:xfrm>
        <a:prstGeom prst="line">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52E65E-2CB3-4B2B-B3B9-D5518F367D40}">
      <dsp:nvSpPr>
        <dsp:cNvPr id="0" name=""/>
        <dsp:cNvSpPr/>
      </dsp:nvSpPr>
      <dsp:spPr>
        <a:xfrm>
          <a:off x="0" y="3058601"/>
          <a:ext cx="5474044" cy="0"/>
        </a:xfrm>
        <a:prstGeom prst="line">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1E21DE-D1A0-4B9C-9397-451D1B1EA1EE}">
      <dsp:nvSpPr>
        <dsp:cNvPr id="0" name=""/>
        <dsp:cNvSpPr/>
      </dsp:nvSpPr>
      <dsp:spPr>
        <a:xfrm>
          <a:off x="0" y="2285327"/>
          <a:ext cx="5474044" cy="0"/>
        </a:xfrm>
        <a:prstGeom prst="line">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13BD13-C7D4-40A4-9146-55254DE92633}">
      <dsp:nvSpPr>
        <dsp:cNvPr id="0" name=""/>
        <dsp:cNvSpPr/>
      </dsp:nvSpPr>
      <dsp:spPr>
        <a:xfrm>
          <a:off x="0" y="1512053"/>
          <a:ext cx="5474044" cy="0"/>
        </a:xfrm>
        <a:prstGeom prst="line">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6BFA16-F583-4DCE-AB7A-277E479E0189}">
      <dsp:nvSpPr>
        <dsp:cNvPr id="0" name=""/>
        <dsp:cNvSpPr/>
      </dsp:nvSpPr>
      <dsp:spPr>
        <a:xfrm>
          <a:off x="0" y="738778"/>
          <a:ext cx="5474044" cy="0"/>
        </a:xfrm>
        <a:prstGeom prst="line">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F160F8-A9EF-4572-9004-FE5E03039746}">
      <dsp:nvSpPr>
        <dsp:cNvPr id="0" name=""/>
        <dsp:cNvSpPr/>
      </dsp:nvSpPr>
      <dsp:spPr>
        <a:xfrm>
          <a:off x="1512834" y="2326"/>
          <a:ext cx="3871626" cy="736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000" tIns="38100" rIns="38100" bIns="38100" numCol="1" spcCol="1270" anchor="ctr" anchorCtr="0">
          <a:noAutofit/>
        </a:bodyPr>
        <a:lstStyle/>
        <a:p>
          <a:pPr marL="0" lvl="0" indent="0" algn="l" defTabSz="889000">
            <a:lnSpc>
              <a:spcPct val="90000"/>
            </a:lnSpc>
            <a:spcBef>
              <a:spcPct val="0"/>
            </a:spcBef>
            <a:spcAft>
              <a:spcPct val="35000"/>
            </a:spcAft>
            <a:buNone/>
          </a:pPr>
          <a:r>
            <a:rPr lang="en-US" sz="2000" kern="1200" dirty="0"/>
            <a:t>Ensure that the recipient understands the expectations. </a:t>
          </a:r>
          <a:endParaRPr lang="en-IN" sz="2000" kern="1200" dirty="0"/>
        </a:p>
      </dsp:txBody>
      <dsp:txXfrm>
        <a:off x="1512834" y="2326"/>
        <a:ext cx="3871626" cy="736451"/>
      </dsp:txXfrm>
    </dsp:sp>
    <dsp:sp modelId="{054A35C2-32AF-4FA3-AB7E-F60B5F2CE61B}">
      <dsp:nvSpPr>
        <dsp:cNvPr id="0" name=""/>
        <dsp:cNvSpPr/>
      </dsp:nvSpPr>
      <dsp:spPr>
        <a:xfrm>
          <a:off x="0" y="2326"/>
          <a:ext cx="1423251" cy="736451"/>
        </a:xfrm>
        <a:prstGeom prst="round2SameRect">
          <a:avLst>
            <a:gd name="adj1" fmla="val 16670"/>
            <a:gd name="adj2" fmla="val 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b="1" kern="1200" dirty="0">
              <a:effectLst>
                <a:outerShdw blurRad="38100" dist="38100" dir="2700000" algn="tl">
                  <a:srgbClr val="000000">
                    <a:alpha val="43137"/>
                  </a:srgbClr>
                </a:outerShdw>
              </a:effectLst>
            </a:rPr>
            <a:t>E</a:t>
          </a:r>
          <a:endParaRPr lang="en-IN" sz="3600" b="1" kern="1200" dirty="0">
            <a:effectLst>
              <a:outerShdw blurRad="38100" dist="38100" dir="2700000" algn="tl">
                <a:srgbClr val="000000">
                  <a:alpha val="43137"/>
                </a:srgbClr>
              </a:outerShdw>
            </a:effectLst>
          </a:endParaRPr>
        </a:p>
      </dsp:txBody>
      <dsp:txXfrm>
        <a:off x="35957" y="38283"/>
        <a:ext cx="1351337" cy="700494"/>
      </dsp:txXfrm>
    </dsp:sp>
    <dsp:sp modelId="{F918F5C9-F52A-4275-B4CD-38EA6F147514}">
      <dsp:nvSpPr>
        <dsp:cNvPr id="0" name=""/>
        <dsp:cNvSpPr/>
      </dsp:nvSpPr>
      <dsp:spPr>
        <a:xfrm>
          <a:off x="1512834" y="775601"/>
          <a:ext cx="3871626" cy="736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000" tIns="38100" rIns="38100" bIns="38100" numCol="1" spcCol="1270" anchor="ctr" anchorCtr="0">
          <a:noAutofit/>
        </a:bodyPr>
        <a:lstStyle/>
        <a:p>
          <a:pPr marL="0" lvl="0" indent="0" algn="l" defTabSz="889000">
            <a:lnSpc>
              <a:spcPct val="90000"/>
            </a:lnSpc>
            <a:spcBef>
              <a:spcPct val="0"/>
            </a:spcBef>
            <a:spcAft>
              <a:spcPct val="35000"/>
            </a:spcAft>
            <a:buNone/>
          </a:pPr>
          <a:r>
            <a:rPr lang="en-US" sz="2000" kern="1200" dirty="0" err="1"/>
            <a:t>Xclude</a:t>
          </a:r>
          <a:r>
            <a:rPr lang="en-US" sz="2000" kern="1200" dirty="0"/>
            <a:t> Taunts &amp; Sarcasm</a:t>
          </a:r>
          <a:endParaRPr lang="en-IN" sz="2000" kern="1200" dirty="0"/>
        </a:p>
      </dsp:txBody>
      <dsp:txXfrm>
        <a:off x="1512834" y="775601"/>
        <a:ext cx="3871626" cy="736451"/>
      </dsp:txXfrm>
    </dsp:sp>
    <dsp:sp modelId="{5C27CF8A-27E1-4653-B672-05D2ADC89CD4}">
      <dsp:nvSpPr>
        <dsp:cNvPr id="0" name=""/>
        <dsp:cNvSpPr/>
      </dsp:nvSpPr>
      <dsp:spPr>
        <a:xfrm>
          <a:off x="0" y="775601"/>
          <a:ext cx="1423251" cy="736451"/>
        </a:xfrm>
        <a:prstGeom prst="round2SameRect">
          <a:avLst>
            <a:gd name="adj1" fmla="val 16670"/>
            <a:gd name="adj2" fmla="val 0"/>
          </a:avLst>
        </a:prstGeom>
        <a:solidFill>
          <a:schemeClr val="accent5">
            <a:hueOff val="-1126424"/>
            <a:satOff val="-2903"/>
            <a:lumOff val="-1961"/>
            <a:alphaOff val="0"/>
          </a:schemeClr>
        </a:solidFill>
        <a:ln w="12700" cap="flat" cmpd="sng" algn="ctr">
          <a:solidFill>
            <a:schemeClr val="accent5">
              <a:hueOff val="-1126424"/>
              <a:satOff val="-2903"/>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778000">
            <a:lnSpc>
              <a:spcPct val="90000"/>
            </a:lnSpc>
            <a:spcBef>
              <a:spcPct val="0"/>
            </a:spcBef>
            <a:spcAft>
              <a:spcPct val="35000"/>
            </a:spcAft>
            <a:buNone/>
          </a:pPr>
          <a:r>
            <a:rPr lang="en-US" sz="4000" b="1" kern="1200" dirty="0">
              <a:effectLst>
                <a:outerShdw blurRad="38100" dist="38100" dir="2700000" algn="tl">
                  <a:srgbClr val="000000">
                    <a:alpha val="43137"/>
                  </a:srgbClr>
                </a:outerShdw>
              </a:effectLst>
            </a:rPr>
            <a:t>X</a:t>
          </a:r>
          <a:endParaRPr lang="en-IN" sz="4000" b="1" kern="1200" dirty="0">
            <a:effectLst>
              <a:outerShdw blurRad="38100" dist="38100" dir="2700000" algn="tl">
                <a:srgbClr val="000000">
                  <a:alpha val="43137"/>
                </a:srgbClr>
              </a:outerShdw>
            </a:effectLst>
          </a:endParaRPr>
        </a:p>
      </dsp:txBody>
      <dsp:txXfrm>
        <a:off x="35957" y="811558"/>
        <a:ext cx="1351337" cy="700494"/>
      </dsp:txXfrm>
    </dsp:sp>
    <dsp:sp modelId="{734B74BC-F240-44C7-8459-4D6620FF2A66}">
      <dsp:nvSpPr>
        <dsp:cNvPr id="0" name=""/>
        <dsp:cNvSpPr/>
      </dsp:nvSpPr>
      <dsp:spPr>
        <a:xfrm>
          <a:off x="1512834" y="1548875"/>
          <a:ext cx="3871626" cy="736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000" tIns="38100" rIns="38100" bIns="38100" numCol="1" spcCol="1270" anchor="ctr" anchorCtr="0">
          <a:noAutofit/>
        </a:bodyPr>
        <a:lstStyle/>
        <a:p>
          <a:pPr marL="0" lvl="0" indent="0" algn="l" defTabSz="889000">
            <a:lnSpc>
              <a:spcPct val="90000"/>
            </a:lnSpc>
            <a:spcBef>
              <a:spcPct val="0"/>
            </a:spcBef>
            <a:spcAft>
              <a:spcPct val="35000"/>
            </a:spcAft>
            <a:buNone/>
          </a:pPr>
          <a:r>
            <a:rPr lang="en-US" sz="2000" kern="1200" dirty="0"/>
            <a:t>Prepare before giving the Feedback (Be Specific &amp; Give Examples)</a:t>
          </a:r>
          <a:endParaRPr lang="en-IN" sz="2000" kern="1200" dirty="0"/>
        </a:p>
      </dsp:txBody>
      <dsp:txXfrm>
        <a:off x="1512834" y="1548875"/>
        <a:ext cx="3871626" cy="736451"/>
      </dsp:txXfrm>
    </dsp:sp>
    <dsp:sp modelId="{D64FE073-1470-4030-B031-364995798476}">
      <dsp:nvSpPr>
        <dsp:cNvPr id="0" name=""/>
        <dsp:cNvSpPr/>
      </dsp:nvSpPr>
      <dsp:spPr>
        <a:xfrm>
          <a:off x="0" y="1548875"/>
          <a:ext cx="1423251" cy="736451"/>
        </a:xfrm>
        <a:prstGeom prst="round2SameRect">
          <a:avLst>
            <a:gd name="adj1" fmla="val 16670"/>
            <a:gd name="adj2" fmla="val 0"/>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778000">
            <a:lnSpc>
              <a:spcPct val="90000"/>
            </a:lnSpc>
            <a:spcBef>
              <a:spcPct val="0"/>
            </a:spcBef>
            <a:spcAft>
              <a:spcPct val="35000"/>
            </a:spcAft>
            <a:buNone/>
          </a:pPr>
          <a:r>
            <a:rPr lang="en-US" sz="4000" b="1" kern="1200" dirty="0">
              <a:effectLst>
                <a:outerShdw blurRad="38100" dist="38100" dir="2700000" algn="tl">
                  <a:srgbClr val="000000">
                    <a:alpha val="43137"/>
                  </a:srgbClr>
                </a:outerShdw>
              </a:effectLst>
            </a:rPr>
            <a:t>P</a:t>
          </a:r>
          <a:endParaRPr lang="en-IN" sz="4000" b="1" kern="1200" dirty="0">
            <a:effectLst>
              <a:outerShdw blurRad="38100" dist="38100" dir="2700000" algn="tl">
                <a:srgbClr val="000000">
                  <a:alpha val="43137"/>
                </a:srgbClr>
              </a:outerShdw>
            </a:effectLst>
          </a:endParaRPr>
        </a:p>
      </dsp:txBody>
      <dsp:txXfrm>
        <a:off x="35957" y="1584832"/>
        <a:ext cx="1351337" cy="700494"/>
      </dsp:txXfrm>
    </dsp:sp>
    <dsp:sp modelId="{6BAF4A14-82E7-41CA-B584-61CA7991C3A8}">
      <dsp:nvSpPr>
        <dsp:cNvPr id="0" name=""/>
        <dsp:cNvSpPr/>
      </dsp:nvSpPr>
      <dsp:spPr>
        <a:xfrm>
          <a:off x="1512834" y="2322150"/>
          <a:ext cx="3871626" cy="736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000" tIns="38100" rIns="38100" bIns="38100" numCol="1" spcCol="1270" anchor="ctr" anchorCtr="0">
          <a:noAutofit/>
        </a:bodyPr>
        <a:lstStyle/>
        <a:p>
          <a:pPr marL="0" lvl="0" indent="0" algn="l" defTabSz="889000">
            <a:lnSpc>
              <a:spcPct val="90000"/>
            </a:lnSpc>
            <a:spcBef>
              <a:spcPct val="0"/>
            </a:spcBef>
            <a:spcAft>
              <a:spcPct val="35000"/>
            </a:spcAft>
            <a:buNone/>
          </a:pPr>
          <a:r>
            <a:rPr lang="en-US" sz="2000" kern="1200" dirty="0"/>
            <a:t>Loudness &amp; Tone</a:t>
          </a:r>
          <a:endParaRPr lang="en-IN" sz="2000" kern="1200" dirty="0"/>
        </a:p>
      </dsp:txBody>
      <dsp:txXfrm>
        <a:off x="1512834" y="2322150"/>
        <a:ext cx="3871626" cy="736451"/>
      </dsp:txXfrm>
    </dsp:sp>
    <dsp:sp modelId="{539F98A0-0D7D-48D0-9B83-3BCA33625795}">
      <dsp:nvSpPr>
        <dsp:cNvPr id="0" name=""/>
        <dsp:cNvSpPr/>
      </dsp:nvSpPr>
      <dsp:spPr>
        <a:xfrm>
          <a:off x="0" y="2322150"/>
          <a:ext cx="1423251" cy="736451"/>
        </a:xfrm>
        <a:prstGeom prst="round2SameRect">
          <a:avLst>
            <a:gd name="adj1" fmla="val 16670"/>
            <a:gd name="adj2" fmla="val 0"/>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778000">
            <a:lnSpc>
              <a:spcPct val="90000"/>
            </a:lnSpc>
            <a:spcBef>
              <a:spcPct val="0"/>
            </a:spcBef>
            <a:spcAft>
              <a:spcPct val="35000"/>
            </a:spcAft>
            <a:buNone/>
          </a:pPr>
          <a:r>
            <a:rPr lang="en-US" sz="4000" b="1" kern="1200" dirty="0">
              <a:effectLst>
                <a:outerShdw blurRad="38100" dist="38100" dir="2700000" algn="tl">
                  <a:srgbClr val="000000">
                    <a:alpha val="43137"/>
                  </a:srgbClr>
                </a:outerShdw>
              </a:effectLst>
            </a:rPr>
            <a:t>L</a:t>
          </a:r>
          <a:endParaRPr lang="en-IN" sz="4000" b="1" kern="1200" dirty="0">
            <a:effectLst>
              <a:outerShdw blurRad="38100" dist="38100" dir="2700000" algn="tl">
                <a:srgbClr val="000000">
                  <a:alpha val="43137"/>
                </a:srgbClr>
              </a:outerShdw>
            </a:effectLst>
          </a:endParaRPr>
        </a:p>
      </dsp:txBody>
      <dsp:txXfrm>
        <a:off x="35957" y="2358107"/>
        <a:ext cx="1351337" cy="700494"/>
      </dsp:txXfrm>
    </dsp:sp>
    <dsp:sp modelId="{D7DC87C9-6A68-42BC-88DC-9A11232BEBE5}">
      <dsp:nvSpPr>
        <dsp:cNvPr id="0" name=""/>
        <dsp:cNvSpPr/>
      </dsp:nvSpPr>
      <dsp:spPr>
        <a:xfrm>
          <a:off x="1512834" y="3095424"/>
          <a:ext cx="3871626" cy="736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000" tIns="38100" rIns="38100" bIns="38100" numCol="1" spcCol="1270" anchor="ctr" anchorCtr="0">
          <a:noAutofit/>
        </a:bodyPr>
        <a:lstStyle/>
        <a:p>
          <a:pPr marL="0" lvl="0" indent="0" algn="l" defTabSz="889000">
            <a:lnSpc>
              <a:spcPct val="90000"/>
            </a:lnSpc>
            <a:spcBef>
              <a:spcPct val="0"/>
            </a:spcBef>
            <a:spcAft>
              <a:spcPct val="35000"/>
            </a:spcAft>
            <a:buNone/>
          </a:pPr>
          <a:r>
            <a:rPr lang="en-US" sz="2000" kern="1200" dirty="0"/>
            <a:t>Avoid Personal attacks </a:t>
          </a:r>
          <a:endParaRPr lang="en-IN" sz="2000" kern="1200" dirty="0"/>
        </a:p>
      </dsp:txBody>
      <dsp:txXfrm>
        <a:off x="1512834" y="3095424"/>
        <a:ext cx="3871626" cy="736451"/>
      </dsp:txXfrm>
    </dsp:sp>
    <dsp:sp modelId="{0214E614-ED45-4FCA-87BB-74C44F17C51E}">
      <dsp:nvSpPr>
        <dsp:cNvPr id="0" name=""/>
        <dsp:cNvSpPr/>
      </dsp:nvSpPr>
      <dsp:spPr>
        <a:xfrm>
          <a:off x="0" y="3095424"/>
          <a:ext cx="1423251" cy="736451"/>
        </a:xfrm>
        <a:prstGeom prst="round2SameRect">
          <a:avLst>
            <a:gd name="adj1" fmla="val 16670"/>
            <a:gd name="adj2" fmla="val 0"/>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778000">
            <a:lnSpc>
              <a:spcPct val="90000"/>
            </a:lnSpc>
            <a:spcBef>
              <a:spcPct val="0"/>
            </a:spcBef>
            <a:spcAft>
              <a:spcPct val="35000"/>
            </a:spcAft>
            <a:buNone/>
          </a:pPr>
          <a:r>
            <a:rPr lang="en-US" sz="4000" b="1" kern="1200" dirty="0">
              <a:effectLst>
                <a:outerShdw blurRad="38100" dist="38100" dir="2700000" algn="tl">
                  <a:srgbClr val="000000">
                    <a:alpha val="43137"/>
                  </a:srgbClr>
                </a:outerShdw>
              </a:effectLst>
            </a:rPr>
            <a:t>A</a:t>
          </a:r>
          <a:r>
            <a:rPr lang="en-US" sz="3600" b="1" kern="1200" dirty="0">
              <a:effectLst>
                <a:outerShdw blurRad="38100" dist="38100" dir="2700000" algn="tl">
                  <a:srgbClr val="000000">
                    <a:alpha val="43137"/>
                  </a:srgbClr>
                </a:outerShdw>
              </a:effectLst>
            </a:rPr>
            <a:t> </a:t>
          </a:r>
          <a:endParaRPr lang="en-IN" sz="3600" b="1" kern="1200" dirty="0">
            <a:effectLst>
              <a:outerShdw blurRad="38100" dist="38100" dir="2700000" algn="tl">
                <a:srgbClr val="000000">
                  <a:alpha val="43137"/>
                </a:srgbClr>
              </a:outerShdw>
            </a:effectLst>
          </a:endParaRPr>
        </a:p>
      </dsp:txBody>
      <dsp:txXfrm>
        <a:off x="35957" y="3131381"/>
        <a:ext cx="1351337" cy="700494"/>
      </dsp:txXfrm>
    </dsp:sp>
    <dsp:sp modelId="{97F0C8F0-49F5-425D-A485-91D886BBAA86}">
      <dsp:nvSpPr>
        <dsp:cNvPr id="0" name=""/>
        <dsp:cNvSpPr/>
      </dsp:nvSpPr>
      <dsp:spPr>
        <a:xfrm>
          <a:off x="1512834" y="3868698"/>
          <a:ext cx="3871626" cy="736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000" tIns="38100" rIns="38100" bIns="38100" numCol="1" spcCol="1270" anchor="ctr" anchorCtr="0">
          <a:noAutofit/>
        </a:bodyPr>
        <a:lstStyle/>
        <a:p>
          <a:pPr marL="0" lvl="0" indent="0" algn="l" defTabSz="889000">
            <a:lnSpc>
              <a:spcPct val="90000"/>
            </a:lnSpc>
            <a:spcBef>
              <a:spcPct val="0"/>
            </a:spcBef>
            <a:spcAft>
              <a:spcPct val="35000"/>
            </a:spcAft>
            <a:buNone/>
          </a:pPr>
          <a:r>
            <a:rPr lang="en-IN" sz="2000" kern="1200" dirty="0"/>
            <a:t>In Time</a:t>
          </a:r>
        </a:p>
      </dsp:txBody>
      <dsp:txXfrm>
        <a:off x="1512834" y="3868698"/>
        <a:ext cx="3871626" cy="736451"/>
      </dsp:txXfrm>
    </dsp:sp>
    <dsp:sp modelId="{809A554E-9193-4B65-8993-90D7D4606E05}">
      <dsp:nvSpPr>
        <dsp:cNvPr id="0" name=""/>
        <dsp:cNvSpPr/>
      </dsp:nvSpPr>
      <dsp:spPr>
        <a:xfrm>
          <a:off x="0" y="3868698"/>
          <a:ext cx="1423251" cy="736451"/>
        </a:xfrm>
        <a:prstGeom prst="round2SameRect">
          <a:avLst>
            <a:gd name="adj1" fmla="val 16670"/>
            <a:gd name="adj2" fmla="val 0"/>
          </a:avLst>
        </a:prstGeom>
        <a:solidFill>
          <a:schemeClr val="accent5">
            <a:hueOff val="-5632119"/>
            <a:satOff val="-14516"/>
            <a:lumOff val="-9804"/>
            <a:alphaOff val="0"/>
          </a:schemeClr>
        </a:solidFill>
        <a:ln w="12700" cap="flat" cmpd="sng" algn="ctr">
          <a:solidFill>
            <a:schemeClr val="accent5">
              <a:hueOff val="-5632119"/>
              <a:satOff val="-14516"/>
              <a:lumOff val="-9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778000">
            <a:lnSpc>
              <a:spcPct val="90000"/>
            </a:lnSpc>
            <a:spcBef>
              <a:spcPct val="0"/>
            </a:spcBef>
            <a:spcAft>
              <a:spcPct val="35000"/>
            </a:spcAft>
            <a:buNone/>
          </a:pPr>
          <a:r>
            <a:rPr lang="en-US" sz="4000" b="1" kern="1200" dirty="0">
              <a:effectLst>
                <a:outerShdw blurRad="38100" dist="38100" dir="2700000" algn="tl">
                  <a:srgbClr val="000000">
                    <a:alpha val="43137"/>
                  </a:srgbClr>
                </a:outerShdw>
              </a:effectLst>
            </a:rPr>
            <a:t>I</a:t>
          </a:r>
          <a:endParaRPr lang="en-IN" sz="4000" b="1" kern="1200" dirty="0">
            <a:effectLst>
              <a:outerShdw blurRad="38100" dist="38100" dir="2700000" algn="tl">
                <a:srgbClr val="000000">
                  <a:alpha val="43137"/>
                </a:srgbClr>
              </a:outerShdw>
            </a:effectLst>
          </a:endParaRPr>
        </a:p>
      </dsp:txBody>
      <dsp:txXfrm>
        <a:off x="35957" y="3904655"/>
        <a:ext cx="1351337" cy="700494"/>
      </dsp:txXfrm>
    </dsp:sp>
    <dsp:sp modelId="{B24C4137-E455-40B2-96D6-E8080AFDD4E7}">
      <dsp:nvSpPr>
        <dsp:cNvPr id="0" name=""/>
        <dsp:cNvSpPr/>
      </dsp:nvSpPr>
      <dsp:spPr>
        <a:xfrm>
          <a:off x="1512834" y="4641973"/>
          <a:ext cx="3871626" cy="736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000" tIns="38100" rIns="38100" bIns="38100" numCol="1" spcCol="1270" anchor="ctr" anchorCtr="0">
          <a:noAutofit/>
        </a:bodyPr>
        <a:lstStyle/>
        <a:p>
          <a:pPr marL="0" lvl="0" indent="0" algn="l" defTabSz="889000">
            <a:lnSpc>
              <a:spcPct val="90000"/>
            </a:lnSpc>
            <a:spcBef>
              <a:spcPct val="0"/>
            </a:spcBef>
            <a:spcAft>
              <a:spcPct val="35000"/>
            </a:spcAft>
            <a:buNone/>
          </a:pPr>
          <a:r>
            <a:rPr lang="en-US" sz="2000" kern="1200" dirty="0"/>
            <a:t>No overload &amp; next Steps</a:t>
          </a:r>
          <a:endParaRPr lang="en-IN" sz="2000" kern="1200" dirty="0"/>
        </a:p>
      </dsp:txBody>
      <dsp:txXfrm>
        <a:off x="1512834" y="4641973"/>
        <a:ext cx="3871626" cy="736451"/>
      </dsp:txXfrm>
    </dsp:sp>
    <dsp:sp modelId="{4630C57B-71FD-4159-89F2-8455CE526696}">
      <dsp:nvSpPr>
        <dsp:cNvPr id="0" name=""/>
        <dsp:cNvSpPr/>
      </dsp:nvSpPr>
      <dsp:spPr>
        <a:xfrm>
          <a:off x="0" y="4641973"/>
          <a:ext cx="1423251" cy="736451"/>
        </a:xfrm>
        <a:prstGeom prst="round2SameRect">
          <a:avLst>
            <a:gd name="adj1" fmla="val 16670"/>
            <a:gd name="adj2" fmla="val 0"/>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778000">
            <a:lnSpc>
              <a:spcPct val="90000"/>
            </a:lnSpc>
            <a:spcBef>
              <a:spcPct val="0"/>
            </a:spcBef>
            <a:spcAft>
              <a:spcPct val="35000"/>
            </a:spcAft>
            <a:buNone/>
          </a:pPr>
          <a:r>
            <a:rPr lang="en-IN" sz="4000" b="1" kern="1200" dirty="0">
              <a:effectLst>
                <a:outerShdw blurRad="38100" dist="38100" dir="2700000" algn="tl">
                  <a:srgbClr val="000000">
                    <a:alpha val="43137"/>
                  </a:srgbClr>
                </a:outerShdw>
              </a:effectLst>
            </a:rPr>
            <a:t>N</a:t>
          </a:r>
        </a:p>
      </dsp:txBody>
      <dsp:txXfrm>
        <a:off x="35957" y="4677930"/>
        <a:ext cx="1351337" cy="700494"/>
      </dsp:txXfrm>
    </dsp:sp>
  </dsp:spTree>
</dsp:drawing>
</file>

<file path=ppt/diagrams/layout1.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Swis721 Cn BT" panose="020B0506020202030204" pitchFamily="34" charset="0"/>
              </a:defRPr>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Swis721 Cn BT" panose="020B0506020202030204" pitchFamily="34" charset="0"/>
              </a:defRPr>
            </a:lvl1pPr>
          </a:lstStyle>
          <a:p>
            <a:fld id="{B08F56B1-BB0C-4E8B-BF7A-39A3F52FD11A}" type="datetimeFigureOut">
              <a:rPr lang="en-IN" smtClean="0"/>
              <a:pPr/>
              <a:t>06-09-2024</a:t>
            </a:fld>
            <a:endParaRPr lang="en-I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Swis721 Cn BT" panose="020B0506020202030204" pitchFamily="34" charset="0"/>
              </a:defRPr>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Swis721 Cn BT" panose="020B0506020202030204" pitchFamily="34" charset="0"/>
              </a:defRPr>
            </a:lvl1pPr>
          </a:lstStyle>
          <a:p>
            <a:fld id="{EFFF36BA-025A-43B7-BDD6-24C20BDBFD20}" type="slidenum">
              <a:rPr lang="en-IN" smtClean="0"/>
              <a:pPr/>
              <a:t>‹#›</a:t>
            </a:fld>
            <a:endParaRPr lang="en-IN" dirty="0"/>
          </a:p>
        </p:txBody>
      </p:sp>
    </p:spTree>
    <p:extLst>
      <p:ext uri="{BB962C8B-B14F-4D97-AF65-F5344CB8AC3E}">
        <p14:creationId xmlns:p14="http://schemas.microsoft.com/office/powerpoint/2010/main" val="4244824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wis721 Cn BT" panose="020B0506020202030204" pitchFamily="34" charset="0"/>
        <a:ea typeface="+mn-ea"/>
        <a:cs typeface="+mn-cs"/>
      </a:defRPr>
    </a:lvl1pPr>
    <a:lvl2pPr marL="457200" algn="l" defTabSz="914400" rtl="0" eaLnBrk="1" latinLnBrk="0" hangingPunct="1">
      <a:defRPr sz="1200" kern="1200">
        <a:solidFill>
          <a:schemeClr val="tx1"/>
        </a:solidFill>
        <a:latin typeface="Swis721 Cn BT" panose="020B0506020202030204" pitchFamily="34" charset="0"/>
        <a:ea typeface="+mn-ea"/>
        <a:cs typeface="+mn-cs"/>
      </a:defRPr>
    </a:lvl2pPr>
    <a:lvl3pPr marL="914400" algn="l" defTabSz="914400" rtl="0" eaLnBrk="1" latinLnBrk="0" hangingPunct="1">
      <a:defRPr sz="1200" kern="1200">
        <a:solidFill>
          <a:schemeClr val="tx1"/>
        </a:solidFill>
        <a:latin typeface="Swis721 Cn BT" panose="020B0506020202030204" pitchFamily="34" charset="0"/>
        <a:ea typeface="+mn-ea"/>
        <a:cs typeface="+mn-cs"/>
      </a:defRPr>
    </a:lvl3pPr>
    <a:lvl4pPr marL="1371600" algn="l" defTabSz="914400" rtl="0" eaLnBrk="1" latinLnBrk="0" hangingPunct="1">
      <a:defRPr sz="1200" kern="1200">
        <a:solidFill>
          <a:schemeClr val="tx1"/>
        </a:solidFill>
        <a:latin typeface="Swis721 Cn BT" panose="020B0506020202030204" pitchFamily="34" charset="0"/>
        <a:ea typeface="+mn-ea"/>
        <a:cs typeface="+mn-cs"/>
      </a:defRPr>
    </a:lvl4pPr>
    <a:lvl5pPr marL="1828800" algn="l" defTabSz="914400" rtl="0" eaLnBrk="1" latinLnBrk="0" hangingPunct="1">
      <a:defRPr sz="1200" kern="1200">
        <a:solidFill>
          <a:schemeClr val="tx1"/>
        </a:solidFill>
        <a:latin typeface="Swis721 Cn BT" panose="020B0506020202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oachingcultureatwork.com/tim-gallwey-inner-game-2/"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latin typeface="Swis721 Cn BT" panose="020B0506020202030204" pitchFamily="34" charset="0"/>
              </a:rPr>
              <a:t>Note for the trainer: start the</a:t>
            </a:r>
            <a:r>
              <a:rPr lang="en-IN" b="1" baseline="0" dirty="0">
                <a:latin typeface="Swis721 Cn BT" panose="020B0506020202030204" pitchFamily="34" charset="0"/>
              </a:rPr>
              <a:t> day with enthusiasm. Your enthusiasm should reflect in your tone of voice and body language. </a:t>
            </a:r>
            <a:endParaRPr lang="en-IN" b="1" dirty="0">
              <a:latin typeface="Swis721 Cn BT" panose="020B0506020202030204" pitchFamily="34" charset="0"/>
            </a:endParaRPr>
          </a:p>
          <a:p>
            <a:endParaRPr lang="en-IN" b="1" dirty="0">
              <a:latin typeface="Swis721 Cn BT" panose="020B0506020202030204" pitchFamily="34" charset="0"/>
            </a:endParaRPr>
          </a:p>
          <a:p>
            <a:pPr>
              <a:lnSpc>
                <a:spcPct val="107000"/>
              </a:lnSpc>
              <a:spcAft>
                <a:spcPts val="800"/>
              </a:spcAft>
            </a:pPr>
            <a:r>
              <a:rPr lang="en-IN" sz="1800" kern="100" dirty="0">
                <a:solidFill>
                  <a:srgbClr val="374151"/>
                </a:solidFill>
                <a:effectLst/>
                <a:latin typeface="Swis721 Cn BT" panose="020B0506020202030204" pitchFamily="34" charset="0"/>
                <a:ea typeface="Calibri" panose="020F0502020204030204" pitchFamily="34" charset="0"/>
                <a:cs typeface="Times New Roman" panose="02020603050405020304" pitchFamily="18" charset="0"/>
              </a:rPr>
              <a:t>Good morning everyone!</a:t>
            </a:r>
          </a:p>
          <a:p>
            <a:pPr>
              <a:lnSpc>
                <a:spcPct val="107000"/>
              </a:lnSpc>
              <a:spcAft>
                <a:spcPts val="800"/>
              </a:spcAft>
            </a:pPr>
            <a:endParaRPr lang="en-IN" sz="1800" kern="100" dirty="0">
              <a:effectLst/>
              <a:latin typeface="Swis721 Cn BT" panose="020B0506020202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kern="100" dirty="0">
                <a:solidFill>
                  <a:srgbClr val="374151"/>
                </a:solidFill>
                <a:effectLst/>
                <a:latin typeface="Swis721 Cn BT" panose="020B0506020202030204" pitchFamily="34" charset="0"/>
                <a:ea typeface="Calibri" panose="020F0502020204030204" pitchFamily="34" charset="0"/>
                <a:cs typeface="Times New Roman" panose="02020603050405020304" pitchFamily="18" charset="0"/>
              </a:rPr>
              <a:t>How are you today.  Are you ready to dive into a day of learning, growth, and transformation? I know I am!</a:t>
            </a:r>
          </a:p>
          <a:p>
            <a:pPr>
              <a:lnSpc>
                <a:spcPct val="107000"/>
              </a:lnSpc>
              <a:spcAft>
                <a:spcPts val="800"/>
              </a:spcAft>
            </a:pPr>
            <a:endParaRPr lang="en-IN" sz="1800" kern="100" dirty="0">
              <a:effectLst/>
              <a:latin typeface="Swis721 Cn BT" panose="020B0506020202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kern="100" dirty="0">
                <a:effectLst/>
                <a:latin typeface="Swis721 Cn BT" panose="020B0506020202030204" pitchFamily="34" charset="0"/>
                <a:ea typeface="Calibri" panose="020F0502020204030204" pitchFamily="34" charset="0"/>
                <a:cs typeface="Times New Roman" panose="02020603050405020304" pitchFamily="18" charset="0"/>
              </a:rPr>
              <a:t>Today, we have a unique opportunity to learn from each other, challenge ourselves, and take our personal and professional lives to the next level. Today’s workshop is highly engaging, filled with activities,  role plays, videos and discussions that are designed to inspire and empower you.</a:t>
            </a:r>
          </a:p>
          <a:p>
            <a:pPr>
              <a:lnSpc>
                <a:spcPct val="107000"/>
              </a:lnSpc>
              <a:spcAft>
                <a:spcPts val="800"/>
              </a:spcAft>
            </a:pPr>
            <a:endParaRPr lang="en-IN" sz="1800" kern="100" dirty="0">
              <a:effectLst/>
              <a:latin typeface="Swis721 Cn BT" panose="020B0506020202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kern="100" dirty="0">
                <a:effectLst/>
                <a:latin typeface="Swis721 Cn BT" panose="020B0506020202030204" pitchFamily="34" charset="0"/>
                <a:ea typeface="Calibri" panose="020F0502020204030204" pitchFamily="34" charset="0"/>
                <a:cs typeface="Times New Roman" panose="02020603050405020304" pitchFamily="18" charset="0"/>
              </a:rPr>
              <a:t>But this isn't going to be a passive experience. This isn't a lecture where you sit back and listen to someone else talk. This is an interactive, dynamic, and engaging workshop that requires your full participation, your curiosity, and your willingness to learn.</a:t>
            </a:r>
          </a:p>
          <a:p>
            <a:pPr>
              <a:lnSpc>
                <a:spcPct val="107000"/>
              </a:lnSpc>
              <a:spcAft>
                <a:spcPts val="800"/>
              </a:spcAft>
            </a:pPr>
            <a:endParaRPr lang="en-IN" sz="1800" kern="100" dirty="0">
              <a:effectLst/>
              <a:latin typeface="Swis721 Cn BT" panose="020B0506020202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kern="100" dirty="0">
                <a:effectLst/>
                <a:latin typeface="Swis721 Cn BT" panose="020B0506020202030204" pitchFamily="34" charset="0"/>
                <a:ea typeface="Calibri" panose="020F0502020204030204" pitchFamily="34" charset="0"/>
                <a:cs typeface="Times New Roman" panose="02020603050405020304" pitchFamily="18" charset="0"/>
              </a:rPr>
              <a:t>Throughout the day, you'll have the chance to connect with other like-minded individuals, share your own experiences and insights, and gain new skills and knowledge that will help you achieve your goals. You'll be challenged, pushed outside your comfort zone, and supported every step of the way.</a:t>
            </a:r>
          </a:p>
          <a:p>
            <a:pPr>
              <a:lnSpc>
                <a:spcPct val="107000"/>
              </a:lnSpc>
              <a:spcAft>
                <a:spcPts val="800"/>
              </a:spcAft>
            </a:pPr>
            <a:endParaRPr lang="en-IN" sz="1800" kern="100" dirty="0">
              <a:effectLst/>
              <a:latin typeface="Swis721 Cn BT" panose="020B0506020202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kern="100" dirty="0">
                <a:effectLst/>
                <a:latin typeface="Swis721 Cn BT" panose="020B0506020202030204" pitchFamily="34" charset="0"/>
                <a:ea typeface="Calibri" panose="020F0502020204030204" pitchFamily="34" charset="0"/>
                <a:cs typeface="Times New Roman" panose="02020603050405020304" pitchFamily="18" charset="0"/>
              </a:rPr>
              <a:t>So, are you ready to embrace this day with open hearts and open minds? Are you ready to learn, grow, and transform? I know I am, and I can't wait to see what we'll achieve together.</a:t>
            </a:r>
          </a:p>
          <a:p>
            <a:pPr>
              <a:lnSpc>
                <a:spcPct val="107000"/>
              </a:lnSpc>
              <a:spcAft>
                <a:spcPts val="800"/>
              </a:spcAft>
            </a:pPr>
            <a:endParaRPr lang="en-IN" sz="1800" kern="100" dirty="0">
              <a:effectLst/>
              <a:latin typeface="Swis721 Cn BT" panose="020B0506020202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kern="100" dirty="0">
                <a:effectLst/>
                <a:latin typeface="Swis721 Cn BT" panose="020B0506020202030204" pitchFamily="34" charset="0"/>
                <a:ea typeface="Calibri" panose="020F0502020204030204" pitchFamily="34" charset="0"/>
                <a:cs typeface="Times New Roman" panose="02020603050405020304" pitchFamily="18" charset="0"/>
              </a:rPr>
              <a:t>Let's get started!</a:t>
            </a:r>
          </a:p>
          <a:p>
            <a:endParaRPr lang="en-IN" b="1" dirty="0">
              <a:latin typeface="Swis721 Cn BT" panose="020B0506020202030204" pitchFamily="34" charset="0"/>
            </a:endParaRPr>
          </a:p>
        </p:txBody>
      </p:sp>
      <p:sp>
        <p:nvSpPr>
          <p:cNvPr id="4" name="Slide Number Placeholder 3"/>
          <p:cNvSpPr>
            <a:spLocks noGrp="1"/>
          </p:cNvSpPr>
          <p:nvPr>
            <p:ph type="sldNum" sz="quarter" idx="5"/>
          </p:nvPr>
        </p:nvSpPr>
        <p:spPr/>
        <p:txBody>
          <a:bodyPr/>
          <a:lstStyle/>
          <a:p>
            <a:fld id="{EFFF36BA-025A-43B7-BDD6-24C20BDBFD20}" type="slidenum">
              <a:rPr lang="en-IN" smtClean="0"/>
              <a:t>1</a:t>
            </a:fld>
            <a:endParaRPr lang="en-IN"/>
          </a:p>
        </p:txBody>
      </p:sp>
    </p:spTree>
    <p:extLst>
      <p:ext uri="{BB962C8B-B14F-4D97-AF65-F5344CB8AC3E}">
        <p14:creationId xmlns:p14="http://schemas.microsoft.com/office/powerpoint/2010/main" val="1842521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i="0" dirty="0">
                <a:solidFill>
                  <a:srgbClr val="374151"/>
                </a:solidFill>
                <a:effectLst/>
                <a:latin typeface="Söhne"/>
              </a:rPr>
              <a:t>This activity helps to build teamwork, communication, and trust within a group. It requires each member of the team to work together and communicate effectively to move forward as a unit. It also helps to improve coordination and balance, which can be useful in other team activities and in the workplace.</a:t>
            </a:r>
          </a:p>
          <a:p>
            <a:pPr algn="l">
              <a:buFont typeface="+mj-lt"/>
              <a:buNone/>
            </a:pPr>
            <a:endParaRPr lang="en-US" b="0" i="0" dirty="0">
              <a:solidFill>
                <a:srgbClr val="374151"/>
              </a:solidFill>
              <a:effectLst/>
              <a:latin typeface="Söhne"/>
            </a:endParaRPr>
          </a:p>
          <a:p>
            <a:pPr algn="l">
              <a:buFont typeface="+mj-lt"/>
              <a:buNone/>
            </a:pPr>
            <a:r>
              <a:rPr lang="en-US" b="0" i="0" dirty="0">
                <a:solidFill>
                  <a:srgbClr val="374151"/>
                </a:solidFill>
                <a:effectLst/>
                <a:latin typeface="Söhne"/>
              </a:rPr>
              <a:t>Resources Required- Newspapers full length, Staplers and stapple pins. Trainer needs to give equal and limited resources to each team like 10 newspapers,1 stapler and 1 pack of staple pins. Etc. Same resources to be shared with each team.</a:t>
            </a:r>
          </a:p>
          <a:p>
            <a:pPr algn="l">
              <a:buFont typeface="+mj-lt"/>
              <a:buAutoNum type="arabicPeriod"/>
            </a:pPr>
            <a:endParaRPr lang="en-US" b="0" i="0" dirty="0">
              <a:solidFill>
                <a:srgbClr val="374151"/>
              </a:solidFill>
              <a:effectLst/>
              <a:latin typeface="Söhne"/>
            </a:endParaRPr>
          </a:p>
          <a:p>
            <a:pPr algn="l">
              <a:buFont typeface="+mj-lt"/>
              <a:buAutoNum type="arabicPeriod"/>
            </a:pPr>
            <a:r>
              <a:rPr lang="en-US" b="0" i="0" dirty="0">
                <a:solidFill>
                  <a:srgbClr val="374151"/>
                </a:solidFill>
                <a:effectLst/>
                <a:latin typeface="Söhne"/>
              </a:rPr>
              <a:t>Have each team stand in a line with their feet shoulder-width apart and their hands on the shoulders of the team members</a:t>
            </a:r>
          </a:p>
          <a:p>
            <a:pPr algn="l">
              <a:buFont typeface="+mj-lt"/>
              <a:buAutoNum type="arabicPeriod"/>
            </a:pPr>
            <a:r>
              <a:rPr lang="en-US" b="0" i="0" dirty="0">
                <a:solidFill>
                  <a:srgbClr val="374151"/>
                </a:solidFill>
                <a:effectLst/>
                <a:latin typeface="Söhne"/>
              </a:rPr>
              <a:t>Each Team has their feet tied to a newspaper using stapler pins and they need to move sidewards to cover the distance from start to end</a:t>
            </a:r>
          </a:p>
          <a:p>
            <a:pPr algn="l">
              <a:buFont typeface="+mj-lt"/>
              <a:buAutoNum type="arabicPeriod"/>
            </a:pPr>
            <a:r>
              <a:rPr lang="en-US" b="0" i="0" dirty="0">
                <a:solidFill>
                  <a:srgbClr val="374151"/>
                </a:solidFill>
                <a:effectLst/>
                <a:latin typeface="Söhne"/>
              </a:rPr>
              <a:t>The person at the front of the line starts moving their feet, and the rest of the team follows, moving their feet in unison.</a:t>
            </a:r>
          </a:p>
          <a:p>
            <a:pPr algn="l">
              <a:buFont typeface="+mj-lt"/>
              <a:buAutoNum type="arabicPeriod"/>
            </a:pPr>
            <a:r>
              <a:rPr lang="en-US" b="0" i="0" dirty="0">
                <a:solidFill>
                  <a:srgbClr val="374151"/>
                </a:solidFill>
                <a:effectLst/>
                <a:latin typeface="Söhne"/>
              </a:rPr>
              <a:t>The team must work together to move forward without breaking their formation.</a:t>
            </a:r>
          </a:p>
          <a:p>
            <a:pPr algn="l">
              <a:buFont typeface="+mj-lt"/>
              <a:buAutoNum type="arabicPeriod"/>
            </a:pPr>
            <a:r>
              <a:rPr lang="en-US" b="0" i="0" dirty="0">
                <a:solidFill>
                  <a:srgbClr val="374151"/>
                </a:solidFill>
                <a:effectLst/>
                <a:latin typeface="Söhne"/>
              </a:rPr>
              <a:t>To make it more challenging, you can add obstacles for the team to navigate around.</a:t>
            </a:r>
          </a:p>
          <a:p>
            <a:pPr algn="l">
              <a:buFont typeface="+mj-lt"/>
              <a:buAutoNum type="arabicPeriod"/>
            </a:pPr>
            <a:r>
              <a:rPr lang="en-US" b="0" i="0" dirty="0">
                <a:solidFill>
                  <a:srgbClr val="374151"/>
                </a:solidFill>
                <a:effectLst/>
                <a:latin typeface="Söhne"/>
              </a:rPr>
              <a:t>The first team to reach the finish line wins.</a:t>
            </a:r>
          </a:p>
          <a:p>
            <a:endParaRPr lang="en-IN" dirty="0"/>
          </a:p>
          <a:p>
            <a:r>
              <a:rPr lang="en-IN" dirty="0"/>
              <a:t>Debrief: The trainer can ask each team</a:t>
            </a:r>
          </a:p>
          <a:p>
            <a:pPr marL="171450" indent="-171450">
              <a:buFont typeface="Arial" panose="020B0604020202020204" pitchFamily="34" charset="0"/>
              <a:buChar char="•"/>
            </a:pPr>
            <a:r>
              <a:rPr lang="en-IN" dirty="0"/>
              <a:t>What did they Learn about team and team work</a:t>
            </a:r>
          </a:p>
          <a:p>
            <a:pPr marL="171450" indent="-171450">
              <a:buFont typeface="Arial" panose="020B0604020202020204" pitchFamily="34" charset="0"/>
              <a:buChar char="•"/>
            </a:pPr>
            <a:r>
              <a:rPr lang="en-IN" dirty="0"/>
              <a:t>What went well and what can be done better next time</a:t>
            </a:r>
          </a:p>
          <a:p>
            <a:pPr marL="171450" indent="-171450">
              <a:buFont typeface="Arial" panose="020B0604020202020204" pitchFamily="34" charset="0"/>
              <a:buChar char="•"/>
            </a:pPr>
            <a:r>
              <a:rPr lang="en-IN" dirty="0"/>
              <a:t>How can a seamless performance be teams help to achieve the organisational goals</a:t>
            </a:r>
          </a:p>
        </p:txBody>
      </p:sp>
      <p:sp>
        <p:nvSpPr>
          <p:cNvPr id="4" name="Slide Number Placeholder 3"/>
          <p:cNvSpPr>
            <a:spLocks noGrp="1"/>
          </p:cNvSpPr>
          <p:nvPr>
            <p:ph type="sldNum" sz="quarter" idx="5"/>
          </p:nvPr>
        </p:nvSpPr>
        <p:spPr/>
        <p:txBody>
          <a:bodyPr/>
          <a:lstStyle/>
          <a:p>
            <a:fld id="{EFFF36BA-025A-43B7-BDD6-24C20BDBFD20}" type="slidenum">
              <a:rPr lang="en-IN" smtClean="0"/>
              <a:pPr/>
              <a:t>10</a:t>
            </a:fld>
            <a:endParaRPr lang="en-IN" dirty="0"/>
          </a:p>
        </p:txBody>
      </p:sp>
    </p:spTree>
    <p:extLst>
      <p:ext uri="{BB962C8B-B14F-4D97-AF65-F5344CB8AC3E}">
        <p14:creationId xmlns:p14="http://schemas.microsoft.com/office/powerpoint/2010/main" val="1704046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rtl="0" fontAlgn="base">
              <a:spcBef>
                <a:spcPts val="0"/>
              </a:spcBef>
              <a:spcAft>
                <a:spcPts val="0"/>
              </a:spcAft>
              <a:buFont typeface="Arial" panose="020B0604020202020204" pitchFamily="34" charset="0"/>
              <a:buNone/>
            </a:pPr>
            <a:br>
              <a:rPr lang="en-CA" sz="1800" b="0" dirty="0">
                <a:effectLst/>
              </a:rPr>
            </a:br>
            <a:r>
              <a:rPr lang="en-CA" sz="1800" b="0" i="0" u="none" strike="noStrike" dirty="0">
                <a:solidFill>
                  <a:srgbClr val="000000"/>
                </a:solidFill>
                <a:effectLst/>
                <a:latin typeface="Calibri" panose="020F0502020204030204" pitchFamily="34" charset="0"/>
              </a:rPr>
              <a:t>Create a better team culture with open and transparent employee communications:</a:t>
            </a:r>
          </a:p>
          <a:p>
            <a:pPr marL="342900" rtl="0">
              <a:spcBef>
                <a:spcPts val="0"/>
              </a:spcBef>
              <a:spcAft>
                <a:spcPts val="0"/>
              </a:spcAft>
            </a:pPr>
            <a:br>
              <a:rPr lang="en-CA" sz="1800" b="0" dirty="0">
                <a:effectLst/>
              </a:rPr>
            </a:br>
            <a:r>
              <a:rPr lang="en-CA" sz="1800" b="0" i="0" u="none" strike="noStrike" dirty="0">
                <a:solidFill>
                  <a:srgbClr val="000000"/>
                </a:solidFill>
                <a:effectLst/>
                <a:latin typeface="Calibri" panose="020F0502020204030204" pitchFamily="34" charset="0"/>
              </a:rPr>
              <a:t>Transparent communication does not mean hurting the other person. It means not hiding or lying about some information that may not be beneficial to the employee. For example, if an employee is expecting a promotion and the organization doesn’t have plans, let the employee know. Of course, also make sure you engage the employee and ensure that you reassure the  employee and look for growth opportunities for them.</a:t>
            </a:r>
            <a:endParaRPr lang="en-CA" sz="1800" b="0" dirty="0">
              <a:effectLst/>
            </a:endParaRPr>
          </a:p>
          <a:p>
            <a:pPr rtl="0" fontAlgn="base">
              <a:spcBef>
                <a:spcPts val="560"/>
              </a:spcBef>
              <a:spcAft>
                <a:spcPts val="0"/>
              </a:spcAft>
              <a:buFont typeface="Arial" panose="020B0604020202020204" pitchFamily="34" charset="0"/>
              <a:buChar char="•"/>
            </a:pPr>
            <a:br>
              <a:rPr lang="en-CA" sz="1800" b="0" dirty="0">
                <a:effectLst/>
              </a:rPr>
            </a:br>
            <a:r>
              <a:rPr lang="en-CA" sz="1800" b="0" i="0" u="none" strike="noStrike" dirty="0">
                <a:solidFill>
                  <a:srgbClr val="000000"/>
                </a:solidFill>
                <a:effectLst/>
                <a:latin typeface="Calibri" panose="020F0502020204030204" pitchFamily="34" charset="0"/>
              </a:rPr>
              <a:t>Share important information with your team:</a:t>
            </a:r>
          </a:p>
          <a:p>
            <a:pPr marL="342900" rtl="0">
              <a:spcBef>
                <a:spcPts val="560"/>
              </a:spcBef>
              <a:spcAft>
                <a:spcPts val="0"/>
              </a:spcAft>
            </a:pPr>
            <a:r>
              <a:rPr lang="en-CA" sz="1800" b="0" i="0" u="none" strike="noStrike" dirty="0">
                <a:solidFill>
                  <a:srgbClr val="000000"/>
                </a:solidFill>
                <a:effectLst/>
                <a:latin typeface="Calibri" panose="020F0502020204030204" pitchFamily="34" charset="0"/>
              </a:rPr>
              <a:t>As mentioned earlier, be mindful to share important information that will matter to your team. For example, if your organization is considering shuffling of teams or taking on a huge project, your team deserves to know.</a:t>
            </a:r>
            <a:endParaRPr lang="en-CA" sz="1800" b="0" dirty="0">
              <a:effectLst/>
            </a:endParaRPr>
          </a:p>
          <a:p>
            <a:pPr rtl="0" fontAlgn="base">
              <a:spcBef>
                <a:spcPts val="560"/>
              </a:spcBef>
              <a:spcAft>
                <a:spcPts val="0"/>
              </a:spcAft>
              <a:buFont typeface="Arial" panose="020B0604020202020204" pitchFamily="34" charset="0"/>
              <a:buChar char="•"/>
            </a:pPr>
            <a:br>
              <a:rPr lang="en-CA" sz="1800" b="0" dirty="0">
                <a:effectLst/>
              </a:rPr>
            </a:br>
            <a:r>
              <a:rPr lang="en-CA" sz="1800" b="0" i="0" u="none" strike="noStrike" dirty="0">
                <a:solidFill>
                  <a:srgbClr val="000000"/>
                </a:solidFill>
                <a:effectLst/>
                <a:latin typeface="Calibri" panose="020F0502020204030204" pitchFamily="34" charset="0"/>
              </a:rPr>
              <a:t>Be an approachable manager</a:t>
            </a:r>
          </a:p>
          <a:p>
            <a:pPr marL="342900" rtl="0">
              <a:spcBef>
                <a:spcPts val="560"/>
              </a:spcBef>
              <a:spcAft>
                <a:spcPts val="0"/>
              </a:spcAft>
            </a:pPr>
            <a:r>
              <a:rPr lang="en-CA" sz="1800" b="0" i="0" u="none" strike="noStrike" dirty="0">
                <a:solidFill>
                  <a:srgbClr val="000000"/>
                </a:solidFill>
                <a:effectLst/>
                <a:latin typeface="Calibri" panose="020F0502020204030204" pitchFamily="34" charset="0"/>
              </a:rPr>
              <a:t>Be open to listen to your team members and listen to them - whether or not, you can help them or fix their challenges. This helps build trust and solve more than half of the complications you may have with team management.</a:t>
            </a:r>
            <a:endParaRPr lang="en-CA" sz="1800" b="0" dirty="0">
              <a:effectLst/>
            </a:endParaRPr>
          </a:p>
          <a:p>
            <a:pPr rtl="0" fontAlgn="base">
              <a:spcBef>
                <a:spcPts val="560"/>
              </a:spcBef>
              <a:spcAft>
                <a:spcPts val="0"/>
              </a:spcAft>
              <a:buFont typeface="Arial" panose="020B0604020202020204" pitchFamily="34" charset="0"/>
              <a:buChar char="•"/>
            </a:pPr>
            <a:br>
              <a:rPr lang="en-CA" sz="1800" b="0" dirty="0">
                <a:effectLst/>
              </a:rPr>
            </a:br>
            <a:r>
              <a:rPr lang="en-CA" sz="1800" b="0" i="0" u="none" strike="noStrike" dirty="0">
                <a:solidFill>
                  <a:srgbClr val="000000"/>
                </a:solidFill>
                <a:effectLst/>
                <a:latin typeface="Calibri" panose="020F0502020204030204" pitchFamily="34" charset="0"/>
              </a:rPr>
              <a:t>Have your team’s back</a:t>
            </a:r>
          </a:p>
          <a:p>
            <a:pPr marL="342900" rtl="0">
              <a:spcBef>
                <a:spcPts val="560"/>
              </a:spcBef>
              <a:spcAft>
                <a:spcPts val="0"/>
              </a:spcAft>
            </a:pPr>
            <a:r>
              <a:rPr lang="en-CA" sz="1800" b="0" i="0" u="none" strike="noStrike" dirty="0">
                <a:solidFill>
                  <a:srgbClr val="000000"/>
                </a:solidFill>
                <a:effectLst/>
                <a:latin typeface="Calibri" panose="020F0502020204030204" pitchFamily="34" charset="0"/>
              </a:rPr>
              <a:t>Team members often make mistakes unknowingly. In such situations, it is important for you to have your team’s back and support them, especially in front of other teams. </a:t>
            </a:r>
            <a:endParaRPr lang="en-CA" sz="1800" b="0" dirty="0">
              <a:effectLst/>
            </a:endParaRPr>
          </a:p>
          <a:p>
            <a:pPr rtl="0" fontAlgn="base">
              <a:spcBef>
                <a:spcPts val="560"/>
              </a:spcBef>
              <a:spcAft>
                <a:spcPts val="0"/>
              </a:spcAft>
              <a:buFont typeface="Arial" panose="020B0604020202020204" pitchFamily="34" charset="0"/>
              <a:buChar char="•"/>
            </a:pPr>
            <a:br>
              <a:rPr lang="en-CA" sz="1800" b="0" dirty="0">
                <a:effectLst/>
              </a:rPr>
            </a:br>
            <a:r>
              <a:rPr lang="en-CA" sz="1800" b="0" i="0" u="none" strike="noStrike" dirty="0">
                <a:solidFill>
                  <a:srgbClr val="000000"/>
                </a:solidFill>
                <a:effectLst/>
                <a:latin typeface="Calibri" panose="020F0502020204030204" pitchFamily="34" charset="0"/>
              </a:rPr>
              <a:t>Adopt the human-centric approach and enhance employee empowerment</a:t>
            </a:r>
          </a:p>
          <a:p>
            <a:pPr marL="342900" rtl="0">
              <a:spcBef>
                <a:spcPts val="560"/>
              </a:spcBef>
              <a:spcAft>
                <a:spcPts val="0"/>
              </a:spcAft>
            </a:pPr>
            <a:r>
              <a:rPr lang="en-CA" sz="1800" b="0" i="0" u="none" strike="noStrike" dirty="0">
                <a:solidFill>
                  <a:srgbClr val="000000"/>
                </a:solidFill>
                <a:effectLst/>
                <a:latin typeface="Calibri" panose="020F0502020204030204" pitchFamily="34" charset="0"/>
              </a:rPr>
              <a:t>Business is important but so are people. Like Richard Branson said, ‘Clients do not come first. Employees come first. If you take care of your employees, they will take care of the clients.’</a:t>
            </a:r>
            <a:endParaRPr lang="en-CA" sz="1800" b="0" dirty="0">
              <a:effectLst/>
            </a:endParaRPr>
          </a:p>
          <a:p>
            <a:pPr marL="342900" rtl="0">
              <a:spcBef>
                <a:spcPts val="560"/>
              </a:spcBef>
              <a:spcAft>
                <a:spcPts val="0"/>
              </a:spcAft>
            </a:pPr>
            <a:r>
              <a:rPr lang="en-CA" sz="1800" b="0" i="0" u="none" strike="noStrike" dirty="0">
                <a:solidFill>
                  <a:srgbClr val="000000"/>
                </a:solidFill>
                <a:effectLst/>
                <a:latin typeface="Calibri" panose="020F0502020204030204" pitchFamily="34" charset="0"/>
              </a:rPr>
              <a:t> </a:t>
            </a:r>
            <a:endParaRPr lang="en-CA" sz="1800" b="0" dirty="0">
              <a:effectLst/>
            </a:endParaRPr>
          </a:p>
          <a:p>
            <a:pPr marL="342900" rtl="0">
              <a:spcBef>
                <a:spcPts val="560"/>
              </a:spcBef>
              <a:spcAft>
                <a:spcPts val="0"/>
              </a:spcAft>
            </a:pPr>
            <a:r>
              <a:rPr lang="en-CA" sz="1800" b="0" i="0" u="none" strike="noStrike" dirty="0">
                <a:solidFill>
                  <a:srgbClr val="000000"/>
                </a:solidFill>
                <a:effectLst/>
                <a:latin typeface="Calibri" panose="020F0502020204030204" pitchFamily="34" charset="0"/>
              </a:rPr>
              <a:t>Be mindful of building trust with your team consistently so that management becomes easier.</a:t>
            </a:r>
            <a:endParaRPr lang="en-CA" sz="1800" b="0" dirty="0">
              <a:effectLst/>
            </a:endParaRPr>
          </a:p>
          <a:p>
            <a:pPr marL="342900" rtl="0">
              <a:spcBef>
                <a:spcPts val="560"/>
              </a:spcBef>
              <a:spcAft>
                <a:spcPts val="0"/>
              </a:spcAft>
            </a:pPr>
            <a:br>
              <a:rPr lang="en-CA" sz="1800" b="0" dirty="0">
                <a:effectLst/>
              </a:rPr>
            </a:br>
            <a:r>
              <a:rPr lang="en-CA" sz="1800" b="0" i="0" u="none" strike="noStrike" dirty="0">
                <a:solidFill>
                  <a:srgbClr val="000000"/>
                </a:solidFill>
                <a:effectLst/>
                <a:latin typeface="Calibri" panose="020F0502020204030204" pitchFamily="34" charset="0"/>
              </a:rPr>
              <a:t>Once you have built trust, the next aspect of employee engagement is motivating them.</a:t>
            </a:r>
            <a:endParaRPr lang="en-CA" sz="1800" b="0" dirty="0">
              <a:effectLst/>
            </a:endParaRPr>
          </a:p>
          <a:p>
            <a:pPr marL="342900" rtl="0">
              <a:spcBef>
                <a:spcPts val="560"/>
              </a:spcBef>
              <a:spcAft>
                <a:spcPts val="0"/>
              </a:spcAft>
            </a:pPr>
            <a:br>
              <a:rPr lang="en-CA" sz="1800" b="0" dirty="0">
                <a:effectLst/>
              </a:rPr>
            </a:br>
            <a:r>
              <a:rPr lang="en-CA" sz="1800" b="0" i="0" u="none" strike="noStrike" dirty="0">
                <a:solidFill>
                  <a:srgbClr val="000000"/>
                </a:solidFill>
                <a:effectLst/>
                <a:latin typeface="Calibri" panose="020F0502020204030204" pitchFamily="34" charset="0"/>
              </a:rPr>
              <a:t>Transition to the next slide.</a:t>
            </a:r>
            <a:endParaRPr lang="en-CA" sz="1800" b="0" dirty="0">
              <a:effectLst/>
            </a:endParaRPr>
          </a:p>
          <a:p>
            <a:pPr rtl="0">
              <a:spcBef>
                <a:spcPts val="0"/>
              </a:spcBef>
              <a:spcAft>
                <a:spcPts val="0"/>
              </a:spcAft>
            </a:pPr>
            <a:endParaRPr lang="en-CA" sz="1800" b="0" dirty="0">
              <a:effectLst/>
            </a:endParaRPr>
          </a:p>
        </p:txBody>
      </p:sp>
      <p:sp>
        <p:nvSpPr>
          <p:cNvPr id="4" name="Slide Number Placeholder 3"/>
          <p:cNvSpPr>
            <a:spLocks noGrp="1"/>
          </p:cNvSpPr>
          <p:nvPr>
            <p:ph type="sldNum" sz="quarter" idx="5"/>
          </p:nvPr>
        </p:nvSpPr>
        <p:spPr/>
        <p:txBody>
          <a:bodyPr/>
          <a:lstStyle/>
          <a:p>
            <a:pPr>
              <a:defRPr/>
            </a:pPr>
            <a:fld id="{9AEDF73D-33D5-764F-A024-944AD55C92BA}" type="slidenum">
              <a:rPr lang="en-CA" altLang="en-US" smtClean="0"/>
              <a:t>11</a:t>
            </a:fld>
            <a:endParaRPr lang="en-CA" altLang="en-US"/>
          </a:p>
        </p:txBody>
      </p:sp>
    </p:spTree>
    <p:extLst>
      <p:ext uri="{BB962C8B-B14F-4D97-AF65-F5344CB8AC3E}">
        <p14:creationId xmlns:p14="http://schemas.microsoft.com/office/powerpoint/2010/main" val="3409917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57BE3532-BB1B-6939-2D90-884417BA38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a:extLst>
              <a:ext uri="{FF2B5EF4-FFF2-40B4-BE49-F238E27FC236}">
                <a16:creationId xmlns:a16="http://schemas.microsoft.com/office/drawing/2014/main" id="{BCD93F40-A9BF-21B6-9ED9-43AF67C7FC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dirty="0"/>
          </a:p>
          <a:p>
            <a:pPr eaLnBrk="1" hangingPunct="1">
              <a:spcBef>
                <a:spcPct val="0"/>
              </a:spcBef>
            </a:pPr>
            <a:r>
              <a:rPr lang="en-US" altLang="en-US" b="1" dirty="0"/>
              <a:t>Say: top 5 motivators at workplace are – </a:t>
            </a:r>
          </a:p>
          <a:p>
            <a:pPr eaLnBrk="1" hangingPunct="1">
              <a:spcBef>
                <a:spcPct val="0"/>
              </a:spcBef>
            </a:pPr>
            <a:endParaRPr lang="en-US" altLang="en-US" b="1"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b="0" dirty="0"/>
              <a:t>The points are self explanatory. Trainer are free to add relevant examples</a:t>
            </a:r>
            <a:endParaRPr lang="en-IN" altLang="en-US" b="0" dirty="0"/>
          </a:p>
          <a:p>
            <a:pPr eaLnBrk="1" hangingPunct="1">
              <a:spcBef>
                <a:spcPct val="0"/>
              </a:spcBef>
            </a:pPr>
            <a:endParaRPr lang="en-IN" altLang="en-US" dirty="0"/>
          </a:p>
        </p:txBody>
      </p:sp>
      <p:sp>
        <p:nvSpPr>
          <p:cNvPr id="117764" name="Slide Number Placeholder 3">
            <a:extLst>
              <a:ext uri="{FF2B5EF4-FFF2-40B4-BE49-F238E27FC236}">
                <a16:creationId xmlns:a16="http://schemas.microsoft.com/office/drawing/2014/main" id="{483B4E25-32F4-6F3F-EB3C-BF3C4CCF7F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7A98F0D-2F45-4BB3-B545-03D248F3D530}" type="slidenum">
              <a:rPr lang="en-IN" altLang="en-US">
                <a:latin typeface="Calibri" panose="020F0502020204030204" pitchFamily="34" charset="0"/>
              </a:rPr>
              <a:pPr/>
              <a:t>12</a:t>
            </a:fld>
            <a:endParaRPr lang="en-IN"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91C80C23-ACCB-700F-7B89-B4F2570685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36E1270B-6493-7B42-DCAC-2CC01432D4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Note: </a:t>
            </a:r>
            <a:r>
              <a:rPr lang="en-US" altLang="en-US"/>
              <a:t>Ask the participants to repeat each point of the model. Reiterate the model so that it sticks better in the minds of the participants.</a:t>
            </a:r>
            <a:endParaRPr lang="en-IN" altLang="en-US"/>
          </a:p>
          <a:p>
            <a:pPr eaLnBrk="1" hangingPunct="1">
              <a:spcBef>
                <a:spcPct val="0"/>
              </a:spcBef>
            </a:pPr>
            <a:endParaRPr lang="en-IN" altLang="en-US" b="1"/>
          </a:p>
          <a:p>
            <a:pPr eaLnBrk="1" hangingPunct="1">
              <a:spcBef>
                <a:spcPct val="0"/>
              </a:spcBef>
            </a:pPr>
            <a:r>
              <a:rPr lang="en-IN" altLang="en-US" b="1"/>
              <a:t>Move to the next slide.</a:t>
            </a:r>
          </a:p>
          <a:p>
            <a:pPr eaLnBrk="1" hangingPunct="1">
              <a:spcBef>
                <a:spcPct val="0"/>
              </a:spcBef>
            </a:pPr>
            <a:endParaRPr lang="en-US" altLang="en-US"/>
          </a:p>
        </p:txBody>
      </p:sp>
      <p:sp>
        <p:nvSpPr>
          <p:cNvPr id="73732" name="Slide Number Placeholder 3">
            <a:extLst>
              <a:ext uri="{FF2B5EF4-FFF2-40B4-BE49-F238E27FC236}">
                <a16:creationId xmlns:a16="http://schemas.microsoft.com/office/drawing/2014/main" id="{1F2B3550-BE32-BDED-3271-CAF4D0114B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0BE3B79-6EFE-4508-A152-4C4F67B3E22A}" type="slidenum">
              <a:rPr lang="en-IN" altLang="en-US">
                <a:latin typeface="Calibri" panose="020F0502020204030204" pitchFamily="34" charset="0"/>
              </a:rPr>
              <a:pPr/>
              <a:t>13</a:t>
            </a:fld>
            <a:endParaRPr lang="en-IN"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rtl="0">
              <a:spcBef>
                <a:spcPts val="1400"/>
              </a:spcBef>
              <a:spcAft>
                <a:spcPts val="400"/>
              </a:spcAft>
            </a:pPr>
            <a:r>
              <a:rPr lang="en-CA" sz="1200" b="0" i="0" u="none" strike="noStrike" dirty="0">
                <a:solidFill>
                  <a:srgbClr val="212427"/>
                </a:solidFill>
                <a:effectLst/>
                <a:latin typeface="Calibri" panose="020F0502020204030204" pitchFamily="34" charset="0"/>
              </a:rPr>
              <a:t>This is the most common coaching model called GROW that is an acronym for Goals, Reality, Option, Will</a:t>
            </a:r>
            <a:endParaRPr lang="en-CA" b="0" dirty="0">
              <a:effectLst/>
            </a:endParaRPr>
          </a:p>
          <a:p>
            <a:pPr rtl="0">
              <a:spcBef>
                <a:spcPts val="1400"/>
              </a:spcBef>
              <a:spcAft>
                <a:spcPts val="400"/>
              </a:spcAft>
            </a:pPr>
            <a:r>
              <a:rPr lang="en-CA" sz="1200" b="1" i="0" u="none" strike="noStrike" dirty="0">
                <a:solidFill>
                  <a:srgbClr val="212427"/>
                </a:solidFill>
                <a:effectLst/>
                <a:latin typeface="Calibri" panose="020F0502020204030204" pitchFamily="34" charset="0"/>
              </a:rPr>
              <a:t>Goal:</a:t>
            </a:r>
            <a:endParaRPr lang="en-CA" b="0" dirty="0">
              <a:effectLst/>
            </a:endParaRPr>
          </a:p>
          <a:p>
            <a:pPr rtl="0">
              <a:spcBef>
                <a:spcPts val="0"/>
              </a:spcBef>
              <a:spcAft>
                <a:spcPts val="1400"/>
              </a:spcAft>
            </a:pPr>
            <a:r>
              <a:rPr lang="en-CA" sz="1200" b="0" i="0" u="none" strike="noStrike" dirty="0">
                <a:solidFill>
                  <a:srgbClr val="212427"/>
                </a:solidFill>
                <a:effectLst/>
                <a:latin typeface="Calibri" panose="020F0502020204030204" pitchFamily="34" charset="0"/>
              </a:rPr>
              <a:t>The Goal section of GROW is addressed at the beginning of each session and referred to again from time to time to keep the focus moving forward, especially if the </a:t>
            </a:r>
            <a:r>
              <a:rPr lang="en-CA" sz="1200" b="0" i="0" u="none" strike="noStrike" dirty="0" err="1">
                <a:solidFill>
                  <a:srgbClr val="212427"/>
                </a:solidFill>
                <a:effectLst/>
                <a:latin typeface="Calibri" panose="020F0502020204030204" pitchFamily="34" charset="0"/>
              </a:rPr>
              <a:t>coachee</a:t>
            </a:r>
            <a:r>
              <a:rPr lang="en-CA" sz="1200" b="0" i="0" u="none" strike="noStrike" dirty="0">
                <a:solidFill>
                  <a:srgbClr val="212427"/>
                </a:solidFill>
                <a:effectLst/>
                <a:latin typeface="Calibri" panose="020F0502020204030204" pitchFamily="34" charset="0"/>
              </a:rPr>
              <a:t> becomes stuck. It raises energy and clarifies thinking. Identifying what we want to achieve puts us on the path to accomplishing it by focusing on the solution rather than the problem.</a:t>
            </a:r>
            <a:endParaRPr lang="en-CA" b="0" dirty="0">
              <a:effectLst/>
            </a:endParaRPr>
          </a:p>
          <a:p>
            <a:pPr rtl="0">
              <a:spcBef>
                <a:spcPts val="0"/>
              </a:spcBef>
              <a:spcAft>
                <a:spcPts val="1400"/>
              </a:spcAft>
            </a:pPr>
            <a:r>
              <a:rPr lang="en-CA" sz="1200" b="0" i="0" u="none" strike="noStrike" dirty="0">
                <a:solidFill>
                  <a:srgbClr val="212427"/>
                </a:solidFill>
                <a:effectLst/>
                <a:latin typeface="Calibri" panose="020F0502020204030204" pitchFamily="34" charset="0"/>
              </a:rPr>
              <a:t>Some Goal questions are:</a:t>
            </a:r>
            <a:endParaRPr lang="en-CA" b="0" dirty="0">
              <a:effectLst/>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What do you want?</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Over what time frame?</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Where would you like to be on a scale of 1–10?</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Imagine you have achieved it:</a:t>
            </a:r>
            <a:endParaRPr lang="en-CA" sz="1200" b="0" i="0" u="none" strike="noStrike" dirty="0">
              <a:solidFill>
                <a:srgbClr val="212427"/>
              </a:solidFill>
              <a:effectLst/>
              <a:latin typeface="Calibri" panose="020F0502020204030204" pitchFamily="34" charset="0"/>
            </a:endParaRPr>
          </a:p>
          <a:p>
            <a:pPr marL="742950" lvl="1" indent="-285750"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What does it look like?</a:t>
            </a:r>
            <a:endParaRPr lang="en-CA" sz="1200" b="0" i="0" u="none" strike="noStrike" dirty="0">
              <a:solidFill>
                <a:srgbClr val="212427"/>
              </a:solidFill>
              <a:effectLst/>
              <a:latin typeface="Calibri" panose="020F0502020204030204" pitchFamily="34" charset="0"/>
            </a:endParaRPr>
          </a:p>
          <a:p>
            <a:pPr marL="742950" lvl="1" indent="-285750"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How do you feel?</a:t>
            </a:r>
            <a:endParaRPr lang="en-CA" sz="1200" b="0" i="0" u="none" strike="noStrike" dirty="0">
              <a:solidFill>
                <a:srgbClr val="212427"/>
              </a:solidFill>
              <a:effectLst/>
              <a:latin typeface="Calibri" panose="020F0502020204030204" pitchFamily="34" charset="0"/>
            </a:endParaRPr>
          </a:p>
          <a:p>
            <a:pPr marL="742950" lvl="1" indent="-285750"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What are people saying to you?</a:t>
            </a:r>
            <a:endParaRPr lang="en-CA" sz="1200" b="0" i="0" u="none" strike="noStrike" dirty="0">
              <a:solidFill>
                <a:srgbClr val="212427"/>
              </a:solidFill>
              <a:effectLst/>
              <a:latin typeface="Calibri" panose="020F0502020204030204" pitchFamily="34" charset="0"/>
            </a:endParaRPr>
          </a:p>
          <a:p>
            <a:pPr marL="742950" lvl="1" indent="-285750"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What are the benefits?</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What do you want to achieve in five years/one year/three months?</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How could you say your goal in a few words?</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Which part of that is the real focus?</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How will you know when you have achieved it?</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480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In an ideal world, what do you really want?</a:t>
            </a:r>
            <a:endParaRPr lang="en-CA" sz="1200" b="0" i="0" u="none" strike="noStrike" dirty="0">
              <a:solidFill>
                <a:srgbClr val="212427"/>
              </a:solidFill>
              <a:effectLst/>
              <a:latin typeface="Calibri" panose="020F0502020204030204" pitchFamily="34" charset="0"/>
            </a:endParaRPr>
          </a:p>
          <a:p>
            <a:pPr rtl="0">
              <a:spcBef>
                <a:spcPts val="1400"/>
              </a:spcBef>
              <a:spcAft>
                <a:spcPts val="400"/>
              </a:spcAft>
            </a:pPr>
            <a:r>
              <a:rPr lang="en-CA" sz="1200" b="1" i="0" u="none" strike="noStrike" dirty="0">
                <a:solidFill>
                  <a:srgbClr val="212427"/>
                </a:solidFill>
                <a:effectLst/>
                <a:latin typeface="Calibri" panose="020F0502020204030204" pitchFamily="34" charset="0"/>
              </a:rPr>
              <a:t>Reality: </a:t>
            </a:r>
            <a:endParaRPr lang="en-CA" b="0" dirty="0">
              <a:effectLst/>
            </a:endParaRPr>
          </a:p>
          <a:p>
            <a:pPr rtl="0">
              <a:spcBef>
                <a:spcPts val="0"/>
              </a:spcBef>
              <a:spcAft>
                <a:spcPts val="1400"/>
              </a:spcAft>
            </a:pPr>
            <a:r>
              <a:rPr lang="en-CA" sz="1200" b="0" i="0" u="none" strike="noStrike" dirty="0">
                <a:solidFill>
                  <a:srgbClr val="212427"/>
                </a:solidFill>
                <a:effectLst/>
                <a:latin typeface="Calibri" panose="020F0502020204030204" pitchFamily="34" charset="0"/>
              </a:rPr>
              <a:t>This is an exploration of the </a:t>
            </a:r>
            <a:r>
              <a:rPr lang="en-CA" sz="1200" b="0" i="0" u="none" strike="noStrike" dirty="0" err="1">
                <a:solidFill>
                  <a:srgbClr val="212427"/>
                </a:solidFill>
                <a:effectLst/>
                <a:latin typeface="Calibri" panose="020F0502020204030204" pitchFamily="34" charset="0"/>
              </a:rPr>
              <a:t>coachee’s</a:t>
            </a:r>
            <a:r>
              <a:rPr lang="en-CA" sz="1200" b="0" i="0" u="none" strike="noStrike" dirty="0">
                <a:solidFill>
                  <a:srgbClr val="212427"/>
                </a:solidFill>
                <a:effectLst/>
                <a:latin typeface="Calibri" panose="020F0502020204030204" pitchFamily="34" charset="0"/>
              </a:rPr>
              <a:t> world at the moment. Time spent here helps people get clear about what is happening and how it affects themselves and others. It provides an opportunity for viewing issues from different perspectives.</a:t>
            </a:r>
            <a:endParaRPr lang="en-CA" b="0" dirty="0">
              <a:effectLst/>
            </a:endParaRPr>
          </a:p>
          <a:p>
            <a:pPr rtl="0">
              <a:spcBef>
                <a:spcPts val="0"/>
              </a:spcBef>
              <a:spcAft>
                <a:spcPts val="1400"/>
              </a:spcAft>
            </a:pPr>
            <a:r>
              <a:rPr lang="en-CA" sz="1200" b="0" i="0" u="none" strike="noStrike" dirty="0">
                <a:solidFill>
                  <a:srgbClr val="212427"/>
                </a:solidFill>
                <a:effectLst/>
                <a:latin typeface="Calibri" panose="020F0502020204030204" pitchFamily="34" charset="0"/>
              </a:rPr>
              <a:t>Some useful questions here are:</a:t>
            </a:r>
            <a:endParaRPr lang="en-CA" b="0" dirty="0">
              <a:effectLst/>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What is happening at the moment?</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How important is this to you?</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If an ideal situation is 10, what number are you at now?</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What impact is this having on you/how do you feel?</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What have you done so far?</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Who else is affected?</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What are you doing that’s working towards your goal?</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480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What are you doing that is getting in the way of your goal?</a:t>
            </a:r>
            <a:endParaRPr lang="en-CA" sz="1200" b="0" i="0" u="none" strike="noStrike" dirty="0">
              <a:solidFill>
                <a:srgbClr val="212427"/>
              </a:solidFill>
              <a:effectLst/>
              <a:latin typeface="Calibri" panose="020F0502020204030204" pitchFamily="34" charset="0"/>
            </a:endParaRPr>
          </a:p>
          <a:p>
            <a:pPr rtl="0">
              <a:spcBef>
                <a:spcPts val="0"/>
              </a:spcBef>
              <a:spcAft>
                <a:spcPts val="1400"/>
              </a:spcAft>
            </a:pPr>
            <a:r>
              <a:rPr lang="en-CA" sz="1200" b="0" i="1" u="none" strike="noStrike" dirty="0">
                <a:solidFill>
                  <a:srgbClr val="212427"/>
                </a:solidFill>
                <a:effectLst/>
                <a:latin typeface="Calibri" panose="020F0502020204030204" pitchFamily="34" charset="0"/>
              </a:rPr>
              <a:t> </a:t>
            </a:r>
            <a:r>
              <a:rPr lang="en-CA" sz="1200" b="0" i="0" u="sng" strike="noStrike" dirty="0">
                <a:solidFill>
                  <a:srgbClr val="0070C0"/>
                </a:solidFill>
                <a:effectLst/>
                <a:latin typeface="Calibri" panose="020F0502020204030204" pitchFamily="34" charset="0"/>
                <a:hlinkClick r:id="rId3"/>
              </a:rPr>
              <a:t>Tim Gallwey</a:t>
            </a:r>
            <a:r>
              <a:rPr lang="en-CA" sz="1200" b="0" i="0" u="none" strike="noStrike" dirty="0">
                <a:solidFill>
                  <a:srgbClr val="212427"/>
                </a:solidFill>
                <a:effectLst/>
                <a:latin typeface="Calibri" panose="020F0502020204030204" pitchFamily="34" charset="0"/>
              </a:rPr>
              <a:t>, author of the ‘Inner Game’ series of books, was one of the pre-cursors of coaching. One of his key discoveries was that if he asked clients to ‘watch the ball’ they would tense up and under-perform. However, if he asked them to count how many times the ball spun as it went over the net, or how many centimetres it cleared above the net, their shots improved significantly. Neither of these measurements matters in terms of technique, but the process of focussing on the detail has the dual effect of forcing the </a:t>
            </a:r>
            <a:r>
              <a:rPr lang="en-CA" sz="1200" b="0" i="0" u="none" strike="noStrike" dirty="0" err="1">
                <a:solidFill>
                  <a:srgbClr val="212427"/>
                </a:solidFill>
                <a:effectLst/>
                <a:latin typeface="Calibri" panose="020F0502020204030204" pitchFamily="34" charset="0"/>
              </a:rPr>
              <a:t>coachee</a:t>
            </a:r>
            <a:r>
              <a:rPr lang="en-CA" sz="1200" b="0" i="0" u="none" strike="noStrike" dirty="0">
                <a:solidFill>
                  <a:srgbClr val="212427"/>
                </a:solidFill>
                <a:effectLst/>
                <a:latin typeface="Calibri" panose="020F0502020204030204" pitchFamily="34" charset="0"/>
              </a:rPr>
              <a:t> to watch the ball, and providing a distraction from internal ‘chatter’, like ‘I’ve failed before’, or ‘I can never hit the ball’.</a:t>
            </a:r>
            <a:endParaRPr lang="en-CA" b="0" dirty="0">
              <a:effectLst/>
            </a:endParaRPr>
          </a:p>
          <a:p>
            <a:pPr rtl="0">
              <a:spcBef>
                <a:spcPts val="0"/>
              </a:spcBef>
              <a:spcAft>
                <a:spcPts val="1400"/>
              </a:spcAft>
            </a:pPr>
            <a:r>
              <a:rPr lang="en-CA" sz="1200" b="0" i="0" u="none" strike="noStrike" dirty="0">
                <a:solidFill>
                  <a:srgbClr val="212427"/>
                </a:solidFill>
                <a:effectLst/>
                <a:latin typeface="Calibri" panose="020F0502020204030204" pitchFamily="34" charset="0"/>
              </a:rPr>
              <a:t>Exploring the current reality is one of the practices that differentiates coaching from normal conversation, where we tend to go straight from the past to the future, for example from:</a:t>
            </a:r>
            <a:endParaRPr lang="en-CA" b="0" dirty="0">
              <a:effectLst/>
            </a:endParaRPr>
          </a:p>
          <a:p>
            <a:pPr rtl="0">
              <a:spcBef>
                <a:spcPts val="0"/>
              </a:spcBef>
              <a:spcAft>
                <a:spcPts val="1400"/>
              </a:spcAft>
            </a:pPr>
            <a:r>
              <a:rPr lang="en-CA" sz="1200" b="0" i="1" u="none" strike="noStrike" dirty="0">
                <a:solidFill>
                  <a:srgbClr val="212427"/>
                </a:solidFill>
                <a:effectLst/>
                <a:latin typeface="Calibri" panose="020F0502020204030204" pitchFamily="34" charset="0"/>
              </a:rPr>
              <a:t> ‘He said I was always late; I said I wasn’t; he said I was unreliable,’</a:t>
            </a:r>
            <a:endParaRPr lang="en-CA" b="0" dirty="0">
              <a:effectLst/>
            </a:endParaRPr>
          </a:p>
          <a:p>
            <a:pPr rtl="0">
              <a:spcBef>
                <a:spcPts val="0"/>
              </a:spcBef>
              <a:spcAft>
                <a:spcPts val="1400"/>
              </a:spcAft>
            </a:pPr>
            <a:r>
              <a:rPr lang="en-CA" sz="1200" b="0" i="0" u="none" strike="noStrike" dirty="0">
                <a:solidFill>
                  <a:srgbClr val="212427"/>
                </a:solidFill>
                <a:effectLst/>
                <a:latin typeface="Calibri" panose="020F0502020204030204" pitchFamily="34" charset="0"/>
              </a:rPr>
              <a:t>to:</a:t>
            </a:r>
            <a:endParaRPr lang="en-CA" b="0" dirty="0">
              <a:effectLst/>
            </a:endParaRPr>
          </a:p>
          <a:p>
            <a:pPr rtl="0">
              <a:spcBef>
                <a:spcPts val="0"/>
              </a:spcBef>
              <a:spcAft>
                <a:spcPts val="1400"/>
              </a:spcAft>
            </a:pPr>
            <a:r>
              <a:rPr lang="en-CA" sz="1200" b="0" i="1" u="none" strike="noStrike" dirty="0">
                <a:solidFill>
                  <a:srgbClr val="212427"/>
                </a:solidFill>
                <a:effectLst/>
                <a:latin typeface="Calibri" panose="020F0502020204030204" pitchFamily="34" charset="0"/>
              </a:rPr>
              <a:t>‘I’m going to resign!’</a:t>
            </a:r>
            <a:endParaRPr lang="en-CA" b="0" dirty="0">
              <a:effectLst/>
            </a:endParaRPr>
          </a:p>
          <a:p>
            <a:pPr rtl="0">
              <a:spcBef>
                <a:spcPts val="0"/>
              </a:spcBef>
              <a:spcAft>
                <a:spcPts val="1400"/>
              </a:spcAft>
            </a:pPr>
            <a:r>
              <a:rPr lang="en-CA" sz="1200" b="0" i="0" u="none" strike="noStrike" dirty="0">
                <a:solidFill>
                  <a:srgbClr val="212427"/>
                </a:solidFill>
                <a:effectLst/>
                <a:latin typeface="Calibri" panose="020F0502020204030204" pitchFamily="34" charset="0"/>
              </a:rPr>
              <a:t>In the above statement, the speaker is taking the emotional baggage of the past into a crucial decision about the future. Reality questions (together with Goal questions, which can be thought of as ‘future reality’) enable </a:t>
            </a:r>
            <a:r>
              <a:rPr lang="en-CA" sz="1200" b="0" i="0" u="none" strike="noStrike" dirty="0" err="1">
                <a:solidFill>
                  <a:srgbClr val="212427"/>
                </a:solidFill>
                <a:effectLst/>
                <a:latin typeface="Calibri" panose="020F0502020204030204" pitchFamily="34" charset="0"/>
              </a:rPr>
              <a:t>coachees</a:t>
            </a:r>
            <a:r>
              <a:rPr lang="en-CA" sz="1200" b="0" i="0" u="none" strike="noStrike" dirty="0">
                <a:solidFill>
                  <a:srgbClr val="212427"/>
                </a:solidFill>
                <a:effectLst/>
                <a:latin typeface="Calibri" panose="020F0502020204030204" pitchFamily="34" charset="0"/>
              </a:rPr>
              <a:t> to step off the confusion track, gain some new perspectives, and make calm, informed decisions about how to move forward.</a:t>
            </a:r>
            <a:endParaRPr lang="en-CA" b="0" dirty="0">
              <a:effectLst/>
            </a:endParaRPr>
          </a:p>
          <a:p>
            <a:pPr rtl="0">
              <a:spcBef>
                <a:spcPts val="0"/>
              </a:spcBef>
              <a:spcAft>
                <a:spcPts val="1400"/>
              </a:spcAft>
            </a:pPr>
            <a:r>
              <a:rPr lang="en-CA" sz="1200" b="0" i="0" u="none" strike="noStrike" dirty="0">
                <a:solidFill>
                  <a:srgbClr val="212427"/>
                </a:solidFill>
                <a:effectLst/>
                <a:latin typeface="Calibri" panose="020F0502020204030204" pitchFamily="34" charset="0"/>
              </a:rPr>
              <a:t>It may feel awkward at first to explore current reality, and new coaches are tempted to go straight to the Options or Actions stage of GROW. However, doing this without exploring the </a:t>
            </a:r>
            <a:r>
              <a:rPr lang="en-CA" sz="1200" b="0" i="0" u="none" strike="noStrike" dirty="0" err="1">
                <a:solidFill>
                  <a:srgbClr val="212427"/>
                </a:solidFill>
                <a:effectLst/>
                <a:latin typeface="Calibri" panose="020F0502020204030204" pitchFamily="34" charset="0"/>
              </a:rPr>
              <a:t>coachee’s</a:t>
            </a:r>
            <a:r>
              <a:rPr lang="en-CA" sz="1200" b="0" i="0" u="none" strike="noStrike" dirty="0">
                <a:solidFill>
                  <a:srgbClr val="212427"/>
                </a:solidFill>
                <a:effectLst/>
                <a:latin typeface="Calibri" panose="020F0502020204030204" pitchFamily="34" charset="0"/>
              </a:rPr>
              <a:t> Goal and Reality may well result in the answer</a:t>
            </a:r>
            <a:r>
              <a:rPr lang="en-CA" sz="1200" b="0" i="1" u="none" strike="noStrike" dirty="0">
                <a:solidFill>
                  <a:srgbClr val="212427"/>
                </a:solidFill>
                <a:effectLst/>
                <a:latin typeface="Calibri" panose="020F0502020204030204" pitchFamily="34" charset="0"/>
              </a:rPr>
              <a:t> ‘I don’t know what to do, that’s why I’m here!</a:t>
            </a:r>
            <a:r>
              <a:rPr lang="en-CA" sz="1200" b="0" i="0" u="none" strike="noStrike" dirty="0">
                <a:solidFill>
                  <a:srgbClr val="212427"/>
                </a:solidFill>
                <a:effectLst/>
                <a:latin typeface="Calibri" panose="020F0502020204030204" pitchFamily="34" charset="0"/>
              </a:rPr>
              <a:t>’.</a:t>
            </a:r>
            <a:endParaRPr lang="en-CA" b="0" dirty="0">
              <a:effectLst/>
            </a:endParaRPr>
          </a:p>
          <a:p>
            <a:pPr rtl="0">
              <a:spcBef>
                <a:spcPts val="0"/>
              </a:spcBef>
              <a:spcAft>
                <a:spcPts val="1400"/>
              </a:spcAft>
            </a:pPr>
            <a:r>
              <a:rPr lang="en-CA" sz="1200" b="0" i="0" u="none" strike="noStrike" dirty="0">
                <a:solidFill>
                  <a:srgbClr val="212427"/>
                </a:solidFill>
                <a:effectLst/>
                <a:latin typeface="Calibri" panose="020F0502020204030204" pitchFamily="34" charset="0"/>
              </a:rPr>
              <a:t>All these questions help people dig deeper into their own awareness. They will show signs of energy, for instance, lightness in the voice, brighter eyes, a smile and more upright posture. That is the time to pin the new insights down to Options and Actions, and the chances are that by this time, </a:t>
            </a:r>
            <a:r>
              <a:rPr lang="en-CA" sz="1200" b="0" i="0" u="none" strike="noStrike" dirty="0" err="1">
                <a:solidFill>
                  <a:srgbClr val="212427"/>
                </a:solidFill>
                <a:effectLst/>
                <a:latin typeface="Calibri" panose="020F0502020204030204" pitchFamily="34" charset="0"/>
              </a:rPr>
              <a:t>coachees</a:t>
            </a:r>
            <a:r>
              <a:rPr lang="en-CA" sz="1200" b="0" i="0" u="none" strike="noStrike" dirty="0">
                <a:solidFill>
                  <a:srgbClr val="212427"/>
                </a:solidFill>
                <a:effectLst/>
                <a:latin typeface="Calibri" panose="020F0502020204030204" pitchFamily="34" charset="0"/>
              </a:rPr>
              <a:t> will spontaneously start originating actions where they were stuck before.</a:t>
            </a:r>
            <a:endParaRPr lang="en-CA" b="0" dirty="0">
              <a:effectLst/>
            </a:endParaRPr>
          </a:p>
          <a:p>
            <a:pPr rtl="0">
              <a:spcBef>
                <a:spcPts val="0"/>
              </a:spcBef>
              <a:spcAft>
                <a:spcPts val="1400"/>
              </a:spcAft>
            </a:pPr>
            <a:r>
              <a:rPr lang="en-CA" sz="1200" b="0" i="0" u="none" strike="noStrike" dirty="0">
                <a:solidFill>
                  <a:srgbClr val="212427"/>
                </a:solidFill>
                <a:effectLst/>
                <a:latin typeface="Calibri" panose="020F0502020204030204" pitchFamily="34" charset="0"/>
              </a:rPr>
              <a:t>Note that we are exploring the present, and although we may ask what someone has done so far, we are not dwelling on the past or listening to stories about it. We are focusing on what the situation means to the </a:t>
            </a:r>
            <a:r>
              <a:rPr lang="en-CA" sz="1200" b="0" i="0" u="none" strike="noStrike" dirty="0" err="1">
                <a:solidFill>
                  <a:srgbClr val="212427"/>
                </a:solidFill>
                <a:effectLst/>
                <a:latin typeface="Calibri" panose="020F0502020204030204" pitchFamily="34" charset="0"/>
              </a:rPr>
              <a:t>coachee</a:t>
            </a:r>
            <a:r>
              <a:rPr lang="en-CA" sz="1200" b="0" i="0" u="none" strike="noStrike" dirty="0">
                <a:solidFill>
                  <a:srgbClr val="212427"/>
                </a:solidFill>
                <a:effectLst/>
                <a:latin typeface="Calibri" panose="020F0502020204030204" pitchFamily="34" charset="0"/>
              </a:rPr>
              <a:t> more than on the facts. We are not asking questions to find out what has happened, but to find out what impact it is having on the </a:t>
            </a:r>
            <a:r>
              <a:rPr lang="en-CA" sz="1200" b="0" i="0" u="none" strike="noStrike" dirty="0" err="1">
                <a:solidFill>
                  <a:srgbClr val="212427"/>
                </a:solidFill>
                <a:effectLst/>
                <a:latin typeface="Calibri" panose="020F0502020204030204" pitchFamily="34" charset="0"/>
              </a:rPr>
              <a:t>coachee’s</a:t>
            </a:r>
            <a:r>
              <a:rPr lang="en-CA" sz="1200" b="0" i="0" u="none" strike="noStrike" dirty="0">
                <a:solidFill>
                  <a:srgbClr val="212427"/>
                </a:solidFill>
                <a:effectLst/>
                <a:latin typeface="Calibri" panose="020F0502020204030204" pitchFamily="34" charset="0"/>
              </a:rPr>
              <a:t> work and/or life. When the </a:t>
            </a:r>
            <a:r>
              <a:rPr lang="en-CA" sz="1200" b="0" i="0" u="none" strike="noStrike" dirty="0" err="1">
                <a:solidFill>
                  <a:srgbClr val="212427"/>
                </a:solidFill>
                <a:effectLst/>
                <a:latin typeface="Calibri" panose="020F0502020204030204" pitchFamily="34" charset="0"/>
              </a:rPr>
              <a:t>coachee</a:t>
            </a:r>
            <a:r>
              <a:rPr lang="en-CA" sz="1200" b="0" i="0" u="none" strike="noStrike" dirty="0">
                <a:solidFill>
                  <a:srgbClr val="212427"/>
                </a:solidFill>
                <a:effectLst/>
                <a:latin typeface="Calibri" panose="020F0502020204030204" pitchFamily="34" charset="0"/>
              </a:rPr>
              <a:t> reaches a new insight or level of understanding, it is wise to explore the new Reality to embed the new awareness and to revisit the Goal. Possibly a new Goal or direction will emerge. Then the ‘Options’ and ‘Will’ sequence start again.</a:t>
            </a:r>
            <a:endParaRPr lang="en-CA" b="0" dirty="0">
              <a:effectLst/>
            </a:endParaRPr>
          </a:p>
          <a:p>
            <a:pPr rtl="0">
              <a:spcBef>
                <a:spcPts val="0"/>
              </a:spcBef>
              <a:spcAft>
                <a:spcPts val="1400"/>
              </a:spcAft>
            </a:pPr>
            <a:r>
              <a:rPr lang="en-CA" sz="1200" b="0" i="0" u="none" strike="noStrike" dirty="0">
                <a:solidFill>
                  <a:srgbClr val="212427"/>
                </a:solidFill>
                <a:effectLst/>
                <a:latin typeface="Calibri" panose="020F0502020204030204" pitchFamily="34" charset="0"/>
              </a:rPr>
              <a:t>When the </a:t>
            </a:r>
            <a:r>
              <a:rPr lang="en-CA" sz="1200" b="0" i="0" u="none" strike="noStrike" dirty="0" err="1">
                <a:solidFill>
                  <a:srgbClr val="212427"/>
                </a:solidFill>
                <a:effectLst/>
                <a:latin typeface="Calibri" panose="020F0502020204030204" pitchFamily="34" charset="0"/>
              </a:rPr>
              <a:t>coachee</a:t>
            </a:r>
            <a:r>
              <a:rPr lang="en-CA" sz="1200" b="0" i="0" u="none" strike="noStrike" dirty="0">
                <a:solidFill>
                  <a:srgbClr val="212427"/>
                </a:solidFill>
                <a:effectLst/>
                <a:latin typeface="Calibri" panose="020F0502020204030204" pitchFamily="34" charset="0"/>
              </a:rPr>
              <a:t> reaches a new insight, these questions are useful:</a:t>
            </a:r>
            <a:endParaRPr lang="en-CA" b="0" dirty="0">
              <a:effectLst/>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What do you know now that you did not know before?</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What is your insight about that?</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What have you learned about yourself from that?</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480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Where else could you use this?</a:t>
            </a:r>
            <a:endParaRPr lang="en-CA" sz="1200" b="0" i="0" u="none" strike="noStrike" dirty="0">
              <a:solidFill>
                <a:srgbClr val="212427"/>
              </a:solidFill>
              <a:effectLst/>
              <a:latin typeface="Calibri" panose="020F0502020204030204" pitchFamily="34" charset="0"/>
            </a:endParaRPr>
          </a:p>
          <a:p>
            <a:pPr rtl="0">
              <a:spcBef>
                <a:spcPts val="1400"/>
              </a:spcBef>
              <a:spcAft>
                <a:spcPts val="400"/>
              </a:spcAft>
            </a:pPr>
            <a:r>
              <a:rPr lang="en-CA" sz="1200" b="1" i="0" u="none" strike="noStrike" dirty="0">
                <a:solidFill>
                  <a:srgbClr val="212427"/>
                </a:solidFill>
                <a:effectLst/>
                <a:latin typeface="Calibri" panose="020F0502020204030204" pitchFamily="34" charset="0"/>
              </a:rPr>
              <a:t> Options</a:t>
            </a:r>
            <a:endParaRPr lang="en-CA" b="0" dirty="0">
              <a:effectLst/>
            </a:endParaRPr>
          </a:p>
          <a:p>
            <a:pPr rtl="0">
              <a:spcBef>
                <a:spcPts val="0"/>
              </a:spcBef>
              <a:spcAft>
                <a:spcPts val="1400"/>
              </a:spcAft>
            </a:pPr>
            <a:r>
              <a:rPr lang="en-CA" sz="1200" b="1" i="1" u="none" strike="noStrike" dirty="0">
                <a:solidFill>
                  <a:srgbClr val="212427"/>
                </a:solidFill>
                <a:effectLst/>
                <a:latin typeface="Calibri" panose="020F0502020204030204" pitchFamily="34" charset="0"/>
              </a:rPr>
              <a:t> </a:t>
            </a:r>
            <a:r>
              <a:rPr lang="en-CA" sz="1200" b="0" i="0" u="none" strike="noStrike" dirty="0" err="1">
                <a:solidFill>
                  <a:srgbClr val="212427"/>
                </a:solidFill>
                <a:effectLst/>
                <a:latin typeface="Calibri" panose="020F0502020204030204" pitchFamily="34" charset="0"/>
              </a:rPr>
              <a:t>Coachees</a:t>
            </a:r>
            <a:r>
              <a:rPr lang="en-CA" sz="1200" b="0" i="0" u="none" strike="noStrike" dirty="0">
                <a:solidFill>
                  <a:srgbClr val="212427"/>
                </a:solidFill>
                <a:effectLst/>
                <a:latin typeface="Calibri" panose="020F0502020204030204" pitchFamily="34" charset="0"/>
              </a:rPr>
              <a:t> will move naturally towards the Options stage as their Reality becomes clearer. Often they show a new energy by sitting up and smiling, or a lighter tone of voice. Then it is useful to ask some of these questions:</a:t>
            </a:r>
            <a:endParaRPr lang="en-CA" b="0" dirty="0">
              <a:effectLst/>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What are your options?</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What could you do?</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What else?</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If there were anything else, what would it be?</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What has worked in the past?</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What steps could you take?</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Who could help you with this?</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Where could you find out the information?</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What might someone else do in your shoes?</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480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Imagine you have achieved your goal; look back on the journey and tell me you got here.</a:t>
            </a:r>
            <a:endParaRPr lang="en-CA" sz="1200" b="0" i="0" u="none" strike="noStrike" dirty="0">
              <a:solidFill>
                <a:srgbClr val="212427"/>
              </a:solidFill>
              <a:effectLst/>
              <a:latin typeface="Calibri" panose="020F0502020204030204" pitchFamily="34" charset="0"/>
            </a:endParaRPr>
          </a:p>
          <a:p>
            <a:pPr rtl="0">
              <a:spcBef>
                <a:spcPts val="0"/>
              </a:spcBef>
              <a:spcAft>
                <a:spcPts val="1400"/>
              </a:spcAft>
            </a:pPr>
            <a:r>
              <a:rPr lang="en-CA" sz="1200" b="0" i="1" u="none" strike="noStrike" dirty="0">
                <a:solidFill>
                  <a:srgbClr val="212427"/>
                </a:solidFill>
                <a:effectLst/>
                <a:latin typeface="Calibri" panose="020F0502020204030204" pitchFamily="34" charset="0"/>
              </a:rPr>
              <a:t> </a:t>
            </a:r>
            <a:r>
              <a:rPr lang="en-CA" sz="1200" b="0" i="0" u="none" strike="noStrike" dirty="0">
                <a:solidFill>
                  <a:srgbClr val="212427"/>
                </a:solidFill>
                <a:effectLst/>
                <a:latin typeface="Calibri" panose="020F0502020204030204" pitchFamily="34" charset="0"/>
              </a:rPr>
              <a:t>Notice that most of these questions are almost all open. Keep asking open questions until the </a:t>
            </a:r>
            <a:r>
              <a:rPr lang="en-CA" sz="1200" b="0" i="0" u="none" strike="noStrike" dirty="0" err="1">
                <a:solidFill>
                  <a:srgbClr val="212427"/>
                </a:solidFill>
                <a:effectLst/>
                <a:latin typeface="Calibri" panose="020F0502020204030204" pitchFamily="34" charset="0"/>
              </a:rPr>
              <a:t>coachee</a:t>
            </a:r>
            <a:r>
              <a:rPr lang="en-CA" sz="1200" b="0" i="0" u="none" strike="noStrike" dirty="0">
                <a:solidFill>
                  <a:srgbClr val="212427"/>
                </a:solidFill>
                <a:effectLst/>
                <a:latin typeface="Calibri" panose="020F0502020204030204" pitchFamily="34" charset="0"/>
              </a:rPr>
              <a:t> has stopped coming up with options on the table. Once it seems that the list is complete, ask the closed question ‘is there anything else?’ to find out whether it is time to finalise the process. This question often results in new options and can be asked as many times as it continues to deliver results.</a:t>
            </a:r>
            <a:endParaRPr lang="en-CA" b="0" dirty="0">
              <a:effectLst/>
            </a:endParaRPr>
          </a:p>
          <a:p>
            <a:pPr rtl="0">
              <a:spcBef>
                <a:spcPts val="0"/>
              </a:spcBef>
              <a:spcAft>
                <a:spcPts val="1400"/>
              </a:spcAft>
            </a:pPr>
            <a:r>
              <a:rPr lang="en-CA" sz="1200" b="0" i="0" u="none" strike="noStrike" dirty="0">
                <a:solidFill>
                  <a:srgbClr val="212427"/>
                </a:solidFill>
                <a:effectLst/>
                <a:latin typeface="Calibri" panose="020F0502020204030204" pitchFamily="34" charset="0"/>
              </a:rPr>
              <a:t>The following questions probe for more information and, in order not to commit the coaching sin of ‘leading’ the </a:t>
            </a:r>
            <a:r>
              <a:rPr lang="en-CA" sz="1200" b="0" i="0" u="none" strike="noStrike" dirty="0" err="1">
                <a:solidFill>
                  <a:srgbClr val="212427"/>
                </a:solidFill>
                <a:effectLst/>
                <a:latin typeface="Calibri" panose="020F0502020204030204" pitchFamily="34" charset="0"/>
              </a:rPr>
              <a:t>coachee</a:t>
            </a:r>
            <a:r>
              <a:rPr lang="en-CA" sz="1200" b="0" i="0" u="none" strike="noStrike" dirty="0">
                <a:solidFill>
                  <a:srgbClr val="212427"/>
                </a:solidFill>
                <a:effectLst/>
                <a:latin typeface="Calibri" panose="020F0502020204030204" pitchFamily="34" charset="0"/>
              </a:rPr>
              <a:t>, should be used only when the </a:t>
            </a:r>
            <a:r>
              <a:rPr lang="en-CA" sz="1200" b="0" i="0" u="none" strike="noStrike" dirty="0" err="1">
                <a:solidFill>
                  <a:srgbClr val="212427"/>
                </a:solidFill>
                <a:effectLst/>
                <a:latin typeface="Calibri" panose="020F0502020204030204" pitchFamily="34" charset="0"/>
              </a:rPr>
              <a:t>coachee</a:t>
            </a:r>
            <a:r>
              <a:rPr lang="en-CA" sz="1200" b="0" i="0" u="none" strike="noStrike" dirty="0">
                <a:solidFill>
                  <a:srgbClr val="212427"/>
                </a:solidFill>
                <a:effectLst/>
                <a:latin typeface="Calibri" panose="020F0502020204030204" pitchFamily="34" charset="0"/>
              </a:rPr>
              <a:t> has raised the subject in question, for example:</a:t>
            </a:r>
            <a:endParaRPr lang="en-CA" b="0" dirty="0">
              <a:effectLst/>
            </a:endParaRPr>
          </a:p>
          <a:p>
            <a:pPr rtl="0">
              <a:spcBef>
                <a:spcPts val="0"/>
              </a:spcBef>
              <a:spcAft>
                <a:spcPts val="1400"/>
              </a:spcAft>
            </a:pPr>
            <a:r>
              <a:rPr lang="en-CA" sz="1200" b="0" i="0" u="none" strike="noStrike" dirty="0" err="1">
                <a:solidFill>
                  <a:srgbClr val="212427"/>
                </a:solidFill>
                <a:effectLst/>
                <a:latin typeface="Calibri" panose="020F0502020204030204" pitchFamily="34" charset="0"/>
              </a:rPr>
              <a:t>Coachee</a:t>
            </a:r>
            <a:r>
              <a:rPr lang="en-CA" sz="1200" b="0" i="0" u="none" strike="noStrike" dirty="0">
                <a:solidFill>
                  <a:srgbClr val="212427"/>
                </a:solidFill>
                <a:effectLst/>
                <a:latin typeface="Calibri" panose="020F0502020204030204" pitchFamily="34" charset="0"/>
              </a:rPr>
              <a:t>:        </a:t>
            </a:r>
            <a:r>
              <a:rPr lang="en-CA" sz="1200" b="0" i="1" u="none" strike="noStrike" dirty="0">
                <a:solidFill>
                  <a:srgbClr val="212427"/>
                </a:solidFill>
                <a:effectLst/>
                <a:latin typeface="Calibri" panose="020F0502020204030204" pitchFamily="34" charset="0"/>
              </a:rPr>
              <a:t>I need some help.</a:t>
            </a:r>
            <a:endParaRPr lang="en-CA" b="0" dirty="0">
              <a:effectLst/>
            </a:endParaRPr>
          </a:p>
          <a:p>
            <a:pPr rtl="0">
              <a:spcBef>
                <a:spcPts val="0"/>
              </a:spcBef>
              <a:spcAft>
                <a:spcPts val="1400"/>
              </a:spcAft>
            </a:pPr>
            <a:r>
              <a:rPr lang="en-CA" sz="1200" b="0" i="0" u="none" strike="noStrike" dirty="0">
                <a:solidFill>
                  <a:srgbClr val="212427"/>
                </a:solidFill>
                <a:effectLst/>
                <a:latin typeface="Calibri" panose="020F0502020204030204" pitchFamily="34" charset="0"/>
              </a:rPr>
              <a:t>Coach:            </a:t>
            </a:r>
            <a:r>
              <a:rPr lang="en-CA" sz="1200" b="0" i="1" u="none" strike="noStrike" dirty="0">
                <a:solidFill>
                  <a:srgbClr val="212427"/>
                </a:solidFill>
                <a:effectLst/>
                <a:latin typeface="Calibri" panose="020F0502020204030204" pitchFamily="34" charset="0"/>
              </a:rPr>
              <a:t>Who could help you with this?</a:t>
            </a:r>
            <a:endParaRPr lang="en-CA" b="0" dirty="0">
              <a:effectLst/>
            </a:endParaRPr>
          </a:p>
          <a:p>
            <a:pPr rtl="0">
              <a:spcBef>
                <a:spcPts val="0"/>
              </a:spcBef>
              <a:spcAft>
                <a:spcPts val="1400"/>
              </a:spcAft>
            </a:pPr>
            <a:r>
              <a:rPr lang="en-CA" sz="1200" b="0" i="0" u="none" strike="noStrike" dirty="0" err="1">
                <a:solidFill>
                  <a:srgbClr val="212427"/>
                </a:solidFill>
                <a:effectLst/>
                <a:latin typeface="Calibri" panose="020F0502020204030204" pitchFamily="34" charset="0"/>
              </a:rPr>
              <a:t>Coachee</a:t>
            </a:r>
            <a:r>
              <a:rPr lang="en-CA" sz="1200" b="0" i="0" u="none" strike="noStrike" dirty="0">
                <a:solidFill>
                  <a:srgbClr val="212427"/>
                </a:solidFill>
                <a:effectLst/>
                <a:latin typeface="Calibri" panose="020F0502020204030204" pitchFamily="34" charset="0"/>
              </a:rPr>
              <a:t>:        </a:t>
            </a:r>
            <a:r>
              <a:rPr lang="en-CA" sz="1200" b="0" i="1" u="none" strike="noStrike" dirty="0">
                <a:solidFill>
                  <a:srgbClr val="212427"/>
                </a:solidFill>
                <a:effectLst/>
                <a:latin typeface="Calibri" panose="020F0502020204030204" pitchFamily="34" charset="0"/>
              </a:rPr>
              <a:t>I need more information</a:t>
            </a:r>
            <a:r>
              <a:rPr lang="en-CA" sz="1200" b="0" i="0" u="none" strike="noStrike" dirty="0">
                <a:solidFill>
                  <a:srgbClr val="212427"/>
                </a:solidFill>
                <a:effectLst/>
                <a:latin typeface="Calibri" panose="020F0502020204030204" pitchFamily="34" charset="0"/>
              </a:rPr>
              <a:t>.</a:t>
            </a:r>
            <a:endParaRPr lang="en-CA" b="0" dirty="0">
              <a:effectLst/>
            </a:endParaRPr>
          </a:p>
          <a:p>
            <a:pPr rtl="0">
              <a:spcBef>
                <a:spcPts val="0"/>
              </a:spcBef>
              <a:spcAft>
                <a:spcPts val="1400"/>
              </a:spcAft>
            </a:pPr>
            <a:r>
              <a:rPr lang="en-CA" sz="1200" b="0" i="0" u="none" strike="noStrike" dirty="0">
                <a:solidFill>
                  <a:srgbClr val="212427"/>
                </a:solidFill>
                <a:effectLst/>
                <a:latin typeface="Calibri" panose="020F0502020204030204" pitchFamily="34" charset="0"/>
              </a:rPr>
              <a:t>Coach:             </a:t>
            </a:r>
            <a:r>
              <a:rPr lang="en-CA" sz="1200" b="0" i="1" u="none" strike="noStrike" dirty="0">
                <a:solidFill>
                  <a:srgbClr val="212427"/>
                </a:solidFill>
                <a:effectLst/>
                <a:latin typeface="Calibri" panose="020F0502020204030204" pitchFamily="34" charset="0"/>
              </a:rPr>
              <a:t>Where could you find more information?</a:t>
            </a:r>
            <a:endParaRPr lang="en-CA" b="0" dirty="0">
              <a:effectLst/>
            </a:endParaRPr>
          </a:p>
          <a:p>
            <a:pPr rtl="0">
              <a:spcBef>
                <a:spcPts val="1400"/>
              </a:spcBef>
              <a:spcAft>
                <a:spcPts val="400"/>
              </a:spcAft>
            </a:pPr>
            <a:r>
              <a:rPr lang="en-CA" sz="1200" b="1" i="0" u="none" strike="noStrike" dirty="0">
                <a:solidFill>
                  <a:srgbClr val="212427"/>
                </a:solidFill>
                <a:effectLst/>
                <a:latin typeface="Calibri" panose="020F0502020204030204" pitchFamily="34" charset="0"/>
              </a:rPr>
              <a:t>Will</a:t>
            </a:r>
            <a:endParaRPr lang="en-CA" b="0" dirty="0">
              <a:effectLst/>
            </a:endParaRPr>
          </a:p>
          <a:p>
            <a:pPr rtl="0">
              <a:spcBef>
                <a:spcPts val="0"/>
              </a:spcBef>
              <a:spcAft>
                <a:spcPts val="1400"/>
              </a:spcAft>
            </a:pPr>
            <a:r>
              <a:rPr lang="en-CA" sz="1200" b="0" i="0" u="none" strike="noStrike" dirty="0">
                <a:solidFill>
                  <a:srgbClr val="212427"/>
                </a:solidFill>
                <a:effectLst/>
                <a:latin typeface="Calibri" panose="020F0502020204030204" pitchFamily="34" charset="0"/>
              </a:rPr>
              <a:t>As opposed to ‘Options’, which brings to light all possibilities, ‘Will’ is about discovering which actions the </a:t>
            </a:r>
            <a:r>
              <a:rPr lang="en-CA" sz="1200" b="0" i="0" u="none" strike="noStrike" dirty="0" err="1">
                <a:solidFill>
                  <a:srgbClr val="212427"/>
                </a:solidFill>
                <a:effectLst/>
                <a:latin typeface="Calibri" panose="020F0502020204030204" pitchFamily="34" charset="0"/>
              </a:rPr>
              <a:t>coachee</a:t>
            </a:r>
            <a:r>
              <a:rPr lang="en-CA" sz="1200" b="0" i="0" u="none" strike="noStrike" dirty="0">
                <a:solidFill>
                  <a:srgbClr val="212427"/>
                </a:solidFill>
                <a:effectLst/>
                <a:latin typeface="Calibri" panose="020F0502020204030204" pitchFamily="34" charset="0"/>
              </a:rPr>
              <a:t> can commit to undertaking. When asked, </a:t>
            </a:r>
            <a:r>
              <a:rPr lang="en-CA" sz="1200" b="0" i="1" u="none" strike="noStrike" dirty="0">
                <a:solidFill>
                  <a:srgbClr val="212427"/>
                </a:solidFill>
                <a:effectLst/>
                <a:latin typeface="Calibri" panose="020F0502020204030204" pitchFamily="34" charset="0"/>
              </a:rPr>
              <a:t>‘What will you do about this?’</a:t>
            </a:r>
            <a:r>
              <a:rPr lang="en-CA" sz="1200" b="0" i="0" u="none" strike="noStrike" dirty="0">
                <a:solidFill>
                  <a:srgbClr val="212427"/>
                </a:solidFill>
                <a:effectLst/>
                <a:latin typeface="Calibri" panose="020F0502020204030204" pitchFamily="34" charset="0"/>
              </a:rPr>
              <a:t> there is a danger that the </a:t>
            </a:r>
            <a:r>
              <a:rPr lang="en-CA" sz="1200" b="0" i="0" u="none" strike="noStrike" dirty="0" err="1">
                <a:solidFill>
                  <a:srgbClr val="212427"/>
                </a:solidFill>
                <a:effectLst/>
                <a:latin typeface="Calibri" panose="020F0502020204030204" pitchFamily="34" charset="0"/>
              </a:rPr>
              <a:t>coachee</a:t>
            </a:r>
            <a:r>
              <a:rPr lang="en-CA" sz="1200" b="0" i="0" u="none" strike="noStrike" dirty="0">
                <a:solidFill>
                  <a:srgbClr val="212427"/>
                </a:solidFill>
                <a:effectLst/>
                <a:latin typeface="Calibri" panose="020F0502020204030204" pitchFamily="34" charset="0"/>
              </a:rPr>
              <a:t> will make a list of what they think they should do, rather than choosing a pathway which suits their talents and ways of behaviour. The classic example is where a man commits to joining a gym because he wants to lose weight. However, if he is never going to attend because he hates going to the gym, he would get more benefit from committing to walk his dog every morning, if that is something he would enjoy.</a:t>
            </a:r>
            <a:endParaRPr lang="en-CA" b="0" dirty="0">
              <a:effectLst/>
            </a:endParaRPr>
          </a:p>
          <a:p>
            <a:pPr rtl="0">
              <a:spcBef>
                <a:spcPts val="0"/>
              </a:spcBef>
              <a:spcAft>
                <a:spcPts val="1400"/>
              </a:spcAft>
            </a:pPr>
            <a:r>
              <a:rPr lang="en-CA" sz="1200" b="0" i="0" u="none" strike="noStrike" dirty="0">
                <a:solidFill>
                  <a:srgbClr val="212427"/>
                </a:solidFill>
                <a:effectLst/>
                <a:latin typeface="Calibri" panose="020F0502020204030204" pitchFamily="34" charset="0"/>
              </a:rPr>
              <a:t>Some examples of Will questions are:</a:t>
            </a:r>
            <a:endParaRPr lang="en-CA" b="0" dirty="0">
              <a:effectLst/>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 What will you do about that?</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How will you do that?</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When?</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What will it take for you to commit to that action?</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What could you do to become more committed?</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Could you do more?</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How many?</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How much?</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How often?</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Where will you find that?</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Who will you talk to?</a:t>
            </a:r>
            <a:endParaRPr lang="en-CA" sz="1200" b="0" i="0" u="none" strike="noStrike" dirty="0">
              <a:solidFill>
                <a:srgbClr val="212427"/>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CA" sz="1200" b="0" i="1" u="none" strike="noStrike" dirty="0">
                <a:solidFill>
                  <a:srgbClr val="212427"/>
                </a:solidFill>
                <a:effectLst/>
                <a:latin typeface="Calibri" panose="020F0502020204030204" pitchFamily="34" charset="0"/>
              </a:rPr>
              <a:t>What else you could you do?</a:t>
            </a:r>
            <a:endParaRPr lang="en-CA" sz="1200" b="0" i="0" u="none" strike="noStrike" dirty="0">
              <a:solidFill>
                <a:srgbClr val="212427"/>
              </a:solidFill>
              <a:effectLst/>
              <a:latin typeface="Calibri" panose="020F0502020204030204" pitchFamily="34" charset="0"/>
            </a:endParaRPr>
          </a:p>
          <a:p>
            <a:pPr rtl="0">
              <a:spcBef>
                <a:spcPts val="0"/>
              </a:spcBef>
              <a:spcAft>
                <a:spcPts val="0"/>
              </a:spcAft>
            </a:pPr>
            <a:br>
              <a:rPr lang="en-CA" b="0" dirty="0">
                <a:effectLst/>
              </a:rPr>
            </a:br>
            <a:r>
              <a:rPr lang="en-CA" sz="1200" b="0" i="1" u="none" strike="noStrike" dirty="0">
                <a:solidFill>
                  <a:srgbClr val="212427"/>
                </a:solidFill>
                <a:effectLst/>
                <a:latin typeface="Calibri" panose="020F0502020204030204" pitchFamily="34" charset="0"/>
              </a:rPr>
              <a:t> </a:t>
            </a:r>
            <a:r>
              <a:rPr lang="en-CA" sz="1200" b="0" i="0" u="none" strike="noStrike" dirty="0">
                <a:solidFill>
                  <a:srgbClr val="212427"/>
                </a:solidFill>
                <a:effectLst/>
                <a:latin typeface="Calibri" panose="020F0502020204030204" pitchFamily="34" charset="0"/>
              </a:rPr>
              <a:t>If the coach senses a lack of commitment, a question like, </a:t>
            </a:r>
            <a:r>
              <a:rPr lang="en-CA" sz="1200" b="0" i="1" u="none" strike="noStrike" dirty="0">
                <a:solidFill>
                  <a:srgbClr val="212427"/>
                </a:solidFill>
                <a:effectLst/>
                <a:latin typeface="Calibri" panose="020F0502020204030204" pitchFamily="34" charset="0"/>
              </a:rPr>
              <a:t>‘How committed are you to doing that?’</a:t>
            </a:r>
            <a:r>
              <a:rPr lang="en-CA" sz="1200" b="0" i="0" u="none" strike="noStrike" dirty="0">
                <a:solidFill>
                  <a:srgbClr val="212427"/>
                </a:solidFill>
                <a:effectLst/>
                <a:latin typeface="Calibri" panose="020F0502020204030204" pitchFamily="34" charset="0"/>
              </a:rPr>
              <a:t> should be asked straight away. If there is any hesitation, it is best to go back into the GROW process to clear any blocks and find the most comfortable way to move ahead.</a:t>
            </a:r>
            <a:endParaRPr lang="en-CA" b="0" dirty="0">
              <a:effectLst/>
            </a:endParaRPr>
          </a:p>
          <a:p>
            <a:pPr rtl="0">
              <a:spcBef>
                <a:spcPts val="0"/>
              </a:spcBef>
              <a:spcAft>
                <a:spcPts val="0"/>
              </a:spcAft>
            </a:pPr>
            <a:br>
              <a:rPr lang="en-CA" b="0" dirty="0">
                <a:effectLst/>
              </a:rPr>
            </a:br>
            <a:r>
              <a:rPr lang="en-CA" sz="1200" b="0" i="0" u="none" strike="noStrike" dirty="0">
                <a:solidFill>
                  <a:srgbClr val="212427"/>
                </a:solidFill>
                <a:effectLst/>
                <a:latin typeface="Calibri" panose="020F0502020204030204" pitchFamily="34" charset="0"/>
              </a:rPr>
              <a:t>With effective coaching, you can make your team highly productive as well as involved in achieving goals.</a:t>
            </a:r>
            <a:endParaRPr lang="en-CA" b="0" dirty="0">
              <a:effectLst/>
            </a:endParaRPr>
          </a:p>
          <a:p>
            <a:pPr rtl="0">
              <a:spcBef>
                <a:spcPts val="0"/>
              </a:spcBef>
              <a:spcAft>
                <a:spcPts val="4800"/>
              </a:spcAft>
            </a:pPr>
            <a:br>
              <a:rPr lang="en-CA" b="0" dirty="0">
                <a:effectLst/>
              </a:rPr>
            </a:br>
            <a:r>
              <a:rPr lang="en-CA" sz="1200" b="0" i="0" u="none" strike="noStrike" dirty="0">
                <a:solidFill>
                  <a:srgbClr val="212427"/>
                </a:solidFill>
                <a:effectLst/>
                <a:latin typeface="Calibri" panose="020F0502020204030204" pitchFamily="34" charset="0"/>
              </a:rPr>
              <a:t>Transition to the next slide. </a:t>
            </a:r>
            <a:endParaRPr lang="en-CA" b="0" dirty="0">
              <a:effectLst/>
            </a:endParaRPr>
          </a:p>
          <a:p>
            <a:br>
              <a:rPr lang="en-CA" b="0" dirty="0">
                <a:effectLst/>
              </a:rPr>
            </a:br>
            <a:br>
              <a:rPr lang="en-CA" b="0" dirty="0">
                <a:effectLst/>
              </a:rPr>
            </a:br>
            <a:endParaRPr lang="en-US" dirty="0"/>
          </a:p>
        </p:txBody>
      </p:sp>
      <p:sp>
        <p:nvSpPr>
          <p:cNvPr id="4" name="Slide Number Placeholder 3"/>
          <p:cNvSpPr>
            <a:spLocks noGrp="1"/>
          </p:cNvSpPr>
          <p:nvPr>
            <p:ph type="sldNum" sz="quarter" idx="5"/>
          </p:nvPr>
        </p:nvSpPr>
        <p:spPr/>
        <p:txBody>
          <a:bodyPr/>
          <a:lstStyle/>
          <a:p>
            <a:pPr>
              <a:defRPr/>
            </a:pPr>
            <a:fld id="{9AEDF73D-33D5-764F-A024-944AD55C92BA}" type="slidenum">
              <a:rPr lang="en-CA" altLang="en-US" smtClean="0"/>
              <a:t>14</a:t>
            </a:fld>
            <a:endParaRPr lang="en-CA"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auto"/>
            <a:r>
              <a:rPr lang="en-US" b="0" i="0" dirty="0">
                <a:solidFill>
                  <a:srgbClr val="151B26"/>
                </a:solidFill>
                <a:effectLst/>
                <a:latin typeface="Swis721 Cn BT" panose="020B0506020202030204" pitchFamily="34" charset="0"/>
              </a:rPr>
              <a:t>Benefits of using the Pareto principle</a:t>
            </a:r>
          </a:p>
          <a:p>
            <a:pPr algn="l" fontAlgn="auto"/>
            <a:r>
              <a:rPr lang="en-US" b="0" i="0" dirty="0">
                <a:solidFill>
                  <a:srgbClr val="2A2B2C"/>
                </a:solidFill>
                <a:effectLst/>
                <a:latin typeface="Swis721 Cn BT" panose="020B0506020202030204" pitchFamily="34" charset="0"/>
              </a:rPr>
              <a:t>The biggest advantage of using the Pareto principle is that you can create the maximum amount of impact with the least amount of work. This can allow your team to work more efficiently and stay focused on specific initiatives. </a:t>
            </a:r>
          </a:p>
          <a:p>
            <a:pPr algn="l" fontAlgn="auto"/>
            <a:r>
              <a:rPr lang="en-US" b="0" i="0" dirty="0">
                <a:solidFill>
                  <a:srgbClr val="2A2B2C"/>
                </a:solidFill>
                <a:effectLst/>
                <a:latin typeface="Swis721 Cn BT" panose="020B0506020202030204" pitchFamily="34" charset="0"/>
              </a:rPr>
              <a:t>The 80/20 rule can help your metrics increase in less time, simply by prioritizing initiatives in the right order.</a:t>
            </a:r>
          </a:p>
          <a:p>
            <a:pPr algn="l" fontAlgn="auto"/>
            <a:r>
              <a:rPr lang="en-US" b="0" i="0" dirty="0">
                <a:solidFill>
                  <a:srgbClr val="2A2B2C"/>
                </a:solidFill>
                <a:effectLst/>
                <a:latin typeface="Swis721 Cn BT" panose="020B0506020202030204" pitchFamily="34" charset="0"/>
              </a:rPr>
              <a:t>Other benefits of using the Pareto principle:</a:t>
            </a:r>
          </a:p>
          <a:p>
            <a:pPr algn="l" fontAlgn="auto">
              <a:buFont typeface="Arial" panose="020B0604020202020204" pitchFamily="34" charset="0"/>
              <a:buChar char="•"/>
            </a:pPr>
            <a:r>
              <a:rPr lang="en-US" b="0" i="0" dirty="0">
                <a:solidFill>
                  <a:srgbClr val="2A2B2C"/>
                </a:solidFill>
                <a:effectLst/>
                <a:latin typeface="Swis721 Cn BT" panose="020B0506020202030204" pitchFamily="34" charset="0"/>
              </a:rPr>
              <a:t>Clear priorities both for you and your team</a:t>
            </a:r>
          </a:p>
          <a:p>
            <a:pPr algn="l" fontAlgn="auto">
              <a:buFont typeface="Arial" panose="020B0604020202020204" pitchFamily="34" charset="0"/>
              <a:buChar char="•"/>
            </a:pPr>
            <a:r>
              <a:rPr lang="en-US" b="0" i="0" dirty="0">
                <a:solidFill>
                  <a:srgbClr val="2A2B2C"/>
                </a:solidFill>
                <a:effectLst/>
                <a:latin typeface="Swis721 Cn BT" panose="020B0506020202030204" pitchFamily="34" charset="0"/>
              </a:rPr>
              <a:t>Increased daily productivity</a:t>
            </a:r>
          </a:p>
          <a:p>
            <a:pPr algn="l" fontAlgn="auto">
              <a:buFont typeface="Arial" panose="020B0604020202020204" pitchFamily="34" charset="0"/>
              <a:buChar char="•"/>
            </a:pPr>
            <a:r>
              <a:rPr lang="en-US" b="0" i="0" dirty="0">
                <a:solidFill>
                  <a:srgbClr val="2A2B2C"/>
                </a:solidFill>
                <a:effectLst/>
                <a:latin typeface="Swis721 Cn BT" panose="020B0506020202030204" pitchFamily="34" charset="0"/>
              </a:rPr>
              <a:t>Ability to portion your work into manageable segments</a:t>
            </a:r>
          </a:p>
          <a:p>
            <a:pPr algn="l" fontAlgn="auto">
              <a:buFont typeface="Arial" panose="020B0604020202020204" pitchFamily="34" charset="0"/>
              <a:buChar char="•"/>
            </a:pPr>
            <a:r>
              <a:rPr lang="en-US" b="0" i="0" dirty="0">
                <a:solidFill>
                  <a:srgbClr val="2A2B2C"/>
                </a:solidFill>
                <a:effectLst/>
                <a:latin typeface="Swis721 Cn BT" panose="020B0506020202030204" pitchFamily="34" charset="0"/>
              </a:rPr>
              <a:t>More focused strategy</a:t>
            </a:r>
          </a:p>
          <a:p>
            <a:endParaRPr lang="en-IN" dirty="0">
              <a:latin typeface="Swis721 Cn BT" panose="020B0506020202030204" pitchFamily="34" charset="0"/>
            </a:endParaRPr>
          </a:p>
        </p:txBody>
      </p:sp>
      <p:sp>
        <p:nvSpPr>
          <p:cNvPr id="4" name="Slide Number Placeholder 3"/>
          <p:cNvSpPr>
            <a:spLocks noGrp="1"/>
          </p:cNvSpPr>
          <p:nvPr>
            <p:ph type="sldNum" sz="quarter" idx="5"/>
          </p:nvPr>
        </p:nvSpPr>
        <p:spPr/>
        <p:txBody>
          <a:bodyPr/>
          <a:lstStyle/>
          <a:p>
            <a:fld id="{F5453FCA-CD46-459E-A84D-61334D0A920D}" type="slidenum">
              <a:rPr lang="en-US" smtClean="0"/>
              <a:pPr/>
              <a:t>15</a:t>
            </a:fld>
            <a:endParaRPr lang="en-US"/>
          </a:p>
        </p:txBody>
      </p:sp>
    </p:spTree>
    <p:extLst>
      <p:ext uri="{BB962C8B-B14F-4D97-AF65-F5344CB8AC3E}">
        <p14:creationId xmlns:p14="http://schemas.microsoft.com/office/powerpoint/2010/main" val="2919855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latin typeface="Swis721 Cn BT" panose="020B0506020202030204" pitchFamily="34" charset="0"/>
            </a:endParaRPr>
          </a:p>
        </p:txBody>
      </p:sp>
      <p:sp>
        <p:nvSpPr>
          <p:cNvPr id="4" name="Slide Number Placeholder 3"/>
          <p:cNvSpPr>
            <a:spLocks noGrp="1"/>
          </p:cNvSpPr>
          <p:nvPr>
            <p:ph type="sldNum" sz="quarter" idx="5"/>
          </p:nvPr>
        </p:nvSpPr>
        <p:spPr/>
        <p:txBody>
          <a:bodyPr/>
          <a:lstStyle/>
          <a:p>
            <a:fld id="{EFFF36BA-025A-43B7-BDD6-24C20BDBFD20}" type="slidenum">
              <a:rPr lang="en-IN" smtClean="0"/>
              <a:t>16</a:t>
            </a:fld>
            <a:endParaRPr lang="en-IN"/>
          </a:p>
        </p:txBody>
      </p:sp>
    </p:spTree>
    <p:extLst>
      <p:ext uri="{BB962C8B-B14F-4D97-AF65-F5344CB8AC3E}">
        <p14:creationId xmlns:p14="http://schemas.microsoft.com/office/powerpoint/2010/main" val="2239549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85CA6F61-F9B3-3241-A102-E2AA2E4838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a:extLst>
              <a:ext uri="{FF2B5EF4-FFF2-40B4-BE49-F238E27FC236}">
                <a16:creationId xmlns:a16="http://schemas.microsoft.com/office/drawing/2014/main" id="{7934198E-F22D-35EB-CBFB-20DE2ED25869}"/>
              </a:ext>
            </a:extLst>
          </p:cNvPr>
          <p:cNvSpPr>
            <a:spLocks noGrp="1"/>
          </p:cNvSpPr>
          <p:nvPr>
            <p:ph type="body" idx="1"/>
          </p:nvPr>
        </p:nvSpPr>
        <p:spPr bwMode="auto"/>
        <p:txBody>
          <a:bodyPr wrap="square" numCol="1" anchor="t" anchorCtr="0" compatLnSpc="1">
            <a:prstTxWarp prst="textNoShape">
              <a:avLst/>
            </a:prstTxWarp>
            <a:norm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000" b="1" i="0" kern="1200" dirty="0">
                <a:solidFill>
                  <a:schemeClr val="tx1"/>
                </a:solidFill>
                <a:effectLst/>
                <a:latin typeface="Swis721 Cn BT" panose="020B0506020202030204" pitchFamily="34" charset="0"/>
                <a:ea typeface="+mn-ea"/>
                <a:cs typeface="+mn-cs"/>
              </a:rPr>
              <a:t>Welcome to the First Time Manager Workshop. </a:t>
            </a:r>
            <a:r>
              <a:rPr lang="en-IN" sz="1000" b="1" i="0" kern="1200" dirty="0">
                <a:solidFill>
                  <a:schemeClr val="tx1"/>
                </a:solidFill>
                <a:effectLst/>
                <a:latin typeface="Swis721 Cn BT" panose="020B0506020202030204" pitchFamily="34" charset="0"/>
                <a:ea typeface="+mn-ea"/>
                <a:cs typeface="+mn-cs"/>
              </a:rPr>
              <a:t>A</a:t>
            </a:r>
            <a:r>
              <a:rPr lang="en-IN" b="1" dirty="0">
                <a:latin typeface="Swis721 Cn BT" panose="020B0506020202030204" pitchFamily="34" charset="0"/>
              </a:rPr>
              <a:t>re you excited for today`s workshop? let me introduce todays workshop modules.</a:t>
            </a:r>
          </a:p>
          <a:p>
            <a:pPr>
              <a:lnSpc>
                <a:spcPct val="107000"/>
              </a:lnSpc>
              <a:spcAft>
                <a:spcPts val="800"/>
              </a:spcAft>
            </a:pPr>
            <a:r>
              <a:rPr lang="en-IN" sz="1200" b="1" dirty="0">
                <a:solidFill>
                  <a:srgbClr val="01559E"/>
                </a:solidFill>
                <a:effectLst/>
                <a:latin typeface="Swis721 Cn BT" panose="020B0506020202030204" pitchFamily="34" charset="0"/>
                <a:ea typeface="Calibri" panose="020F0502020204030204" pitchFamily="34" charset="0"/>
                <a:cs typeface="Calibri" panose="020F0502020204030204" pitchFamily="34" charset="0"/>
              </a:rPr>
              <a:t> </a:t>
            </a:r>
            <a:endParaRPr lang="en-IN" sz="1200" dirty="0">
              <a:effectLst/>
              <a:latin typeface="Swis721 Cn BT" panose="020B0506020202030204" pitchFamily="34" charset="0"/>
              <a:ea typeface="Calibri" panose="020F0502020204030204" pitchFamily="34" charset="0"/>
              <a:cs typeface="Times New Roman" panose="02020603050405020304" pitchFamily="18" charset="0"/>
            </a:endParaRPr>
          </a:p>
          <a:p>
            <a:pPr marL="228600" lvl="0" indent="-228600">
              <a:lnSpc>
                <a:spcPct val="107000"/>
              </a:lnSpc>
              <a:buFont typeface="+mj-lt"/>
              <a:buAutoNum type="arabicPeriod"/>
            </a:pPr>
            <a:r>
              <a:rPr lang="en-US" sz="12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Understanding Managerial Effectiveness</a:t>
            </a:r>
          </a:p>
          <a:p>
            <a:pPr marL="228600" lvl="0" indent="-228600">
              <a:lnSpc>
                <a:spcPct val="107000"/>
              </a:lnSpc>
              <a:buFont typeface="+mj-lt"/>
              <a:buAutoNum type="arabicPeriod"/>
            </a:pPr>
            <a:r>
              <a:rPr lang="en-US" sz="12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Qualities of being an Effective Manager -7C`s</a:t>
            </a:r>
          </a:p>
          <a:p>
            <a:pPr marL="228600" lvl="0" indent="-228600">
              <a:lnSpc>
                <a:spcPct val="107000"/>
              </a:lnSpc>
              <a:buFont typeface="+mj-lt"/>
              <a:buAutoNum type="arabicPeriod"/>
            </a:pPr>
            <a:r>
              <a:rPr lang="en-US" sz="12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Setting SMART Goals</a:t>
            </a:r>
          </a:p>
          <a:p>
            <a:pPr marL="228600" lvl="0" indent="-228600">
              <a:lnSpc>
                <a:spcPct val="107000"/>
              </a:lnSpc>
              <a:buFont typeface="+mj-lt"/>
              <a:buAutoNum type="arabicPeriod"/>
            </a:pPr>
            <a:r>
              <a:rPr lang="en-US" sz="12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Making Communication Fool Proof</a:t>
            </a:r>
          </a:p>
          <a:p>
            <a:pPr marL="228600" marR="0" lvl="0" indent="-228600" algn="l" defTabSz="914400" rtl="0" eaLnBrk="1" fontAlgn="auto" latinLnBrk="0" hangingPunct="1">
              <a:lnSpc>
                <a:spcPct val="107000"/>
              </a:lnSpc>
              <a:spcBef>
                <a:spcPts val="0"/>
              </a:spcBef>
              <a:spcAft>
                <a:spcPts val="0"/>
              </a:spcAft>
              <a:buClrTx/>
              <a:buSzTx/>
              <a:buFont typeface="+mj-lt"/>
              <a:buAutoNum type="arabicPeriod"/>
              <a:tabLst/>
              <a:defRPr/>
            </a:pPr>
            <a:r>
              <a:rPr lang="en-US" sz="12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Team Communication</a:t>
            </a:r>
          </a:p>
          <a:p>
            <a:pPr marL="228600" lvl="0" indent="-228600">
              <a:lnSpc>
                <a:spcPct val="107000"/>
              </a:lnSpc>
              <a:buFont typeface="+mj-lt"/>
              <a:buAutoNum type="arabicPeriod"/>
            </a:pPr>
            <a:r>
              <a:rPr lang="en-US" sz="12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Delegation-Building Equal Shoulders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1" i="0" kern="1200" dirty="0">
              <a:solidFill>
                <a:schemeClr val="tx1"/>
              </a:solidFill>
              <a:effectLst/>
              <a:latin typeface="Swis721 Cn BT" panose="020B0506020202030204"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tx1"/>
                </a:solidFill>
                <a:effectLst/>
                <a:latin typeface="Swis721 Cn BT" panose="020B0506020202030204" pitchFamily="34" charset="0"/>
                <a:ea typeface="+mn-ea"/>
                <a:cs typeface="+mn-cs"/>
              </a:rPr>
              <a:t>Move to Day-2 Slide</a:t>
            </a:r>
          </a:p>
        </p:txBody>
      </p:sp>
      <p:sp>
        <p:nvSpPr>
          <p:cNvPr id="12292" name="Slide Number Placeholder 3">
            <a:extLst>
              <a:ext uri="{FF2B5EF4-FFF2-40B4-BE49-F238E27FC236}">
                <a16:creationId xmlns:a16="http://schemas.microsoft.com/office/drawing/2014/main" id="{03ADEF11-3FEC-A860-2A3F-F4CD4C6587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18DD936-D3A3-4989-88C9-E06BA3BA529E}" type="slidenum">
              <a:rPr lang="en-IN" altLang="en-US">
                <a:latin typeface="Swis721 Cn BT" panose="020B0506020202030204" pitchFamily="34" charset="0"/>
              </a:rPr>
              <a:pPr/>
              <a:t>2</a:t>
            </a:fld>
            <a:endParaRPr lang="en-IN" altLang="en-US" dirty="0">
              <a:latin typeface="Swis721 Cn BT" panose="020B0506020202030204" pitchFamily="34" charset="0"/>
            </a:endParaRPr>
          </a:p>
        </p:txBody>
      </p:sp>
    </p:spTree>
    <p:extLst>
      <p:ext uri="{BB962C8B-B14F-4D97-AF65-F5344CB8AC3E}">
        <p14:creationId xmlns:p14="http://schemas.microsoft.com/office/powerpoint/2010/main" val="2949267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85CA6F61-F9B3-3241-A102-E2AA2E4838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a:extLst>
              <a:ext uri="{FF2B5EF4-FFF2-40B4-BE49-F238E27FC236}">
                <a16:creationId xmlns:a16="http://schemas.microsoft.com/office/drawing/2014/main" id="{7934198E-F22D-35EB-CBFB-20DE2ED25869}"/>
              </a:ext>
            </a:extLst>
          </p:cNvPr>
          <p:cNvSpPr>
            <a:spLocks noGrp="1"/>
          </p:cNvSpPr>
          <p:nvPr>
            <p:ph type="body" idx="1"/>
          </p:nvPr>
        </p:nvSpPr>
        <p:spPr bwMode="auto"/>
        <p:txBody>
          <a:bodyPr wrap="square" numCol="1" anchor="t" anchorCtr="0" compatLnSpc="1">
            <a:prstTxWarp prst="textNoShape">
              <a:avLst/>
            </a:prstTxWarp>
            <a:norm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IN" sz="1000" b="1" i="0" kern="1200" dirty="0">
                <a:solidFill>
                  <a:schemeClr val="tx1"/>
                </a:solidFill>
                <a:effectLst/>
                <a:latin typeface="Swis721 Cn BT" panose="020B0506020202030204" pitchFamily="34" charset="0"/>
                <a:ea typeface="+mn-ea"/>
                <a:cs typeface="+mn-cs"/>
              </a:rPr>
              <a:t>For Day-2</a:t>
            </a:r>
            <a:endParaRPr lang="en-IN" b="1" dirty="0">
              <a:latin typeface="Swis721 Cn BT" panose="020B0506020202030204" pitchFamily="34" charset="0"/>
            </a:endParaRPr>
          </a:p>
          <a:p>
            <a:pPr>
              <a:lnSpc>
                <a:spcPct val="107000"/>
              </a:lnSpc>
              <a:spcAft>
                <a:spcPts val="800"/>
              </a:spcAft>
            </a:pPr>
            <a:r>
              <a:rPr lang="en-IN" sz="1200" b="1" dirty="0">
                <a:solidFill>
                  <a:srgbClr val="01559E"/>
                </a:solidFill>
                <a:effectLst/>
                <a:latin typeface="Swis721 Cn BT" panose="020B0506020202030204" pitchFamily="34" charset="0"/>
                <a:ea typeface="Calibri" panose="020F0502020204030204" pitchFamily="34" charset="0"/>
                <a:cs typeface="Calibri" panose="020F0502020204030204" pitchFamily="34" charset="0"/>
              </a:rPr>
              <a:t> </a:t>
            </a:r>
            <a:endParaRPr lang="en-IN" sz="1200" dirty="0">
              <a:effectLst/>
              <a:latin typeface="Swis721 Cn BT" panose="020B0506020202030204" pitchFamily="34" charset="0"/>
              <a:ea typeface="Calibri" panose="020F0502020204030204" pitchFamily="34" charset="0"/>
              <a:cs typeface="Times New Roman" panose="02020603050405020304" pitchFamily="18" charset="0"/>
            </a:endParaRPr>
          </a:p>
          <a:p>
            <a:pPr marL="228600" lvl="0" indent="-228600">
              <a:lnSpc>
                <a:spcPct val="107000"/>
              </a:lnSpc>
              <a:buFont typeface="+mj-lt"/>
              <a:buAutoNum type="arabicPeriod"/>
            </a:pPr>
            <a:r>
              <a:rPr lang="en-US" sz="12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Building Dream Teams</a:t>
            </a:r>
          </a:p>
          <a:p>
            <a:pPr marL="228600" lvl="0" indent="-228600">
              <a:lnSpc>
                <a:spcPct val="107000"/>
              </a:lnSpc>
              <a:buFont typeface="+mj-lt"/>
              <a:buAutoNum type="arabicPeriod"/>
            </a:pPr>
            <a:r>
              <a:rPr lang="en-US" sz="12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Motivating &amp; Appreciating Team</a:t>
            </a:r>
          </a:p>
          <a:p>
            <a:pPr marL="228600" lvl="0" indent="-228600">
              <a:lnSpc>
                <a:spcPct val="107000"/>
              </a:lnSpc>
              <a:buFont typeface="+mj-lt"/>
              <a:buAutoNum type="arabicPeriod"/>
            </a:pPr>
            <a:r>
              <a:rPr lang="en-US" sz="12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Giving Constructive Feedback</a:t>
            </a:r>
          </a:p>
          <a:p>
            <a:pPr marL="228600" lvl="0" indent="-228600">
              <a:lnSpc>
                <a:spcPct val="107000"/>
              </a:lnSpc>
              <a:buFont typeface="+mj-lt"/>
              <a:buAutoNum type="arabicPeriod"/>
            </a:pPr>
            <a:r>
              <a:rPr lang="en-US" sz="12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Developing your Team-Coaching</a:t>
            </a:r>
          </a:p>
          <a:p>
            <a:pPr marL="228600" lvl="0" indent="-228600">
              <a:lnSpc>
                <a:spcPct val="107000"/>
              </a:lnSpc>
              <a:buFont typeface="+mj-lt"/>
              <a:buAutoNum type="arabicPeriod"/>
            </a:pPr>
            <a:r>
              <a:rPr lang="en-US" sz="12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Time Management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1" i="0" kern="1200" dirty="0">
              <a:solidFill>
                <a:schemeClr val="tx1"/>
              </a:solidFill>
              <a:effectLst/>
              <a:latin typeface="Swis721 Cn BT" panose="020B05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baseline="0" dirty="0">
                <a:solidFill>
                  <a:schemeClr val="tx1"/>
                </a:solidFill>
                <a:effectLst/>
                <a:latin typeface="Swis721 Cn BT" panose="020B0506020202030204" pitchFamily="34" charset="0"/>
                <a:ea typeface="+mn-ea"/>
                <a:cs typeface="+mn-cs"/>
              </a:rPr>
              <a:t>I'm feeling really enthusiastic about this experience, I think it's going to be great.</a:t>
            </a:r>
            <a:endParaRPr lang="en-IN" dirty="0">
              <a:solidFill>
                <a:srgbClr val="0E2683"/>
              </a:solidFill>
              <a:latin typeface="Swis721 Cn BT" panose="020B0506020202030204" pitchFamily="34" charset="0"/>
            </a:endParaRPr>
          </a:p>
        </p:txBody>
      </p:sp>
      <p:sp>
        <p:nvSpPr>
          <p:cNvPr id="12292" name="Slide Number Placeholder 3">
            <a:extLst>
              <a:ext uri="{FF2B5EF4-FFF2-40B4-BE49-F238E27FC236}">
                <a16:creationId xmlns:a16="http://schemas.microsoft.com/office/drawing/2014/main" id="{03ADEF11-3FEC-A860-2A3F-F4CD4C6587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18DD936-D3A3-4989-88C9-E06BA3BA529E}" type="slidenum">
              <a:rPr lang="en-IN" altLang="en-US">
                <a:latin typeface="Swis721 Cn BT" panose="020B0506020202030204" pitchFamily="34" charset="0"/>
              </a:rPr>
              <a:pPr/>
              <a:t>3</a:t>
            </a:fld>
            <a:endParaRPr lang="en-IN" altLang="en-US" dirty="0">
              <a:latin typeface="Swis721 Cn BT" panose="020B0506020202030204" pitchFamily="34" charset="0"/>
            </a:endParaRPr>
          </a:p>
        </p:txBody>
      </p:sp>
    </p:spTree>
    <p:extLst>
      <p:ext uri="{BB962C8B-B14F-4D97-AF65-F5344CB8AC3E}">
        <p14:creationId xmlns:p14="http://schemas.microsoft.com/office/powerpoint/2010/main" val="2968559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F1E1CD25-B46B-6E3B-C24C-EDCE937726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C6782480-624D-867E-965B-9D78F04E85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r>
              <a:rPr lang="en-US" b="0" i="0" dirty="0">
                <a:solidFill>
                  <a:srgbClr val="374151"/>
                </a:solidFill>
                <a:effectLst/>
                <a:latin typeface="Swis721 Cn BT" panose="020B0506020202030204" pitchFamily="34" charset="0"/>
              </a:rPr>
              <a:t>Managerial effectiveness is about achieving business objectives through the effective management of people and resources in both the short and long term.</a:t>
            </a:r>
          </a:p>
          <a:p>
            <a:pPr algn="l"/>
            <a:endParaRPr lang="en-US" b="0" i="0" dirty="0">
              <a:solidFill>
                <a:srgbClr val="374151"/>
              </a:solidFill>
              <a:effectLst/>
              <a:latin typeface="Swis721 Cn BT" panose="020B0506020202030204" pitchFamily="34" charset="0"/>
            </a:endParaRPr>
          </a:p>
          <a:p>
            <a:pPr algn="l"/>
            <a:r>
              <a:rPr lang="en-US" b="0" i="0" dirty="0">
                <a:solidFill>
                  <a:srgbClr val="374151"/>
                </a:solidFill>
                <a:effectLst/>
                <a:latin typeface="Swis721 Cn BT" panose="020B0506020202030204" pitchFamily="34" charset="0"/>
              </a:rPr>
              <a:t>A manager who is effective is able to motivate and inspire their team to achieve their goals and meet business objectives. </a:t>
            </a:r>
          </a:p>
          <a:p>
            <a:pPr algn="l"/>
            <a:endParaRPr lang="en-US" b="0" i="0" dirty="0">
              <a:solidFill>
                <a:srgbClr val="374151"/>
              </a:solidFill>
              <a:effectLst/>
              <a:latin typeface="Swis721 Cn BT" panose="020B0506020202030204" pitchFamily="34" charset="0"/>
            </a:endParaRPr>
          </a:p>
          <a:p>
            <a:pPr algn="l"/>
            <a:r>
              <a:rPr lang="en-US" b="0" i="0" dirty="0">
                <a:solidFill>
                  <a:srgbClr val="374151"/>
                </a:solidFill>
                <a:effectLst/>
                <a:latin typeface="Swis721 Cn BT" panose="020B0506020202030204" pitchFamily="34" charset="0"/>
              </a:rPr>
              <a:t>They are able to communicate clearly, delegate tasks effectively, and provide support and guidance when needed. They are also able to make informed decisions and solve problems in a timely manner.</a:t>
            </a:r>
          </a:p>
          <a:p>
            <a:pPr algn="l"/>
            <a:endParaRPr lang="en-US" b="0" i="0" dirty="0">
              <a:solidFill>
                <a:srgbClr val="374151"/>
              </a:solidFill>
              <a:effectLst/>
              <a:latin typeface="Swis721 Cn BT" panose="020B0506020202030204" pitchFamily="34" charset="0"/>
            </a:endParaRPr>
          </a:p>
          <a:p>
            <a:pPr algn="l"/>
            <a:r>
              <a:rPr lang="en-US" b="0" i="0" dirty="0">
                <a:solidFill>
                  <a:srgbClr val="374151"/>
                </a:solidFill>
                <a:effectLst/>
                <a:latin typeface="Swis721 Cn BT" panose="020B0506020202030204" pitchFamily="34" charset="0"/>
              </a:rPr>
              <a:t>Effective managers are able to balance the needs of the business with the needs of their team members. They understand that a motivated and engaged workforce is essential for achieving long-term success and work to create a positive and supportive work environment. This includes setting clear expectations, providing feedback, and recognizing and rewarding team members for their contributions.</a:t>
            </a:r>
          </a:p>
          <a:p>
            <a:pPr algn="l"/>
            <a:endParaRPr lang="en-US" b="0" i="0" dirty="0">
              <a:solidFill>
                <a:srgbClr val="374151"/>
              </a:solidFill>
              <a:effectLst/>
              <a:latin typeface="Swis721 Cn BT" panose="020B0506020202030204" pitchFamily="34" charset="0"/>
            </a:endParaRPr>
          </a:p>
          <a:p>
            <a:pPr algn="l"/>
            <a:r>
              <a:rPr lang="en-US" b="0" i="0" dirty="0">
                <a:solidFill>
                  <a:srgbClr val="374151"/>
                </a:solidFill>
                <a:effectLst/>
                <a:latin typeface="Swis721 Cn BT" panose="020B0506020202030204" pitchFamily="34" charset="0"/>
              </a:rPr>
              <a:t>In short, managerial effectiveness is about achieving results through people while maintaining a focus on the long-term success of the organization.</a:t>
            </a:r>
          </a:p>
          <a:p>
            <a:pPr eaLnBrk="1" hangingPunct="1">
              <a:spcBef>
                <a:spcPct val="0"/>
              </a:spcBef>
            </a:pPr>
            <a:endParaRPr lang="en-IN" altLang="en-US" dirty="0">
              <a:latin typeface="Swis721 Cn BT" panose="020B0506020202030204" pitchFamily="34" charset="0"/>
            </a:endParaRPr>
          </a:p>
          <a:p>
            <a:pPr eaLnBrk="1" hangingPunct="1">
              <a:spcBef>
                <a:spcPct val="0"/>
              </a:spcBef>
            </a:pPr>
            <a:r>
              <a:rPr lang="en-IN" altLang="en-US" b="1" dirty="0">
                <a:latin typeface="Swis721 Cn BT" panose="020B0506020202030204" pitchFamily="34" charset="0"/>
              </a:rPr>
              <a:t>Co-relate with the video</a:t>
            </a:r>
          </a:p>
        </p:txBody>
      </p:sp>
      <p:sp>
        <p:nvSpPr>
          <p:cNvPr id="19460" name="Slide Number Placeholder 3">
            <a:extLst>
              <a:ext uri="{FF2B5EF4-FFF2-40B4-BE49-F238E27FC236}">
                <a16:creationId xmlns:a16="http://schemas.microsoft.com/office/drawing/2014/main" id="{85E40EF0-B7B0-3DD4-0681-18A285A121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9217F9-CA6C-47BF-8A9F-547CBD08FE2E}" type="slidenum">
              <a:rPr lang="en-IN" altLang="en-US">
                <a:latin typeface="Swis721 Cn BT" panose="020B0506020202030204" pitchFamily="34" charset="0"/>
              </a:rPr>
              <a:pPr/>
              <a:t>4</a:t>
            </a:fld>
            <a:endParaRPr lang="en-IN" altLang="en-US" dirty="0">
              <a:latin typeface="Swis721 Cn BT" panose="020B0506020202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4215B788-BFB1-6125-A5F1-C1559BD539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21C35F40-3DA5-BDD5-D7AA-26ECFDCE36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IN" altLang="en-US" b="1" dirty="0">
                <a:latin typeface="Swis721 Cn BT" panose="020B0506020202030204" pitchFamily="34" charset="0"/>
              </a:rPr>
              <a:t>Say:</a:t>
            </a:r>
          </a:p>
          <a:p>
            <a:pPr eaLnBrk="1" hangingPunct="1">
              <a:spcBef>
                <a:spcPct val="0"/>
              </a:spcBef>
            </a:pPr>
            <a:endParaRPr lang="en-IN" altLang="en-US" b="1" dirty="0">
              <a:latin typeface="Swis721 Cn BT" panose="020B0506020202030204" pitchFamily="34" charset="0"/>
            </a:endParaRPr>
          </a:p>
          <a:p>
            <a:pPr algn="l"/>
            <a:r>
              <a:rPr lang="en-US" b="0" i="0" dirty="0">
                <a:solidFill>
                  <a:srgbClr val="374151"/>
                </a:solidFill>
                <a:effectLst/>
                <a:latin typeface="Swis721 Cn BT" panose="020B0506020202030204" pitchFamily="34" charset="0"/>
              </a:rPr>
              <a:t>Transitioning from an individual contributor to a manager is not just a change in job title or responsibilities. It also requires a significant shift in mindset. As an individual contributor, you are primarily responsible for your own work and output. You have a clear understanding of what is expected of you and can focus on delivering results.</a:t>
            </a:r>
          </a:p>
          <a:p>
            <a:pPr algn="l"/>
            <a:r>
              <a:rPr lang="en-US" b="0" i="0" dirty="0">
                <a:solidFill>
                  <a:srgbClr val="374151"/>
                </a:solidFill>
                <a:effectLst/>
                <a:latin typeface="Swis721 Cn BT" panose="020B0506020202030204" pitchFamily="34" charset="0"/>
              </a:rPr>
              <a:t>However, as a manager, your focus shifts from individual work to team work. Your success is no longer determined solely by your own output, but by the output of your team as a whole. This requires a shift in mindset from "me" to "we".</a:t>
            </a:r>
          </a:p>
          <a:p>
            <a:pPr algn="l"/>
            <a:endParaRPr lang="en-US" b="0" i="0" dirty="0">
              <a:solidFill>
                <a:srgbClr val="374151"/>
              </a:solidFill>
              <a:effectLst/>
              <a:latin typeface="Swis721 Cn BT" panose="020B0506020202030204" pitchFamily="34" charset="0"/>
            </a:endParaRPr>
          </a:p>
          <a:p>
            <a:pPr algn="l"/>
            <a:r>
              <a:rPr lang="en-US" b="0" i="0" dirty="0">
                <a:solidFill>
                  <a:srgbClr val="374151"/>
                </a:solidFill>
                <a:effectLst/>
                <a:latin typeface="Swis721 Cn BT" panose="020B0506020202030204" pitchFamily="34" charset="0"/>
              </a:rPr>
              <a:t>As a manager, you need to develop a more strategic perspective and be able to see the bigger picture. You need to understand how your team's work fits into the broader goals of the organization and be able to align your team's efforts accordingly. You also need to be able to communicate effectively with your team, providing clear direction and expectations, while also being open to feedback and input from team members. You must be able to delegate tasks effectively, trusting your team to take on important responsibilities and ensuring that each team member is able to contribute their unique skills and expertise.</a:t>
            </a:r>
          </a:p>
          <a:p>
            <a:pPr algn="l"/>
            <a:endParaRPr lang="en-US" b="0" i="0" dirty="0">
              <a:solidFill>
                <a:srgbClr val="374151"/>
              </a:solidFill>
              <a:effectLst/>
              <a:latin typeface="Swis721 Cn BT" panose="020B0506020202030204" pitchFamily="34" charset="0"/>
            </a:endParaRPr>
          </a:p>
          <a:p>
            <a:pPr algn="l"/>
            <a:r>
              <a:rPr lang="en-US" b="0" i="0" dirty="0">
                <a:solidFill>
                  <a:srgbClr val="374151"/>
                </a:solidFill>
                <a:effectLst/>
                <a:latin typeface="Swis721 Cn BT" panose="020B0506020202030204" pitchFamily="34" charset="0"/>
              </a:rPr>
              <a:t>Finally, as a manager, you must be able to handle conflict and challenges that arise within your team, while also fostering a positive and productive work environment. This requires a level of emotional intelligence and interpersonal skills that may not have been as critical in your previous role as an individual contributor.</a:t>
            </a:r>
          </a:p>
          <a:p>
            <a:pPr algn="l"/>
            <a:endParaRPr lang="en-US" b="0" i="0" dirty="0">
              <a:solidFill>
                <a:srgbClr val="374151"/>
              </a:solidFill>
              <a:effectLst/>
              <a:latin typeface="Swis721 Cn BT" panose="020B0506020202030204" pitchFamily="34" charset="0"/>
            </a:endParaRPr>
          </a:p>
          <a:p>
            <a:pPr algn="l"/>
            <a:r>
              <a:rPr lang="en-US" b="0" i="0" dirty="0">
                <a:solidFill>
                  <a:srgbClr val="374151"/>
                </a:solidFill>
                <a:effectLst/>
                <a:latin typeface="Swis721 Cn BT" panose="020B0506020202030204" pitchFamily="34" charset="0"/>
              </a:rPr>
              <a:t>Overall, the transition from an individual contributor to a manager requires a significant shift in mindset, from focusing on your own work to focusing on your team's work and success. With the right attitude and a commitment to learning and growth, however, this transition can be a rewarding and fulfilling experience.</a:t>
            </a:r>
          </a:p>
        </p:txBody>
      </p:sp>
      <p:sp>
        <p:nvSpPr>
          <p:cNvPr id="23556" name="Slide Number Placeholder 3">
            <a:extLst>
              <a:ext uri="{FF2B5EF4-FFF2-40B4-BE49-F238E27FC236}">
                <a16:creationId xmlns:a16="http://schemas.microsoft.com/office/drawing/2014/main" id="{9441E8A2-6946-D604-435F-62A0FC92C7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2377A9F-FEB7-4205-B1BE-38A5D1D2415C}" type="slidenum">
              <a:rPr lang="en-IN" altLang="en-US">
                <a:latin typeface="Swis721 Cn BT" panose="020B0506020202030204" pitchFamily="34" charset="0"/>
              </a:rPr>
              <a:pPr/>
              <a:t>5</a:t>
            </a:fld>
            <a:endParaRPr lang="en-IN" altLang="en-US" dirty="0">
              <a:latin typeface="Swis721 Cn BT" panose="020B0506020202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7D0BAA59-812E-C572-3952-BA7D421547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B09D73C0-90A3-AAA1-BE9D-82F4BF9E0F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Swis721 Cn BT" panose="020B0506020202030204" pitchFamily="34" charset="0"/>
              </a:rPr>
              <a:t>As you progress in your career your team size is going to increase definitely. </a:t>
            </a:r>
            <a:r>
              <a:rPr lang="en-US" altLang="en-US" dirty="0" err="1">
                <a:latin typeface="Swis721 Cn BT" panose="020B0506020202030204" pitchFamily="34" charset="0"/>
              </a:rPr>
              <a:t>E.g</a:t>
            </a:r>
            <a:r>
              <a:rPr lang="en-US" altLang="en-US" dirty="0">
                <a:latin typeface="Swis721 Cn BT" panose="020B0506020202030204" pitchFamily="34" charset="0"/>
              </a:rPr>
              <a:t> when you would have started your career you would have been an Individual contributor. As you grow along the professional ladder your team size increased and as a result you need to manage more people. The fact of corporate life is you need to master people management to become a successful professional. Thus, at every step of the ladder strong leadership skills are extremely important for your career because you will progress only if you can get work churned out of people.</a:t>
            </a:r>
          </a:p>
          <a:p>
            <a:pPr eaLnBrk="1" hangingPunct="1">
              <a:spcBef>
                <a:spcPct val="0"/>
              </a:spcBef>
            </a:pPr>
            <a:endParaRPr lang="en-US" altLang="en-US" dirty="0">
              <a:latin typeface="Swis721 Cn BT" panose="020B0506020202030204" pitchFamily="34" charset="0"/>
            </a:endParaRPr>
          </a:p>
          <a:p>
            <a:pPr eaLnBrk="1" hangingPunct="1">
              <a:spcBef>
                <a:spcPct val="0"/>
              </a:spcBef>
            </a:pPr>
            <a:r>
              <a:rPr lang="en-US" altLang="en-US" b="1" dirty="0">
                <a:latin typeface="Swis721 Cn BT" panose="020B0506020202030204" pitchFamily="34" charset="0"/>
              </a:rPr>
              <a:t>For example: Trainer here can co-relate this managerial ladder with the client company .</a:t>
            </a:r>
          </a:p>
          <a:p>
            <a:pPr eaLnBrk="1" hangingPunct="1">
              <a:spcBef>
                <a:spcPct val="0"/>
              </a:spcBef>
            </a:pPr>
            <a:endParaRPr lang="en-US" altLang="en-US" b="1" dirty="0">
              <a:latin typeface="Swis721 Cn BT" panose="020B0506020202030204" pitchFamily="34" charset="0"/>
            </a:endParaRPr>
          </a:p>
          <a:p>
            <a:pPr eaLnBrk="1" hangingPunct="1">
              <a:spcBef>
                <a:spcPct val="0"/>
              </a:spcBef>
            </a:pPr>
            <a:endParaRPr lang="en-US" altLang="en-US" dirty="0">
              <a:latin typeface="Swis721 Cn BT" panose="020B0506020202030204" pitchFamily="34" charset="0"/>
            </a:endParaRPr>
          </a:p>
          <a:p>
            <a:pPr eaLnBrk="1" hangingPunct="1">
              <a:spcBef>
                <a:spcPct val="0"/>
              </a:spcBef>
            </a:pPr>
            <a:endParaRPr lang="en-US" altLang="en-US" b="1" dirty="0">
              <a:latin typeface="Swis721 Cn BT" panose="020B0506020202030204" pitchFamily="34" charset="0"/>
            </a:endParaRPr>
          </a:p>
        </p:txBody>
      </p:sp>
      <p:sp>
        <p:nvSpPr>
          <p:cNvPr id="21508" name="Slide Number Placeholder 3">
            <a:extLst>
              <a:ext uri="{FF2B5EF4-FFF2-40B4-BE49-F238E27FC236}">
                <a16:creationId xmlns:a16="http://schemas.microsoft.com/office/drawing/2014/main" id="{45D5AAAE-1551-BF3E-2092-8D1495FF3F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1B39646-9EC8-4C43-BFF4-8C815C85F1BC}" type="slidenum">
              <a:rPr lang="en-IN" altLang="en-US">
                <a:latin typeface="Swis721 Cn BT" panose="020B0506020202030204" pitchFamily="34" charset="0"/>
              </a:rPr>
              <a:pPr/>
              <a:t>6</a:t>
            </a:fld>
            <a:endParaRPr lang="en-IN" altLang="en-US" dirty="0">
              <a:latin typeface="Swis721 Cn BT" panose="020B0506020202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3275569B-E5AF-66A0-9ED9-C7FB0A4AC8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3B37E717-48A1-59D4-FA35-43DD7D1BE3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dirty="0">
              <a:latin typeface="Swis721 Cn BT" panose="020B0506020202030204" pitchFamily="34" charset="0"/>
            </a:endParaRPr>
          </a:p>
          <a:p>
            <a:pPr eaLnBrk="1" hangingPunct="1">
              <a:spcBef>
                <a:spcPct val="0"/>
              </a:spcBef>
            </a:pPr>
            <a:r>
              <a:rPr lang="en-US" altLang="en-US" b="1" dirty="0">
                <a:latin typeface="Swis721 Cn BT" panose="020B0506020202030204" pitchFamily="34" charset="0"/>
              </a:rPr>
              <a:t>The 7C concept is a framework that outlines seven key qualities that effective managers should possess. These qualities are:</a:t>
            </a:r>
            <a:endParaRPr lang="en-IN" altLang="en-US" b="1" dirty="0">
              <a:latin typeface="Swis721 Cn BT" panose="020B0506020202030204" pitchFamily="34" charset="0"/>
            </a:endParaRPr>
          </a:p>
          <a:p>
            <a:pPr eaLnBrk="1" hangingPunct="1">
              <a:spcBef>
                <a:spcPct val="0"/>
              </a:spcBef>
            </a:pPr>
            <a:endParaRPr lang="en-IN" altLang="en-US" b="1" dirty="0">
              <a:latin typeface="Swis721 Cn BT" panose="020B0506020202030204" pitchFamily="34" charset="0"/>
            </a:endParaRPr>
          </a:p>
          <a:p>
            <a:pPr marL="228600" indent="-228600" algn="l">
              <a:buFont typeface="+mj-lt"/>
              <a:buAutoNum type="arabicPeriod"/>
            </a:pPr>
            <a:r>
              <a:rPr lang="en-US" altLang="en-US" sz="1200" dirty="0">
                <a:latin typeface="Swis721 Cn BT" panose="020B0506020202030204" pitchFamily="34" charset="0"/>
              </a:rPr>
              <a:t>Competence : </a:t>
            </a:r>
            <a:r>
              <a:rPr lang="en-US" b="0" i="0" dirty="0">
                <a:solidFill>
                  <a:srgbClr val="000000"/>
                </a:solidFill>
                <a:effectLst/>
                <a:latin typeface="Swis721 Cn BT" panose="020B0506020202030204" pitchFamily="34" charset="0"/>
              </a:rPr>
              <a:t>a Leader's competence is crucial for gaining respect and effective leadership. Without the team's belief in the leader's capabilities, it becomes challenging to lead them. Competence in both hard and soft skills is essential, as people look up to leaders for learning and personal development, requiring constant self-improvement efforts.</a:t>
            </a:r>
          </a:p>
          <a:p>
            <a:pPr marL="228600" indent="-228600" algn="l">
              <a:buFont typeface="+mj-lt"/>
              <a:buAutoNum type="arabicPeriod"/>
            </a:pPr>
            <a:endParaRPr lang="en-US" altLang="en-US" sz="1200" b="0" i="0" dirty="0">
              <a:solidFill>
                <a:srgbClr val="000000"/>
              </a:solidFill>
              <a:effectLst/>
              <a:latin typeface="Swis721 Cn BT" panose="020B0506020202030204" pitchFamily="34" charset="0"/>
            </a:endParaRPr>
          </a:p>
          <a:p>
            <a:pPr marL="228600" indent="-228600" algn="l">
              <a:buFont typeface="+mj-lt"/>
              <a:buAutoNum type="arabicPeriod"/>
            </a:pPr>
            <a:r>
              <a:rPr lang="en-US" altLang="en-US" sz="1200" dirty="0">
                <a:latin typeface="Swis721 Cn BT" panose="020B0506020202030204" pitchFamily="34" charset="0"/>
              </a:rPr>
              <a:t>Credibility- Ownership : </a:t>
            </a:r>
            <a:r>
              <a:rPr lang="en-US" b="0" i="0" dirty="0">
                <a:solidFill>
                  <a:srgbClr val="374151"/>
                </a:solidFill>
                <a:effectLst/>
                <a:latin typeface="Swis721 Cn BT" panose="020B0506020202030204" pitchFamily="34" charset="0"/>
              </a:rPr>
              <a:t>A leader establishes credibility by taking ownership of their team and the task. </a:t>
            </a:r>
            <a:endParaRPr lang="en-US" altLang="en-US" sz="1200" dirty="0">
              <a:latin typeface="Swis721 Cn BT" panose="020B0506020202030204" pitchFamily="34" charset="0"/>
            </a:endParaRPr>
          </a:p>
          <a:p>
            <a:pPr marL="228600" indent="-228600" algn="l">
              <a:buFont typeface="+mj-lt"/>
              <a:buAutoNum type="arabicPeriod"/>
            </a:pPr>
            <a:endParaRPr lang="en-US" altLang="en-US" sz="1200" dirty="0">
              <a:latin typeface="Swis721 Cn BT" panose="020B0506020202030204" pitchFamily="34" charset="0"/>
            </a:endParaRPr>
          </a:p>
          <a:p>
            <a:pPr marL="228600" indent="-228600" algn="l">
              <a:buFont typeface="+mj-lt"/>
              <a:buAutoNum type="arabicPeriod"/>
            </a:pPr>
            <a:r>
              <a:rPr lang="en-US" altLang="en-US" sz="1200" dirty="0">
                <a:latin typeface="Swis721 Cn BT" panose="020B0506020202030204" pitchFamily="34" charset="0"/>
              </a:rPr>
              <a:t>Care &amp; Connect-Team: </a:t>
            </a:r>
            <a:r>
              <a:rPr lang="en-US" b="0" i="0" dirty="0">
                <a:solidFill>
                  <a:srgbClr val="000000"/>
                </a:solidFill>
                <a:effectLst/>
                <a:latin typeface="Swis721 Cn BT" panose="020B0506020202030204" pitchFamily="34" charset="0"/>
              </a:rPr>
              <a:t>The No. 1 engager of people is whether or not they believe their leader cares for them. If your team believes that you genuinely care for their wellbeing, their progress, their success – they care back. This creates a team in the true sense of the word.  "Care and connection are vital for effective leadership. When team members believe their leader genuinely cares about their well-being, progress, and success, it fosters a strong sense of teamwork and engagement, creating a cohesive and motivated group.“</a:t>
            </a:r>
          </a:p>
          <a:p>
            <a:pPr marL="228600" indent="-228600" algn="l">
              <a:buFont typeface="+mj-lt"/>
              <a:buAutoNum type="arabicPeriod"/>
            </a:pPr>
            <a:endParaRPr lang="en-US" altLang="en-US" sz="1200" b="0" i="0" dirty="0">
              <a:solidFill>
                <a:srgbClr val="000000"/>
              </a:solidFill>
              <a:effectLst/>
              <a:latin typeface="Swis721 Cn BT" panose="020B0506020202030204" pitchFamily="34" charset="0"/>
            </a:endParaRPr>
          </a:p>
          <a:p>
            <a:pPr marL="228600" indent="-228600" algn="l">
              <a:buFont typeface="+mj-lt"/>
              <a:buAutoNum type="arabicPeriod"/>
            </a:pPr>
            <a:r>
              <a:rPr lang="en-US" altLang="en-US" sz="1200" dirty="0">
                <a:latin typeface="Swis721 Cn BT" panose="020B0506020202030204" pitchFamily="34" charset="0"/>
              </a:rPr>
              <a:t>Communication : </a:t>
            </a:r>
            <a:r>
              <a:rPr lang="en-US" b="0" i="0" dirty="0">
                <a:solidFill>
                  <a:srgbClr val="374151"/>
                </a:solidFill>
                <a:effectLst/>
                <a:latin typeface="Swis721 Cn BT" panose="020B0506020202030204" pitchFamily="34" charset="0"/>
              </a:rPr>
              <a:t>A strong leader excels in communication, displaying empathy and avoiding aggression. They remain Cool, Calm, composed and connected, fostering assertive communication with their team.</a:t>
            </a:r>
            <a:endParaRPr lang="en-US" altLang="en-US" sz="1200" dirty="0">
              <a:latin typeface="Swis721 Cn BT" panose="020B0506020202030204" pitchFamily="34" charset="0"/>
            </a:endParaRPr>
          </a:p>
          <a:p>
            <a:pPr marL="228600" indent="-228600" algn="l">
              <a:buFont typeface="+mj-lt"/>
              <a:buAutoNum type="arabicPeriod"/>
            </a:pPr>
            <a:endParaRPr lang="en-US" altLang="en-US" sz="1200" dirty="0">
              <a:latin typeface="Swis721 Cn BT" panose="020B0506020202030204" pitchFamily="34" charset="0"/>
            </a:endParaRPr>
          </a:p>
          <a:p>
            <a:pPr marL="228600" indent="-228600" algn="l">
              <a:buFont typeface="+mj-lt"/>
              <a:buAutoNum type="arabicPeriod"/>
            </a:pPr>
            <a:endParaRPr lang="en-US" altLang="en-US" sz="1200" dirty="0">
              <a:latin typeface="Swis721 Cn BT" panose="020B0506020202030204" pitchFamily="34" charset="0"/>
            </a:endParaRPr>
          </a:p>
          <a:p>
            <a:pPr marL="228600" indent="-228600" algn="l">
              <a:buFont typeface="+mj-lt"/>
              <a:buAutoNum type="arabicPeriod"/>
            </a:pPr>
            <a:r>
              <a:rPr lang="en-US" altLang="en-US" sz="1200" dirty="0">
                <a:latin typeface="Swis721 Cn BT" panose="020B0506020202030204" pitchFamily="34" charset="0"/>
              </a:rPr>
              <a:t>Courage &amp; Commitment : </a:t>
            </a:r>
            <a:r>
              <a:rPr lang="en-US" b="0" i="0" dirty="0">
                <a:solidFill>
                  <a:srgbClr val="374151"/>
                </a:solidFill>
                <a:effectLst/>
                <a:latin typeface="Swis721 Cn BT" panose="020B0506020202030204" pitchFamily="34" charset="0"/>
              </a:rPr>
              <a:t>Courage and commitment are essential qualities for effective leadership. A leader lacking in these traits may struggle to gain the respect and trust of their team. By demonstrating courage, leaders can inspire their team members, delegate responsibilities with confidence, and foster a culture of empowerment and trust, leading to more successful outcomes. </a:t>
            </a:r>
            <a:r>
              <a:rPr lang="en-IN" sz="1800" dirty="0">
                <a:effectLst/>
                <a:latin typeface="Swis721 Cn BT" panose="020B0506020202030204" pitchFamily="34" charset="0"/>
                <a:ea typeface="Calibri" panose="020F0502020204030204" pitchFamily="34" charset="0"/>
                <a:cs typeface="Mangal" panose="02040503050203030202" pitchFamily="18" charset="0"/>
              </a:rPr>
              <a:t>Just showing up everyday isn't nearly enough. If you're really going to make a difference, you need to be able to bring that commitment on board. commitment is your passion towards work &amp; your desires for excellence.</a:t>
            </a:r>
          </a:p>
          <a:p>
            <a:pPr marL="228600" indent="-228600" algn="l">
              <a:buFont typeface="+mj-lt"/>
              <a:buAutoNum type="arabicPeriod"/>
            </a:pPr>
            <a:endParaRPr lang="en-IN" altLang="en-US" sz="1800" dirty="0">
              <a:effectLst/>
              <a:latin typeface="Swis721 Cn BT" panose="020B0506020202030204" pitchFamily="34" charset="0"/>
              <a:ea typeface="Calibri" panose="020F0502020204030204" pitchFamily="34" charset="0"/>
              <a:cs typeface="Mangal" panose="02040503050203030202" pitchFamily="18" charset="0"/>
            </a:endParaRPr>
          </a:p>
          <a:p>
            <a:pPr marL="228600" indent="-228600" algn="l">
              <a:buFont typeface="+mj-lt"/>
              <a:buAutoNum type="arabicPeriod"/>
            </a:pPr>
            <a:r>
              <a:rPr lang="en-US" altLang="en-US" sz="1200" dirty="0">
                <a:latin typeface="Swis721 Cn BT" panose="020B0506020202030204" pitchFamily="34" charset="0"/>
              </a:rPr>
              <a:t>Credit: </a:t>
            </a:r>
            <a:r>
              <a:rPr lang="en-US" b="0" i="0" dirty="0">
                <a:solidFill>
                  <a:srgbClr val="374151"/>
                </a:solidFill>
                <a:effectLst/>
                <a:latin typeface="Swis721 Cn BT" panose="020B0506020202030204" pitchFamily="34" charset="0"/>
              </a:rPr>
              <a:t>A great leader acknowledges and celebrates the team's achievements, recognizing and rewarding their efforts instead of taking credit for their successes. Regularly appreciating even the smallest accomplishments of subordinates fosters a positive and motivated work environment, reinforcing their sense of value and contribution to the team's success.</a:t>
            </a:r>
          </a:p>
          <a:p>
            <a:pPr marL="228600" indent="-228600" algn="l">
              <a:buFont typeface="+mj-lt"/>
              <a:buAutoNum type="arabicPeriod"/>
            </a:pPr>
            <a:endParaRPr lang="en-US" altLang="en-US" sz="1200" b="0" i="0" dirty="0">
              <a:solidFill>
                <a:srgbClr val="374151"/>
              </a:solidFill>
              <a:effectLst/>
              <a:latin typeface="Swis721 Cn BT" panose="020B0506020202030204" pitchFamily="34" charset="0"/>
            </a:endParaRPr>
          </a:p>
          <a:p>
            <a:pPr marL="228600" indent="-228600" algn="l">
              <a:buFont typeface="+mj-lt"/>
              <a:buAutoNum type="arabicPeriod"/>
            </a:pPr>
            <a:r>
              <a:rPr lang="en-US" altLang="en-US" sz="1200" dirty="0">
                <a:latin typeface="Swis721 Cn BT" panose="020B0506020202030204" pitchFamily="34" charset="0"/>
              </a:rPr>
              <a:t>Check : </a:t>
            </a:r>
            <a:r>
              <a:rPr lang="en-US" b="0" i="0" dirty="0">
                <a:solidFill>
                  <a:srgbClr val="374151"/>
                </a:solidFill>
                <a:effectLst/>
                <a:latin typeface="Swis721 Cn BT" panose="020B0506020202030204" pitchFamily="34" charset="0"/>
              </a:rPr>
              <a:t>Effective leaders must be well-organized and adept at setting clear goals, deadlines, and timelines. They ensure that work is completed on schedule by providing thorough reviews and feedback, promoting a culture of accountability, and consistently aligning team efforts with business objectives.</a:t>
            </a:r>
            <a:endParaRPr lang="en-US" altLang="en-US" sz="1200" dirty="0">
              <a:latin typeface="Swis721 Cn BT" panose="020B0506020202030204" pitchFamily="34" charset="0"/>
            </a:endParaRPr>
          </a:p>
          <a:p>
            <a:pPr eaLnBrk="1" hangingPunct="1">
              <a:spcBef>
                <a:spcPct val="0"/>
              </a:spcBef>
            </a:pPr>
            <a:endParaRPr lang="en-IN" altLang="en-US" b="1" dirty="0">
              <a:latin typeface="Swis721 Cn BT" panose="020B0506020202030204" pitchFamily="34" charset="0"/>
            </a:endParaRPr>
          </a:p>
          <a:p>
            <a:pPr eaLnBrk="1" hangingPunct="1">
              <a:spcBef>
                <a:spcPct val="0"/>
              </a:spcBef>
            </a:pPr>
            <a:r>
              <a:rPr lang="en-IN" altLang="en-US" b="1" dirty="0">
                <a:latin typeface="Swis721 Cn BT" panose="020B0506020202030204" pitchFamily="34" charset="0"/>
              </a:rPr>
              <a:t>Say: </a:t>
            </a:r>
            <a:r>
              <a:rPr lang="en-IN" altLang="en-US" dirty="0">
                <a:latin typeface="Swis721 Cn BT" panose="020B0506020202030204" pitchFamily="34" charset="0"/>
              </a:rPr>
              <a:t>On the next slides we will discuss in detail and explore how a leader </a:t>
            </a:r>
            <a:r>
              <a:rPr lang="en-IN" altLang="en-US">
                <a:latin typeface="Swis721 Cn BT" panose="020B0506020202030204" pitchFamily="34" charset="0"/>
              </a:rPr>
              <a:t>can build 7C’s one by one</a:t>
            </a:r>
            <a:endParaRPr lang="en-IN" altLang="en-US" dirty="0">
              <a:latin typeface="Swis721 Cn BT" panose="020B0506020202030204" pitchFamily="34" charset="0"/>
            </a:endParaRPr>
          </a:p>
        </p:txBody>
      </p:sp>
      <p:sp>
        <p:nvSpPr>
          <p:cNvPr id="27652" name="Slide Number Placeholder 3">
            <a:extLst>
              <a:ext uri="{FF2B5EF4-FFF2-40B4-BE49-F238E27FC236}">
                <a16:creationId xmlns:a16="http://schemas.microsoft.com/office/drawing/2014/main" id="{96352DBC-AB66-A430-A4EF-6AD04F98D3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892386A-EABA-4866-B367-0CC35E236DCA}" type="slidenum">
              <a:rPr lang="en-IN" altLang="en-US">
                <a:latin typeface="Swis721 Cn BT" panose="020B0506020202030204" pitchFamily="34" charset="0"/>
              </a:rPr>
              <a:pPr/>
              <a:t>7</a:t>
            </a:fld>
            <a:endParaRPr lang="en-IN" altLang="en-US" dirty="0">
              <a:latin typeface="Swis721 Cn BT" panose="020B0506020202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132E57"/>
                </a:solidFill>
                <a:effectLst/>
                <a:latin typeface="Swis721 Cn BT" panose="020B0506020202030204" pitchFamily="34" charset="0"/>
              </a:rPr>
              <a:t>Specific SMART Goals</a:t>
            </a:r>
          </a:p>
          <a:p>
            <a:pPr algn="l"/>
            <a:r>
              <a:rPr lang="en-US" b="0" i="0" dirty="0">
                <a:solidFill>
                  <a:srgbClr val="57595D"/>
                </a:solidFill>
                <a:effectLst/>
                <a:latin typeface="Swis721 Cn BT" panose="020B0506020202030204" pitchFamily="34" charset="0"/>
              </a:rPr>
              <a:t>Goals that are specific have a significantly greater chance of being accomplished. To make a goal specific, the five “W” questions must be considered:</a:t>
            </a:r>
          </a:p>
          <a:p>
            <a:pPr algn="l"/>
            <a:endParaRPr lang="en-US" b="0" i="0" dirty="0">
              <a:solidFill>
                <a:srgbClr val="57595D"/>
              </a:solidFill>
              <a:effectLst/>
              <a:latin typeface="Swis721 Cn BT" panose="020B0506020202030204" pitchFamily="34" charset="0"/>
            </a:endParaRPr>
          </a:p>
          <a:p>
            <a:pPr algn="l"/>
            <a:r>
              <a:rPr lang="en-US" b="1" i="0" dirty="0">
                <a:solidFill>
                  <a:srgbClr val="57595D"/>
                </a:solidFill>
                <a:effectLst/>
                <a:latin typeface="Swis721 Cn BT" panose="020B0506020202030204" pitchFamily="34" charset="0"/>
              </a:rPr>
              <a:t>Specific</a:t>
            </a:r>
          </a:p>
          <a:p>
            <a:pPr algn="l">
              <a:buFont typeface="+mj-lt"/>
              <a:buAutoNum type="arabicPeriod"/>
            </a:pPr>
            <a:r>
              <a:rPr lang="en-US" b="0" i="0" dirty="0">
                <a:solidFill>
                  <a:srgbClr val="57595D"/>
                </a:solidFill>
                <a:effectLst/>
                <a:latin typeface="Swis721 Cn BT" panose="020B0506020202030204" pitchFamily="34" charset="0"/>
              </a:rPr>
              <a:t>Who: Who is involved in this goal?</a:t>
            </a:r>
          </a:p>
          <a:p>
            <a:pPr algn="l">
              <a:buFont typeface="+mj-lt"/>
              <a:buAutoNum type="arabicPeriod"/>
            </a:pPr>
            <a:r>
              <a:rPr lang="en-US" b="0" i="0" dirty="0">
                <a:solidFill>
                  <a:srgbClr val="57595D"/>
                </a:solidFill>
                <a:effectLst/>
                <a:latin typeface="Swis721 Cn BT" panose="020B0506020202030204" pitchFamily="34" charset="0"/>
              </a:rPr>
              <a:t>What: What do I want to accomplish?</a:t>
            </a:r>
          </a:p>
          <a:p>
            <a:pPr algn="l">
              <a:buFont typeface="+mj-lt"/>
              <a:buAutoNum type="arabicPeriod"/>
            </a:pPr>
            <a:r>
              <a:rPr lang="en-US" b="0" i="0" dirty="0">
                <a:solidFill>
                  <a:srgbClr val="57595D"/>
                </a:solidFill>
                <a:effectLst/>
                <a:latin typeface="Swis721 Cn BT" panose="020B0506020202030204" pitchFamily="34" charset="0"/>
              </a:rPr>
              <a:t>Where: Where is this goal to be achieved?</a:t>
            </a:r>
          </a:p>
          <a:p>
            <a:pPr algn="l">
              <a:buFont typeface="+mj-lt"/>
              <a:buAutoNum type="arabicPeriod"/>
            </a:pPr>
            <a:r>
              <a:rPr lang="en-US" b="0" i="0" dirty="0">
                <a:solidFill>
                  <a:srgbClr val="57595D"/>
                </a:solidFill>
                <a:effectLst/>
                <a:latin typeface="Swis721 Cn BT" panose="020B0506020202030204" pitchFamily="34" charset="0"/>
              </a:rPr>
              <a:t>When: When do I want to achieve this goal?</a:t>
            </a:r>
          </a:p>
          <a:p>
            <a:pPr algn="l">
              <a:buFont typeface="+mj-lt"/>
              <a:buAutoNum type="arabicPeriod"/>
            </a:pPr>
            <a:r>
              <a:rPr lang="en-US" b="0" i="0" dirty="0">
                <a:solidFill>
                  <a:srgbClr val="57595D"/>
                </a:solidFill>
                <a:effectLst/>
                <a:latin typeface="Swis721 Cn BT" panose="020B0506020202030204" pitchFamily="34" charset="0"/>
              </a:rPr>
              <a:t>Why: Why do I want to achieve this goal?</a:t>
            </a:r>
          </a:p>
          <a:p>
            <a:pPr algn="l"/>
            <a:r>
              <a:rPr lang="en-US" b="0" i="0" dirty="0">
                <a:solidFill>
                  <a:srgbClr val="57595D"/>
                </a:solidFill>
                <a:effectLst/>
                <a:latin typeface="Swis721 Cn BT" panose="020B0506020202030204" pitchFamily="34" charset="0"/>
              </a:rPr>
              <a:t>For example, a general goal would be “I want to get in shape.” A more specific goal would be “I want to obtain a gym membership at my local community center and work out four days a week to be healthier.”</a:t>
            </a:r>
          </a:p>
          <a:p>
            <a:endParaRPr lang="en-IN" dirty="0">
              <a:latin typeface="Swis721 Cn BT" panose="020B0506020202030204" pitchFamily="34" charset="0"/>
            </a:endParaRPr>
          </a:p>
          <a:p>
            <a:r>
              <a:rPr lang="en-IN" b="1" dirty="0">
                <a:latin typeface="Swis721 Cn BT" panose="020B0506020202030204" pitchFamily="34" charset="0"/>
              </a:rPr>
              <a:t>Measurable</a:t>
            </a:r>
          </a:p>
          <a:p>
            <a:pPr algn="l"/>
            <a:r>
              <a:rPr lang="en-US" b="0" i="0" dirty="0">
                <a:solidFill>
                  <a:srgbClr val="57595D"/>
                </a:solidFill>
                <a:effectLst/>
                <a:latin typeface="Swis721 Cn BT" panose="020B0506020202030204" pitchFamily="34" charset="0"/>
              </a:rPr>
              <a:t>A SMART goal must have criteria for measuring progress. If there are no criteria, you will not be able to determine your progress and if you are on track to reach your goal. To make a goal measurable, ask yourself:</a:t>
            </a:r>
          </a:p>
          <a:p>
            <a:pPr algn="l">
              <a:buFont typeface="+mj-lt"/>
              <a:buAutoNum type="arabicPeriod"/>
            </a:pPr>
            <a:r>
              <a:rPr lang="en-US" b="0" i="0" dirty="0">
                <a:solidFill>
                  <a:srgbClr val="57595D"/>
                </a:solidFill>
                <a:effectLst/>
                <a:latin typeface="Swis721 Cn BT" panose="020B0506020202030204" pitchFamily="34" charset="0"/>
              </a:rPr>
              <a:t>How many/much?</a:t>
            </a:r>
          </a:p>
          <a:p>
            <a:pPr algn="l">
              <a:buFont typeface="+mj-lt"/>
              <a:buAutoNum type="arabicPeriod"/>
            </a:pPr>
            <a:r>
              <a:rPr lang="en-US" b="0" i="0" dirty="0">
                <a:solidFill>
                  <a:srgbClr val="57595D"/>
                </a:solidFill>
                <a:effectLst/>
                <a:latin typeface="Swis721 Cn BT" panose="020B0506020202030204" pitchFamily="34" charset="0"/>
              </a:rPr>
              <a:t>How do I know if I have reached my goal?</a:t>
            </a:r>
          </a:p>
          <a:p>
            <a:pPr algn="l">
              <a:buFont typeface="+mj-lt"/>
              <a:buAutoNum type="arabicPeriod"/>
            </a:pPr>
            <a:r>
              <a:rPr lang="en-US" b="0" i="0" dirty="0">
                <a:solidFill>
                  <a:srgbClr val="57595D"/>
                </a:solidFill>
                <a:effectLst/>
                <a:latin typeface="Swis721 Cn BT" panose="020B0506020202030204" pitchFamily="34" charset="0"/>
              </a:rPr>
              <a:t>What is my indicator of progress?</a:t>
            </a:r>
          </a:p>
          <a:p>
            <a:pPr algn="l"/>
            <a:r>
              <a:rPr lang="en-US" b="0" i="0" dirty="0">
                <a:solidFill>
                  <a:srgbClr val="57595D"/>
                </a:solidFill>
                <a:effectLst/>
                <a:latin typeface="Swis721 Cn BT" panose="020B0506020202030204" pitchFamily="34" charset="0"/>
              </a:rPr>
              <a:t>For example, building on the specific goal above: I want to obtain a gym membership at my local community center and work out four days a week to be healthier. Every week, I will aim to lose one pound of body fat.</a:t>
            </a:r>
          </a:p>
          <a:p>
            <a:endParaRPr lang="en-IN" b="1" dirty="0">
              <a:latin typeface="Swis721 Cn BT" panose="020B0506020202030204" pitchFamily="34" charset="0"/>
            </a:endParaRPr>
          </a:p>
          <a:p>
            <a:pPr algn="l"/>
            <a:r>
              <a:rPr lang="en-US" b="1" i="0" dirty="0">
                <a:solidFill>
                  <a:srgbClr val="132E57"/>
                </a:solidFill>
                <a:effectLst/>
                <a:latin typeface="Swis721 Cn BT" panose="020B0506020202030204" pitchFamily="34" charset="0"/>
              </a:rPr>
              <a:t>Achievable SMART Goals</a:t>
            </a:r>
          </a:p>
          <a:p>
            <a:pPr algn="l"/>
            <a:r>
              <a:rPr lang="en-US" b="0" i="0" dirty="0">
                <a:solidFill>
                  <a:srgbClr val="57595D"/>
                </a:solidFill>
                <a:effectLst/>
                <a:latin typeface="Swis721 Cn BT" panose="020B0506020202030204" pitchFamily="34" charset="0"/>
              </a:rPr>
              <a:t>A SMART goal must be achievable and attainable. This will help you figure out ways you can realize that goal and work towards it. The achievability of the goal should be stretched to make you feel challenged, but defined well enough that you can actually achieve it. Ask yourself:</a:t>
            </a:r>
          </a:p>
          <a:p>
            <a:pPr algn="l">
              <a:buFont typeface="+mj-lt"/>
              <a:buAutoNum type="arabicPeriod"/>
            </a:pPr>
            <a:r>
              <a:rPr lang="en-US" b="0" i="0" dirty="0">
                <a:solidFill>
                  <a:srgbClr val="57595D"/>
                </a:solidFill>
                <a:effectLst/>
                <a:latin typeface="Swis721 Cn BT" panose="020B0506020202030204" pitchFamily="34" charset="0"/>
              </a:rPr>
              <a:t>Do I have the resources and capabilities to achieve the goal? If not, what am I missing?</a:t>
            </a:r>
          </a:p>
          <a:p>
            <a:pPr algn="l">
              <a:buFont typeface="+mj-lt"/>
              <a:buAutoNum type="arabicPeriod"/>
            </a:pPr>
            <a:r>
              <a:rPr lang="en-US" b="0" i="0" dirty="0">
                <a:solidFill>
                  <a:srgbClr val="57595D"/>
                </a:solidFill>
                <a:effectLst/>
                <a:latin typeface="Swis721 Cn BT" panose="020B0506020202030204" pitchFamily="34" charset="0"/>
              </a:rPr>
              <a:t>Have others done it successfully before?</a:t>
            </a:r>
          </a:p>
          <a:p>
            <a:endParaRPr lang="en-IN" b="1" dirty="0">
              <a:latin typeface="Swis721 Cn BT" panose="020B0506020202030204" pitchFamily="34" charset="0"/>
            </a:endParaRPr>
          </a:p>
          <a:p>
            <a:pPr algn="l"/>
            <a:r>
              <a:rPr lang="en-US" b="1" i="0" dirty="0">
                <a:solidFill>
                  <a:srgbClr val="132E57"/>
                </a:solidFill>
                <a:effectLst/>
                <a:latin typeface="Swis721 Cn BT" panose="020B0506020202030204" pitchFamily="34" charset="0"/>
              </a:rPr>
              <a:t>Realistic SMART Goals</a:t>
            </a:r>
          </a:p>
          <a:p>
            <a:pPr algn="l"/>
            <a:r>
              <a:rPr lang="en-US" b="0" i="0" dirty="0">
                <a:solidFill>
                  <a:srgbClr val="57595D"/>
                </a:solidFill>
                <a:effectLst/>
                <a:latin typeface="Swis721 Cn BT" panose="020B0506020202030204" pitchFamily="34" charset="0"/>
              </a:rPr>
              <a:t>A SMART goal must be realistic in that the goal can be realistically achieved given the available resources and time. A SMART goal is likely realistic if you believe that it can be accomplished. Ask yourself:</a:t>
            </a:r>
          </a:p>
          <a:p>
            <a:pPr algn="l">
              <a:buFont typeface="+mj-lt"/>
              <a:buAutoNum type="arabicPeriod"/>
            </a:pPr>
            <a:r>
              <a:rPr lang="en-US" b="0" i="0" dirty="0">
                <a:solidFill>
                  <a:srgbClr val="57595D"/>
                </a:solidFill>
                <a:effectLst/>
                <a:latin typeface="Swis721 Cn BT" panose="020B0506020202030204" pitchFamily="34" charset="0"/>
              </a:rPr>
              <a:t>Is the goal realistic and within reach?</a:t>
            </a:r>
          </a:p>
          <a:p>
            <a:pPr algn="l">
              <a:buFont typeface="+mj-lt"/>
              <a:buAutoNum type="arabicPeriod"/>
            </a:pPr>
            <a:r>
              <a:rPr lang="en-US" b="0" i="0" dirty="0">
                <a:solidFill>
                  <a:srgbClr val="57595D"/>
                </a:solidFill>
                <a:effectLst/>
                <a:latin typeface="Swis721 Cn BT" panose="020B0506020202030204" pitchFamily="34" charset="0"/>
              </a:rPr>
              <a:t>Is the goal reachable, given the time and resources?</a:t>
            </a:r>
          </a:p>
          <a:p>
            <a:pPr algn="l">
              <a:buFont typeface="+mj-lt"/>
              <a:buAutoNum type="arabicPeriod"/>
            </a:pPr>
            <a:r>
              <a:rPr lang="en-US" b="0" i="0" dirty="0">
                <a:solidFill>
                  <a:srgbClr val="57595D"/>
                </a:solidFill>
                <a:effectLst/>
                <a:latin typeface="Swis721 Cn BT" panose="020B0506020202030204" pitchFamily="34" charset="0"/>
              </a:rPr>
              <a:t>Are you able to commit to achieving the goal?</a:t>
            </a:r>
          </a:p>
          <a:p>
            <a:endParaRPr lang="en-IN" b="1" dirty="0">
              <a:latin typeface="Swis721 Cn BT" panose="020B0506020202030204" pitchFamily="34" charset="0"/>
            </a:endParaRPr>
          </a:p>
          <a:p>
            <a:pPr algn="l"/>
            <a:r>
              <a:rPr lang="en-US" b="1" i="0" dirty="0">
                <a:solidFill>
                  <a:srgbClr val="132E57"/>
                </a:solidFill>
                <a:effectLst/>
                <a:latin typeface="Swis721 Cn BT" panose="020B0506020202030204" pitchFamily="34" charset="0"/>
              </a:rPr>
              <a:t>Timely SMART Goals</a:t>
            </a:r>
          </a:p>
          <a:p>
            <a:pPr algn="l"/>
            <a:r>
              <a:rPr lang="en-US" b="0" i="0" dirty="0">
                <a:solidFill>
                  <a:srgbClr val="57595D"/>
                </a:solidFill>
                <a:effectLst/>
                <a:latin typeface="Swis721 Cn BT" panose="020B0506020202030204" pitchFamily="34" charset="0"/>
              </a:rPr>
              <a:t>A SMART goal must be time-bound in that it has a start and finish date. If the goal is not time-constrained, there will be no sense of urgency and, therefore, less motivation to achieve the goal. Ask yourself:</a:t>
            </a:r>
          </a:p>
          <a:p>
            <a:pPr algn="l">
              <a:buFont typeface="+mj-lt"/>
              <a:buAutoNum type="arabicPeriod"/>
            </a:pPr>
            <a:r>
              <a:rPr lang="en-US" b="0" i="0" dirty="0">
                <a:solidFill>
                  <a:srgbClr val="57595D"/>
                </a:solidFill>
                <a:effectLst/>
                <a:latin typeface="Swis721 Cn BT" panose="020B0506020202030204" pitchFamily="34" charset="0"/>
              </a:rPr>
              <a:t>Does my goal have a deadline?</a:t>
            </a:r>
          </a:p>
          <a:p>
            <a:pPr algn="l">
              <a:buFont typeface="+mj-lt"/>
              <a:buAutoNum type="arabicPeriod"/>
            </a:pPr>
            <a:r>
              <a:rPr lang="en-US" b="0" i="0" dirty="0">
                <a:solidFill>
                  <a:srgbClr val="57595D"/>
                </a:solidFill>
                <a:effectLst/>
                <a:latin typeface="Swis721 Cn BT" panose="020B0506020202030204" pitchFamily="34" charset="0"/>
              </a:rPr>
              <a:t>By when do you want to achieve your goal?</a:t>
            </a:r>
          </a:p>
          <a:p>
            <a:pPr algn="l"/>
            <a:r>
              <a:rPr lang="en-US" b="0" i="0" dirty="0">
                <a:solidFill>
                  <a:srgbClr val="57595D"/>
                </a:solidFill>
                <a:effectLst/>
                <a:latin typeface="Swis721 Cn BT" panose="020B0506020202030204" pitchFamily="34" charset="0"/>
              </a:rPr>
              <a:t>For example, building on the goal above: On August 1, I will obtain a gym membership at my local community center. In order to be healthier, I will work out four days a week. Every week, I will aim to lose one pound of body fat. By the end of August, I will have realized my goal if I lose four pounds of fat over the course of the month.</a:t>
            </a:r>
          </a:p>
          <a:p>
            <a:endParaRPr lang="en-IN" b="1" dirty="0">
              <a:latin typeface="Swis721 Cn BT" panose="020B0506020202030204" pitchFamily="34" charset="0"/>
            </a:endParaRPr>
          </a:p>
        </p:txBody>
      </p:sp>
      <p:sp>
        <p:nvSpPr>
          <p:cNvPr id="4" name="Slide Number Placeholder 3"/>
          <p:cNvSpPr>
            <a:spLocks noGrp="1"/>
          </p:cNvSpPr>
          <p:nvPr>
            <p:ph type="sldNum" sz="quarter" idx="5"/>
          </p:nvPr>
        </p:nvSpPr>
        <p:spPr/>
        <p:txBody>
          <a:bodyPr/>
          <a:lstStyle/>
          <a:p>
            <a:fld id="{F5453FCA-CD46-459E-A84D-61334D0A920D}" type="slidenum">
              <a:rPr lang="en-US" smtClean="0"/>
              <a:pPr/>
              <a:t>8</a:t>
            </a:fld>
            <a:endParaRPr lang="en-US"/>
          </a:p>
        </p:txBody>
      </p:sp>
    </p:spTree>
    <p:extLst>
      <p:ext uri="{BB962C8B-B14F-4D97-AF65-F5344CB8AC3E}">
        <p14:creationId xmlns:p14="http://schemas.microsoft.com/office/powerpoint/2010/main" val="4267180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E3B0B746-B515-9A28-1D00-3F77775D21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BED6CD14-46D9-FD96-DBF8-CF4E250B64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IN" altLang="en-US" b="1" dirty="0">
                <a:latin typeface="Swis721 Cn BT" panose="020B0506020202030204" pitchFamily="34" charset="0"/>
              </a:rPr>
              <a:t>Note: </a:t>
            </a:r>
            <a:r>
              <a:rPr lang="en-IN" altLang="en-US" dirty="0">
                <a:latin typeface="Swis721 Cn BT" panose="020B0506020202030204" pitchFamily="34" charset="0"/>
              </a:rPr>
              <a:t>Ask one participant at a time to read each acronym of the STIPS model aloud. Read it a several times so that it stays in mind of the participants.</a:t>
            </a:r>
          </a:p>
          <a:p>
            <a:pPr eaLnBrk="1" hangingPunct="1">
              <a:spcBef>
                <a:spcPct val="0"/>
              </a:spcBef>
            </a:pPr>
            <a:endParaRPr lang="en-IN" altLang="en-US" dirty="0">
              <a:latin typeface="Swis721 Cn BT" panose="020B0506020202030204" pitchFamily="34" charset="0"/>
            </a:endParaRPr>
          </a:p>
          <a:p>
            <a:pPr eaLnBrk="1" hangingPunct="1">
              <a:spcBef>
                <a:spcPct val="0"/>
              </a:spcBef>
            </a:pPr>
            <a:r>
              <a:rPr lang="en-IN" altLang="en-US" b="1" dirty="0">
                <a:latin typeface="Swis721 Cn BT" panose="020B0506020202030204" pitchFamily="34" charset="0"/>
              </a:rPr>
              <a:t>SAY: </a:t>
            </a:r>
            <a:r>
              <a:rPr lang="en-IN" altLang="en-US" dirty="0">
                <a:latin typeface="Swis721 Cn BT" panose="020B0506020202030204" pitchFamily="34" charset="0"/>
              </a:rPr>
              <a:t>We will now look at different techniques and tips of giving feedback one at a time.</a:t>
            </a:r>
          </a:p>
          <a:p>
            <a:pPr eaLnBrk="1" hangingPunct="1">
              <a:spcBef>
                <a:spcPct val="0"/>
              </a:spcBef>
            </a:pPr>
            <a:endParaRPr lang="en-IN" altLang="en-US" dirty="0">
              <a:latin typeface="Swis721 Cn BT" panose="020B0506020202030204" pitchFamily="34" charset="0"/>
            </a:endParaRPr>
          </a:p>
          <a:p>
            <a:pPr eaLnBrk="1" hangingPunct="1">
              <a:spcBef>
                <a:spcPct val="0"/>
              </a:spcBef>
            </a:pPr>
            <a:r>
              <a:rPr lang="en-IN" altLang="en-US" b="1" dirty="0">
                <a:latin typeface="Swis721 Cn BT" panose="020B0506020202030204" pitchFamily="34" charset="0"/>
              </a:rPr>
              <a:t>Move to the next slide.</a:t>
            </a:r>
          </a:p>
          <a:p>
            <a:pPr eaLnBrk="1" hangingPunct="1">
              <a:spcBef>
                <a:spcPct val="0"/>
              </a:spcBef>
            </a:pPr>
            <a:endParaRPr lang="en-US" altLang="en-US" dirty="0">
              <a:latin typeface="Swis721 Cn BT" panose="020B0506020202030204" pitchFamily="34" charset="0"/>
            </a:endParaRPr>
          </a:p>
        </p:txBody>
      </p:sp>
      <p:sp>
        <p:nvSpPr>
          <p:cNvPr id="33796" name="Slide Number Placeholder 3">
            <a:extLst>
              <a:ext uri="{FF2B5EF4-FFF2-40B4-BE49-F238E27FC236}">
                <a16:creationId xmlns:a16="http://schemas.microsoft.com/office/drawing/2014/main" id="{C26B8DBC-172A-E2B9-0E84-57CF67157B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3FE8AB7-D340-41F1-B90A-1082148BC1BF}" type="slidenum">
              <a:rPr lang="en-IN" altLang="en-US">
                <a:latin typeface="Swis721 Cn BT" panose="020B0506020202030204" pitchFamily="34" charset="0"/>
              </a:rPr>
              <a:pPr/>
              <a:t>9</a:t>
            </a:fld>
            <a:endParaRPr lang="en-IN" altLang="en-US" dirty="0">
              <a:latin typeface="Swis721 Cn BT" panose="020B0506020202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odule Title1s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06-09-2024</a:t>
            </a:fld>
            <a:endParaRPr lang="en-IN" dirty="0"/>
          </a:p>
        </p:txBody>
      </p:sp>
      <p:sp>
        <p:nvSpPr>
          <p:cNvPr id="5" name="Footer Placeholder 4"/>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6" name="Slide Number Placeholder 5"/>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
        <p:nvSpPr>
          <p:cNvPr id="7" name="Title 1">
            <a:extLst>
              <a:ext uri="{FF2B5EF4-FFF2-40B4-BE49-F238E27FC236}">
                <a16:creationId xmlns:a16="http://schemas.microsoft.com/office/drawing/2014/main" id="{1F59E62B-1B5D-1598-9A33-F6693D46562D}"/>
              </a:ext>
            </a:extLst>
          </p:cNvPr>
          <p:cNvSpPr>
            <a:spLocks noGrp="1"/>
          </p:cNvSpPr>
          <p:nvPr>
            <p:ph type="ctrTitle"/>
          </p:nvPr>
        </p:nvSpPr>
        <p:spPr>
          <a:xfrm>
            <a:off x="621102" y="5572125"/>
            <a:ext cx="10955547" cy="699279"/>
          </a:xfrm>
        </p:spPr>
        <p:txBody>
          <a:bodyPr tIns="468000" bIns="468000" anchor="ctr"/>
          <a:lstStyle>
            <a:lvl1pPr algn="ctr">
              <a:defRPr sz="4000" b="0">
                <a:effectLst>
                  <a:outerShdw blurRad="38100" dist="38100" dir="2700000" algn="tl">
                    <a:srgbClr val="000000">
                      <a:alpha val="43137"/>
                    </a:srgbClr>
                  </a:outerShdw>
                </a:effectLst>
                <a:latin typeface="Swis721 Cn BT" panose="020B0506020202030204" pitchFamily="34" charset="0"/>
              </a:defRPr>
            </a:lvl1pPr>
          </a:lstStyle>
          <a:p>
            <a:r>
              <a:rPr lang="en-US" dirty="0"/>
              <a:t>Click to edit Master title style</a:t>
            </a:r>
            <a:endParaRPr lang="en-IN" dirty="0"/>
          </a:p>
        </p:txBody>
      </p:sp>
      <p:sp>
        <p:nvSpPr>
          <p:cNvPr id="8" name="Content Placeholder 2">
            <a:extLst>
              <a:ext uri="{FF2B5EF4-FFF2-40B4-BE49-F238E27FC236}">
                <a16:creationId xmlns:a16="http://schemas.microsoft.com/office/drawing/2014/main" id="{65FFC2B1-3DA7-2611-A69E-3B87AB2B943E}"/>
              </a:ext>
            </a:extLst>
          </p:cNvPr>
          <p:cNvSpPr>
            <a:spLocks noGrp="1"/>
          </p:cNvSpPr>
          <p:nvPr>
            <p:ph sz="half" idx="1"/>
          </p:nvPr>
        </p:nvSpPr>
        <p:spPr>
          <a:xfrm>
            <a:off x="-1" y="-1"/>
            <a:ext cx="12197751" cy="5408763"/>
          </a:xfrm>
          <a:prstGeom prst="rect">
            <a:avLst/>
          </a:prstGeom>
        </p:spPr>
        <p:txBody>
          <a:bodyPr lIns="612000"/>
          <a:lstStyle>
            <a:lvl1pPr marL="180975" indent="-180975">
              <a:defRPr>
                <a:latin typeface="Swis721 Cn BT" panose="020B0506020202030204" pitchFamily="34" charset="0"/>
              </a:defRPr>
            </a:lvl1pPr>
            <a:lvl2pPr marL="628650" indent="-171450">
              <a:defRPr>
                <a:latin typeface="Swis721 Cn BT" panose="020B0506020202030204" pitchFamily="34" charset="0"/>
              </a:defRPr>
            </a:lvl2pPr>
            <a:lvl3pPr marL="1076325" indent="-180975">
              <a:defRPr>
                <a:latin typeface="Swis721 Cn BT" panose="020B0506020202030204" pitchFamily="34" charset="0"/>
              </a:defRPr>
            </a:lvl3pPr>
            <a:lvl4pPr marL="1524000" indent="-152400">
              <a:defRPr>
                <a:latin typeface="Swis721 Cn BT" panose="020B0506020202030204" pitchFamily="34" charset="0"/>
              </a:defRPr>
            </a:lvl4pPr>
            <a:lvl5pPr marL="1971675" indent="-142875">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654320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Swis721 Cn BT" panose="020B0506020202030204" pitchFamily="34" charset="0"/>
              </a:defRPr>
            </a:lvl1pPr>
          </a:lstStyle>
          <a:p>
            <a:r>
              <a:rPr lang="en-US" dirty="0"/>
              <a:t>Click to edit Master title style</a:t>
            </a:r>
            <a:endParaRPr lang="en-IN" dirty="0"/>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atin typeface="Swis721 Cn BT" panose="020B0506020202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atin typeface="Swis721 Cn BT" panose="020B0506020202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06-09-2024</a:t>
            </a:fld>
            <a:endParaRPr lang="en-IN" dirty="0"/>
          </a:p>
        </p:txBody>
      </p:sp>
      <p:sp>
        <p:nvSpPr>
          <p:cNvPr id="6" name="Footer Placeholder 5"/>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7" name="Slide Number Placeholder 6"/>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extLst>
      <p:ext uri="{BB962C8B-B14F-4D97-AF65-F5344CB8AC3E}">
        <p14:creationId xmlns:p14="http://schemas.microsoft.com/office/powerpoint/2010/main" val="431614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wis721 Cn BT" panose="020B0506020202030204" pitchFamily="34" charset="0"/>
              </a:defRPr>
            </a:lvl1pPr>
          </a:lstStyle>
          <a:p>
            <a:r>
              <a:rPr lang="en-US" dirty="0"/>
              <a:t>Click to edit Master title style</a:t>
            </a:r>
            <a:endParaRPr lang="en-IN" dirty="0"/>
          </a:p>
        </p:txBody>
      </p:sp>
      <p:sp>
        <p:nvSpPr>
          <p:cNvPr id="3" name="Vertical Text Placeholder 2"/>
          <p:cNvSpPr>
            <a:spLocks noGrp="1"/>
          </p:cNvSpPr>
          <p:nvPr>
            <p:ph type="body" orient="vert" idx="1"/>
          </p:nvPr>
        </p:nvSpPr>
        <p:spPr>
          <a:xfrm>
            <a:off x="629560" y="1036242"/>
            <a:ext cx="10932879" cy="5555299"/>
          </a:xfrm>
          <a:prstGeom prst="rect">
            <a:avLst/>
          </a:prstGeom>
        </p:spPr>
        <p:txBody>
          <a:bodyPr vert="eaVert"/>
          <a:lstStyle>
            <a:lvl1pPr>
              <a:defRPr>
                <a:latin typeface="Swis721 Cn BT" panose="020B0506020202030204" pitchFamily="34" charset="0"/>
              </a:defRPr>
            </a:lvl1pPr>
            <a:lvl2pPr>
              <a:defRPr>
                <a:latin typeface="Swis721 Cn BT" panose="020B0506020202030204" pitchFamily="34" charset="0"/>
              </a:defRPr>
            </a:lvl2pPr>
            <a:lvl3pPr>
              <a:defRPr>
                <a:latin typeface="Swis721 Cn BT" panose="020B0506020202030204" pitchFamily="34" charset="0"/>
              </a:defRPr>
            </a:lvl3pPr>
            <a:lvl4pPr>
              <a:defRPr>
                <a:latin typeface="Swis721 Cn BT" panose="020B0506020202030204" pitchFamily="34" charset="0"/>
              </a:defRPr>
            </a:lvl4pPr>
            <a:lvl5pPr>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06-09-2024</a:t>
            </a:fld>
            <a:endParaRPr lang="en-IN" dirty="0"/>
          </a:p>
        </p:txBody>
      </p:sp>
      <p:sp>
        <p:nvSpPr>
          <p:cNvPr id="5" name="Footer Placeholder 4"/>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6" name="Slide Number Placeholder 5"/>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extLst>
      <p:ext uri="{BB962C8B-B14F-4D97-AF65-F5344CB8AC3E}">
        <p14:creationId xmlns:p14="http://schemas.microsoft.com/office/powerpoint/2010/main" val="1602591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86874" y="365125"/>
            <a:ext cx="2066925" cy="5811838"/>
          </a:xfrm>
        </p:spPr>
        <p:txBody>
          <a:bodyPr vert="eaVert"/>
          <a:lstStyle>
            <a:lvl1pPr>
              <a:defRPr>
                <a:latin typeface="Swis721 Cn BT" panose="020B0506020202030204" pitchFamily="34" charset="0"/>
              </a:defRPr>
            </a:lvl1pPr>
          </a:lstStyle>
          <a:p>
            <a:r>
              <a:rPr lang="en-US" dirty="0"/>
              <a:t>Click to edit Master title style</a:t>
            </a:r>
            <a:endParaRPr lang="en-IN" dirty="0"/>
          </a:p>
        </p:txBody>
      </p:sp>
      <p:sp>
        <p:nvSpPr>
          <p:cNvPr id="3" name="Vertical Text Placeholder 2"/>
          <p:cNvSpPr>
            <a:spLocks noGrp="1"/>
          </p:cNvSpPr>
          <p:nvPr>
            <p:ph type="body" orient="vert" idx="1"/>
          </p:nvPr>
        </p:nvSpPr>
        <p:spPr>
          <a:xfrm>
            <a:off x="838200" y="365125"/>
            <a:ext cx="8267700" cy="5811838"/>
          </a:xfrm>
          <a:prstGeom prst="rect">
            <a:avLst/>
          </a:prstGeom>
        </p:spPr>
        <p:txBody>
          <a:bodyPr vert="eaVert"/>
          <a:lstStyle>
            <a:lvl1pPr>
              <a:defRPr>
                <a:latin typeface="Swis721 Cn BT" panose="020B0506020202030204" pitchFamily="34" charset="0"/>
              </a:defRPr>
            </a:lvl1pPr>
            <a:lvl2pPr>
              <a:defRPr>
                <a:latin typeface="Swis721 Cn BT" panose="020B0506020202030204" pitchFamily="34" charset="0"/>
              </a:defRPr>
            </a:lvl2pPr>
            <a:lvl3pPr>
              <a:defRPr>
                <a:latin typeface="Swis721 Cn BT" panose="020B0506020202030204" pitchFamily="34" charset="0"/>
              </a:defRPr>
            </a:lvl3pPr>
            <a:lvl4pPr>
              <a:defRPr>
                <a:latin typeface="Swis721 Cn BT" panose="020B0506020202030204" pitchFamily="34" charset="0"/>
              </a:defRPr>
            </a:lvl4pPr>
            <a:lvl5pPr>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06-09-2024</a:t>
            </a:fld>
            <a:endParaRPr lang="en-IN" dirty="0"/>
          </a:p>
        </p:txBody>
      </p:sp>
      <p:sp>
        <p:nvSpPr>
          <p:cNvPr id="5" name="Footer Placeholder 4"/>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6" name="Slide Number Placeholder 5"/>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extLst>
      <p:ext uri="{BB962C8B-B14F-4D97-AF65-F5344CB8AC3E}">
        <p14:creationId xmlns:p14="http://schemas.microsoft.com/office/powerpoint/2010/main" val="2315217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1440179"/>
          </a:xfrm>
          <a:prstGeom prst="rect">
            <a:avLst/>
          </a:prstGeom>
        </p:spPr>
        <p:txBody>
          <a:bodyPr>
            <a:noAutofit/>
          </a:bodyPr>
          <a:lstStyle>
            <a:lvl1pPr algn="ctr">
              <a:defRPr sz="5400"/>
            </a:lvl1pPr>
          </a:lstStyle>
          <a:p>
            <a:r>
              <a:rPr lang="en-US"/>
              <a:t>Click to edit Master title style</a:t>
            </a:r>
            <a:endParaRPr/>
          </a:p>
        </p:txBody>
      </p:sp>
      <p:sp>
        <p:nvSpPr>
          <p:cNvPr id="3" name="Holder 3"/>
          <p:cNvSpPr>
            <a:spLocks noGrp="1"/>
          </p:cNvSpPr>
          <p:nvPr>
            <p:ph type="subTitle" idx="4"/>
          </p:nvPr>
        </p:nvSpPr>
        <p:spPr>
          <a:xfrm>
            <a:off x="1828801" y="3840480"/>
            <a:ext cx="8534399" cy="1714500"/>
          </a:xfrm>
          <a:prstGeom prst="rect">
            <a:avLst/>
          </a:prstGeom>
        </p:spPr>
        <p:txBody>
          <a:bodyPr>
            <a:noAutofit/>
          </a:bodyPr>
          <a:lstStyle>
            <a:lvl1pPr algn="ctr">
              <a:defRPr sz="2800"/>
            </a:lvl1pPr>
          </a:lstStyle>
          <a:p>
            <a:r>
              <a:rPr lang="en-US"/>
              <a:t>Click to edit Master subtitle style</a:t>
            </a:r>
            <a:endParaRPr/>
          </a:p>
        </p:txBody>
      </p:sp>
      <p:sp>
        <p:nvSpPr>
          <p:cNvPr id="4" name="Holder 4">
            <a:extLst>
              <a:ext uri="{FF2B5EF4-FFF2-40B4-BE49-F238E27FC236}">
                <a16:creationId xmlns:a16="http://schemas.microsoft.com/office/drawing/2014/main" id="{E28E1A34-EB2B-F8D5-FE54-D16127872D2B}"/>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lang="en-GB"/>
          </a:p>
        </p:txBody>
      </p:sp>
      <p:sp>
        <p:nvSpPr>
          <p:cNvPr id="5" name="Holder 5">
            <a:extLst>
              <a:ext uri="{FF2B5EF4-FFF2-40B4-BE49-F238E27FC236}">
                <a16:creationId xmlns:a16="http://schemas.microsoft.com/office/drawing/2014/main" id="{745AFA03-71ED-7E61-B88D-5292BE5C7495}"/>
              </a:ext>
            </a:extLst>
          </p:cNvPr>
          <p:cNvSpPr>
            <a:spLocks noGrp="1"/>
          </p:cNvSpPr>
          <p:nvPr>
            <p:ph type="dt" sz="half" idx="11"/>
          </p:nvPr>
        </p:nvSpPr>
        <p:spPr>
          <a:xfrm>
            <a:off x="609600" y="6378575"/>
            <a:ext cx="2803525" cy="342900"/>
          </a:xfrm>
          <a:prstGeom prst="rect">
            <a:avLst/>
          </a:prstGeom>
        </p:spPr>
        <p:txBody>
          <a:bodyPr lIns="0" tIns="0" rIns="0" bIns="0"/>
          <a:lstStyle>
            <a:lvl1pPr algn="l" fontAlgn="auto">
              <a:spcBef>
                <a:spcPts val="0"/>
              </a:spcBef>
              <a:spcAft>
                <a:spcPts val="0"/>
              </a:spcAft>
              <a:defRPr>
                <a:solidFill>
                  <a:schemeClr val="tx1">
                    <a:tint val="75000"/>
                  </a:schemeClr>
                </a:solidFill>
                <a:latin typeface="+mn-lt"/>
                <a:cs typeface="+mn-cs"/>
              </a:defRPr>
            </a:lvl1pPr>
          </a:lstStyle>
          <a:p>
            <a:pPr>
              <a:defRPr/>
            </a:pPr>
            <a:fld id="{8D4905BB-384A-4036-BACA-9C8A817AB326}" type="datetimeFigureOut">
              <a:rPr lang="en-GB"/>
              <a:pPr>
                <a:defRPr/>
              </a:pPr>
              <a:t>06/09/2024</a:t>
            </a:fld>
            <a:endParaRPr lang="en-GB" dirty="0"/>
          </a:p>
        </p:txBody>
      </p:sp>
      <p:sp>
        <p:nvSpPr>
          <p:cNvPr id="6" name="Holder 6">
            <a:extLst>
              <a:ext uri="{FF2B5EF4-FFF2-40B4-BE49-F238E27FC236}">
                <a16:creationId xmlns:a16="http://schemas.microsoft.com/office/drawing/2014/main" id="{74411415-FDDB-8335-53E6-C06A00081009}"/>
              </a:ext>
            </a:extLst>
          </p:cNvPr>
          <p:cNvSpPr>
            <a:spLocks noGrp="1"/>
          </p:cNvSpPr>
          <p:nvPr>
            <p:ph type="sldNum" sz="quarter" idx="12"/>
          </p:nvPr>
        </p:nvSpPr>
        <p:spPr/>
        <p:txBody>
          <a:bodyPr/>
          <a:lstStyle>
            <a:lvl1pPr>
              <a:defRPr/>
            </a:lvl1pPr>
          </a:lstStyle>
          <a:p>
            <a:fld id="{A643C253-4CF7-450E-82D3-2046F668919A}" type="slidenum">
              <a:rPr lang="en-GB" altLang="en-US"/>
              <a:pPr/>
              <a:t>‹#›</a:t>
            </a:fld>
            <a:endParaRPr lang="en-GB" altLang="en-US"/>
          </a:p>
        </p:txBody>
      </p:sp>
    </p:spTree>
    <p:extLst>
      <p:ext uri="{BB962C8B-B14F-4D97-AF65-F5344CB8AC3E}">
        <p14:creationId xmlns:p14="http://schemas.microsoft.com/office/powerpoint/2010/main" val="510180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p>
            <a:r>
              <a:rPr lang="en-US"/>
              <a:t>Click to edit Master title style</a:t>
            </a:r>
            <a:endParaRPr/>
          </a:p>
        </p:txBody>
      </p:sp>
      <p:sp>
        <p:nvSpPr>
          <p:cNvPr id="3" name="Holder 3"/>
          <p:cNvSpPr>
            <a:spLocks noGrp="1"/>
          </p:cNvSpPr>
          <p:nvPr>
            <p:ph sz="half" idx="2"/>
          </p:nvPr>
        </p:nvSpPr>
        <p:spPr>
          <a:xfrm>
            <a:off x="609600" y="1577340"/>
            <a:ext cx="5303520" cy="4526280"/>
          </a:xfrm>
          <a:prstGeom prst="rect">
            <a:avLst/>
          </a:prstGeom>
        </p:spPr>
        <p:txBody>
          <a:bodyPr>
            <a:noAutofit/>
          </a:bodyPr>
          <a:lstStyle/>
          <a:p>
            <a:pPr lvl="0"/>
            <a:r>
              <a:rPr lang="en-US"/>
              <a:t>Edit Master text styles</a:t>
            </a:r>
          </a:p>
        </p:txBody>
      </p:sp>
      <p:sp>
        <p:nvSpPr>
          <p:cNvPr id="4" name="Holder 4"/>
          <p:cNvSpPr>
            <a:spLocks noGrp="1"/>
          </p:cNvSpPr>
          <p:nvPr>
            <p:ph sz="half" idx="3"/>
          </p:nvPr>
        </p:nvSpPr>
        <p:spPr>
          <a:xfrm>
            <a:off x="6278879" y="1577340"/>
            <a:ext cx="5303520" cy="4526280"/>
          </a:xfrm>
          <a:prstGeom prst="rect">
            <a:avLst/>
          </a:prstGeom>
        </p:spPr>
        <p:txBody>
          <a:bodyPr>
            <a:noAutofit/>
          </a:bodyPr>
          <a:lstStyle/>
          <a:p>
            <a:pPr lvl="0"/>
            <a:r>
              <a:rPr lang="en-US"/>
              <a:t>Edit Master text styles</a:t>
            </a:r>
          </a:p>
        </p:txBody>
      </p:sp>
      <p:sp>
        <p:nvSpPr>
          <p:cNvPr id="5" name="Holder 5">
            <a:extLst>
              <a:ext uri="{FF2B5EF4-FFF2-40B4-BE49-F238E27FC236}">
                <a16:creationId xmlns:a16="http://schemas.microsoft.com/office/drawing/2014/main" id="{F9A6729C-6F84-4715-38AA-4919CA47293D}"/>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lang="en-GB"/>
          </a:p>
        </p:txBody>
      </p:sp>
      <p:sp>
        <p:nvSpPr>
          <p:cNvPr id="6" name="Holder 6">
            <a:extLst>
              <a:ext uri="{FF2B5EF4-FFF2-40B4-BE49-F238E27FC236}">
                <a16:creationId xmlns:a16="http://schemas.microsoft.com/office/drawing/2014/main" id="{A515FE2C-5A80-ABE4-9596-C991B05B2A5F}"/>
              </a:ext>
            </a:extLst>
          </p:cNvPr>
          <p:cNvSpPr>
            <a:spLocks noGrp="1"/>
          </p:cNvSpPr>
          <p:nvPr>
            <p:ph type="dt" sz="half" idx="11"/>
          </p:nvPr>
        </p:nvSpPr>
        <p:spPr>
          <a:xfrm>
            <a:off x="609600" y="6378575"/>
            <a:ext cx="2803525" cy="342900"/>
          </a:xfrm>
          <a:prstGeom prst="rect">
            <a:avLst/>
          </a:prstGeom>
        </p:spPr>
        <p:txBody>
          <a:bodyPr lIns="0" tIns="0" rIns="0" bIns="0"/>
          <a:lstStyle>
            <a:lvl1pPr algn="l" fontAlgn="auto">
              <a:spcBef>
                <a:spcPts val="0"/>
              </a:spcBef>
              <a:spcAft>
                <a:spcPts val="0"/>
              </a:spcAft>
              <a:defRPr>
                <a:solidFill>
                  <a:schemeClr val="tx1">
                    <a:tint val="75000"/>
                  </a:schemeClr>
                </a:solidFill>
                <a:latin typeface="+mn-lt"/>
                <a:cs typeface="+mn-cs"/>
              </a:defRPr>
            </a:lvl1pPr>
          </a:lstStyle>
          <a:p>
            <a:pPr>
              <a:defRPr/>
            </a:pPr>
            <a:fld id="{E5DFFAC6-652E-4846-9D74-B0F400A908C4}" type="datetimeFigureOut">
              <a:rPr lang="en-GB"/>
              <a:pPr>
                <a:defRPr/>
              </a:pPr>
              <a:t>06/09/2024</a:t>
            </a:fld>
            <a:endParaRPr lang="en-GB" dirty="0"/>
          </a:p>
        </p:txBody>
      </p:sp>
      <p:sp>
        <p:nvSpPr>
          <p:cNvPr id="7" name="Holder 7">
            <a:extLst>
              <a:ext uri="{FF2B5EF4-FFF2-40B4-BE49-F238E27FC236}">
                <a16:creationId xmlns:a16="http://schemas.microsoft.com/office/drawing/2014/main" id="{A477EAF6-3767-3218-4BC2-996C9B134527}"/>
              </a:ext>
            </a:extLst>
          </p:cNvPr>
          <p:cNvSpPr>
            <a:spLocks noGrp="1"/>
          </p:cNvSpPr>
          <p:nvPr>
            <p:ph type="sldNum" sz="quarter" idx="12"/>
          </p:nvPr>
        </p:nvSpPr>
        <p:spPr/>
        <p:txBody>
          <a:bodyPr/>
          <a:lstStyle>
            <a:lvl1pPr>
              <a:defRPr/>
            </a:lvl1pPr>
          </a:lstStyle>
          <a:p>
            <a:fld id="{DBE59437-A2E7-44C9-9273-CB848DA7C3D9}" type="slidenum">
              <a:rPr lang="en-GB" altLang="en-US"/>
              <a:pPr/>
              <a:t>‹#›</a:t>
            </a:fld>
            <a:endParaRPr lang="en-GB" altLang="en-US"/>
          </a:p>
        </p:txBody>
      </p:sp>
    </p:spTree>
    <p:extLst>
      <p:ext uri="{BB962C8B-B14F-4D97-AF65-F5344CB8AC3E}">
        <p14:creationId xmlns:p14="http://schemas.microsoft.com/office/powerpoint/2010/main" val="4094329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F8E0F5-C994-C1F2-D173-1F1BCAE4ECA2}"/>
              </a:ext>
            </a:extLst>
          </p:cNvPr>
          <p:cNvSpPr>
            <a:spLocks noGrp="1"/>
          </p:cNvSpPr>
          <p:nvPr>
            <p:ph type="dt" sz="half" idx="10"/>
          </p:nvPr>
        </p:nvSpPr>
        <p:spPr/>
        <p:txBody>
          <a:bodyPr/>
          <a:lstStyle>
            <a:lvl1pPr>
              <a:defRPr/>
            </a:lvl1pPr>
          </a:lstStyle>
          <a:p>
            <a:pPr>
              <a:defRPr/>
            </a:pPr>
            <a:fld id="{14231C45-F914-451F-925D-4F696A7EB1F4}" type="datetimeFigureOut">
              <a:rPr lang="en-US"/>
              <a:pPr>
                <a:defRPr/>
              </a:pPr>
              <a:t>9/6/2024</a:t>
            </a:fld>
            <a:endParaRPr lang="en-US"/>
          </a:p>
        </p:txBody>
      </p:sp>
      <p:sp>
        <p:nvSpPr>
          <p:cNvPr id="5" name="Footer Placeholder 4">
            <a:extLst>
              <a:ext uri="{FF2B5EF4-FFF2-40B4-BE49-F238E27FC236}">
                <a16:creationId xmlns:a16="http://schemas.microsoft.com/office/drawing/2014/main" id="{476543E4-A70B-5F0C-6EA1-53FBB6A33D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D1A3A6B-1BB4-4215-8323-5A839AFD3832}"/>
              </a:ext>
            </a:extLst>
          </p:cNvPr>
          <p:cNvSpPr>
            <a:spLocks noGrp="1"/>
          </p:cNvSpPr>
          <p:nvPr>
            <p:ph type="sldNum" sz="quarter" idx="12"/>
          </p:nvPr>
        </p:nvSpPr>
        <p:spPr/>
        <p:txBody>
          <a:bodyPr/>
          <a:lstStyle>
            <a:lvl1pPr>
              <a:defRPr/>
            </a:lvl1pPr>
          </a:lstStyle>
          <a:p>
            <a:pPr>
              <a:defRPr/>
            </a:pPr>
            <a:fld id="{34292BC7-78D0-42DC-9926-D580D2737D84}" type="slidenum">
              <a:rPr lang="en-US" altLang="en-US"/>
              <a:pPr>
                <a:defRPr/>
              </a:pPr>
              <a:t>‹#›</a:t>
            </a:fld>
            <a:endParaRPr lang="en-US" altLang="en-US"/>
          </a:p>
        </p:txBody>
      </p:sp>
    </p:spTree>
    <p:extLst>
      <p:ext uri="{BB962C8B-B14F-4D97-AF65-F5344CB8AC3E}">
        <p14:creationId xmlns:p14="http://schemas.microsoft.com/office/powerpoint/2010/main" val="1918759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4EB5ED1-7322-4D1E-3F9A-370CE9A0A53D}"/>
              </a:ext>
            </a:extLst>
          </p:cNvPr>
          <p:cNvSpPr txBox="1">
            <a:spLocks/>
          </p:cNvSpPr>
          <p:nvPr userDrawn="1"/>
        </p:nvSpPr>
        <p:spPr>
          <a:xfrm>
            <a:off x="457200" y="6553200"/>
            <a:ext cx="533400" cy="487363"/>
          </a:xfrm>
          <a:prstGeom prst="rect">
            <a:avLst/>
          </a:prstGeom>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fld id="{5B03EE80-C897-4C9D-B3AD-CD3177FE45C7}" type="slidenum">
              <a:rPr lang="en-CA" altLang="en-US" sz="1600" smtClean="0">
                <a:solidFill>
                  <a:srgbClr val="FFFFFF"/>
                </a:solidFill>
                <a:latin typeface="Swis721 Cn BT" panose="020B0506020202030204" pitchFamily="34" charset="0"/>
              </a:rPr>
              <a:pPr eaLnBrk="1" hangingPunct="1">
                <a:defRPr/>
              </a:pPr>
              <a:t>‹#›</a:t>
            </a:fld>
            <a:endParaRPr lang="en-CA" altLang="en-US" dirty="0">
              <a:solidFill>
                <a:srgbClr val="FFFFFF"/>
              </a:solidFill>
              <a:latin typeface="Swis721 Cn BT" panose="020B0506020202030204" pitchFamily="34" charset="0"/>
            </a:endParaRPr>
          </a:p>
        </p:txBody>
      </p:sp>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Date Placeholder 3">
            <a:extLst>
              <a:ext uri="{FF2B5EF4-FFF2-40B4-BE49-F238E27FC236}">
                <a16:creationId xmlns:a16="http://schemas.microsoft.com/office/drawing/2014/main" id="{9F9919E2-0081-981A-4AB3-B3D7FD08E1E5}"/>
              </a:ext>
            </a:extLst>
          </p:cNvPr>
          <p:cNvSpPr>
            <a:spLocks noGrp="1"/>
          </p:cNvSpPr>
          <p:nvPr>
            <p:ph type="dt" sz="half" idx="10"/>
          </p:nvPr>
        </p:nvSpPr>
        <p:spPr>
          <a:xfrm>
            <a:off x="838200" y="5480050"/>
            <a:ext cx="2743200" cy="365125"/>
          </a:xfrm>
        </p:spPr>
        <p:txBody>
          <a:bodyPr/>
          <a:lstStyle>
            <a:lvl1pPr>
              <a:defRPr/>
            </a:lvl1pPr>
          </a:lstStyle>
          <a:p>
            <a:pPr>
              <a:defRPr/>
            </a:pPr>
            <a:fld id="{475ADAB8-305B-4A9E-9309-CEF964E24AD9}" type="datetimeFigureOut">
              <a:rPr lang="en-US"/>
              <a:pPr>
                <a:defRPr/>
              </a:pPr>
              <a:t>9/6/2024</a:t>
            </a:fld>
            <a:endParaRPr lang="en-US"/>
          </a:p>
        </p:txBody>
      </p:sp>
      <p:sp>
        <p:nvSpPr>
          <p:cNvPr id="10" name="Footer Placeholder 4">
            <a:extLst>
              <a:ext uri="{FF2B5EF4-FFF2-40B4-BE49-F238E27FC236}">
                <a16:creationId xmlns:a16="http://schemas.microsoft.com/office/drawing/2014/main" id="{C0ABCAD4-1F92-AE4A-D8C6-04102EA203A7}"/>
              </a:ext>
            </a:extLst>
          </p:cNvPr>
          <p:cNvSpPr>
            <a:spLocks noGrp="1"/>
          </p:cNvSpPr>
          <p:nvPr>
            <p:ph type="ftr" sz="quarter" idx="11"/>
          </p:nvPr>
        </p:nvSpPr>
        <p:spPr/>
        <p:txBody>
          <a:bodyPr/>
          <a:lstStyle>
            <a:lvl1pPr>
              <a:defRPr/>
            </a:lvl1pPr>
          </a:lstStyle>
          <a:p>
            <a:pPr>
              <a:defRPr/>
            </a:pPr>
            <a:endParaRPr lang="en-US" dirty="0"/>
          </a:p>
        </p:txBody>
      </p:sp>
      <p:sp>
        <p:nvSpPr>
          <p:cNvPr id="11" name="Slide Number Placeholder 5">
            <a:extLst>
              <a:ext uri="{FF2B5EF4-FFF2-40B4-BE49-F238E27FC236}">
                <a16:creationId xmlns:a16="http://schemas.microsoft.com/office/drawing/2014/main" id="{DF50D79C-296E-D1BD-0E5F-2C39678D6023}"/>
              </a:ext>
            </a:extLst>
          </p:cNvPr>
          <p:cNvSpPr>
            <a:spLocks noGrp="1"/>
          </p:cNvSpPr>
          <p:nvPr>
            <p:ph type="sldNum" sz="quarter" idx="12"/>
          </p:nvPr>
        </p:nvSpPr>
        <p:spPr>
          <a:xfrm>
            <a:off x="300038" y="5721350"/>
            <a:ext cx="3738562" cy="365125"/>
          </a:xfrm>
        </p:spPr>
        <p:txBody>
          <a:bodyPr/>
          <a:lstStyle>
            <a:lvl1pPr>
              <a:defRPr smtClean="0"/>
            </a:lvl1pPr>
          </a:lstStyle>
          <a:p>
            <a:pPr>
              <a:defRPr/>
            </a:pPr>
            <a:fld id="{551619D4-B9B8-4CC2-8F2B-FFF623377008}" type="slidenum">
              <a:rPr lang="en-US" altLang="en-US"/>
              <a:pPr>
                <a:defRPr/>
              </a:pPr>
              <a:t>‹#›</a:t>
            </a:fld>
            <a:endParaRPr lang="en-US" altLang="en-US"/>
          </a:p>
        </p:txBody>
      </p:sp>
    </p:spTree>
    <p:extLst>
      <p:ext uri="{BB962C8B-B14F-4D97-AF65-F5344CB8AC3E}">
        <p14:creationId xmlns:p14="http://schemas.microsoft.com/office/powerpoint/2010/main" val="1260943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F8202-50D7-800F-3A83-5161F6DBA4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98DF4DE0-1D89-7CF1-0BD5-8BD38EA67A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B55675C6-4A94-0548-97EC-D9BCA9021F8A}"/>
              </a:ext>
            </a:extLst>
          </p:cNvPr>
          <p:cNvSpPr>
            <a:spLocks noGrp="1"/>
          </p:cNvSpPr>
          <p:nvPr>
            <p:ph type="dt" sz="half" idx="10"/>
          </p:nvPr>
        </p:nvSpPr>
        <p:spPr/>
        <p:txBody>
          <a:bodyPr/>
          <a:lstStyle/>
          <a:p>
            <a:fld id="{520BE410-CC43-4DEB-9AFF-147933E5353B}" type="datetimeFigureOut">
              <a:rPr lang="en-IN" smtClean="0"/>
              <a:t>06-09-2024</a:t>
            </a:fld>
            <a:endParaRPr lang="en-IN" dirty="0"/>
          </a:p>
        </p:txBody>
      </p:sp>
      <p:sp>
        <p:nvSpPr>
          <p:cNvPr id="5" name="Footer Placeholder 4">
            <a:extLst>
              <a:ext uri="{FF2B5EF4-FFF2-40B4-BE49-F238E27FC236}">
                <a16:creationId xmlns:a16="http://schemas.microsoft.com/office/drawing/2014/main" id="{4C56D7BB-5B25-A83E-1971-00606F8D9007}"/>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43F2E1AB-33E9-D0F6-CE16-DF0FF571769C}"/>
              </a:ext>
            </a:extLst>
          </p:cNvPr>
          <p:cNvSpPr>
            <a:spLocks noGrp="1"/>
          </p:cNvSpPr>
          <p:nvPr>
            <p:ph type="sldNum" sz="quarter" idx="12"/>
          </p:nvPr>
        </p:nvSpPr>
        <p:spPr/>
        <p:txBody>
          <a:bodyPr/>
          <a:lstStyle/>
          <a:p>
            <a:fld id="{85519FB9-9C4A-4C63-9B63-BE266DF53AFC}" type="slidenum">
              <a:rPr lang="en-IN" smtClean="0"/>
              <a:t>‹#›</a:t>
            </a:fld>
            <a:endParaRPr lang="en-IN" dirty="0"/>
          </a:p>
        </p:txBody>
      </p:sp>
    </p:spTree>
    <p:extLst>
      <p:ext uri="{BB962C8B-B14F-4D97-AF65-F5344CB8AC3E}">
        <p14:creationId xmlns:p14="http://schemas.microsoft.com/office/powerpoint/2010/main" val="367284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73AFA-412C-E064-F496-E7F2A7DBC2F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A8B9E99-124F-2E3A-396A-F35129B6B6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7207B3A-0A7B-0032-DC40-F9C605B6FDC5}"/>
              </a:ext>
            </a:extLst>
          </p:cNvPr>
          <p:cNvSpPr>
            <a:spLocks noGrp="1"/>
          </p:cNvSpPr>
          <p:nvPr>
            <p:ph type="dt" sz="half" idx="10"/>
          </p:nvPr>
        </p:nvSpPr>
        <p:spPr/>
        <p:txBody>
          <a:bodyPr/>
          <a:lstStyle/>
          <a:p>
            <a:fld id="{520BE410-CC43-4DEB-9AFF-147933E5353B}" type="datetimeFigureOut">
              <a:rPr lang="en-IN" smtClean="0"/>
              <a:t>06-09-2024</a:t>
            </a:fld>
            <a:endParaRPr lang="en-IN" dirty="0"/>
          </a:p>
        </p:txBody>
      </p:sp>
      <p:sp>
        <p:nvSpPr>
          <p:cNvPr id="5" name="Footer Placeholder 4">
            <a:extLst>
              <a:ext uri="{FF2B5EF4-FFF2-40B4-BE49-F238E27FC236}">
                <a16:creationId xmlns:a16="http://schemas.microsoft.com/office/drawing/2014/main" id="{D29155B4-F173-4BA1-9A33-52C65146503E}"/>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4799988A-D9A3-68ED-4D23-C14D80FF984D}"/>
              </a:ext>
            </a:extLst>
          </p:cNvPr>
          <p:cNvSpPr>
            <a:spLocks noGrp="1"/>
          </p:cNvSpPr>
          <p:nvPr>
            <p:ph type="sldNum" sz="quarter" idx="12"/>
          </p:nvPr>
        </p:nvSpPr>
        <p:spPr/>
        <p:txBody>
          <a:bodyPr/>
          <a:lstStyle/>
          <a:p>
            <a:fld id="{85519FB9-9C4A-4C63-9B63-BE266DF53AFC}" type="slidenum">
              <a:rPr lang="en-IN" smtClean="0"/>
              <a:t>‹#›</a:t>
            </a:fld>
            <a:endParaRPr lang="en-IN" dirty="0"/>
          </a:p>
        </p:txBody>
      </p:sp>
    </p:spTree>
    <p:extLst>
      <p:ext uri="{BB962C8B-B14F-4D97-AF65-F5344CB8AC3E}">
        <p14:creationId xmlns:p14="http://schemas.microsoft.com/office/powerpoint/2010/main" val="10355474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E302E-B6A9-DD86-1647-E4E0A090A0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7F125E9C-8EEA-07FA-0CED-0B97A158E3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6AA962-D762-559B-A6A7-D2B9576DA8C3}"/>
              </a:ext>
            </a:extLst>
          </p:cNvPr>
          <p:cNvSpPr>
            <a:spLocks noGrp="1"/>
          </p:cNvSpPr>
          <p:nvPr>
            <p:ph type="dt" sz="half" idx="10"/>
          </p:nvPr>
        </p:nvSpPr>
        <p:spPr/>
        <p:txBody>
          <a:bodyPr/>
          <a:lstStyle/>
          <a:p>
            <a:fld id="{520BE410-CC43-4DEB-9AFF-147933E5353B}" type="datetimeFigureOut">
              <a:rPr lang="en-IN" smtClean="0"/>
              <a:t>06-09-2024</a:t>
            </a:fld>
            <a:endParaRPr lang="en-IN" dirty="0"/>
          </a:p>
        </p:txBody>
      </p:sp>
      <p:sp>
        <p:nvSpPr>
          <p:cNvPr id="5" name="Footer Placeholder 4">
            <a:extLst>
              <a:ext uri="{FF2B5EF4-FFF2-40B4-BE49-F238E27FC236}">
                <a16:creationId xmlns:a16="http://schemas.microsoft.com/office/drawing/2014/main" id="{8BB291F2-859E-2A39-9611-0E43027D489D}"/>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6767A9F9-15A7-B5B6-96DB-22C3349ECAA0}"/>
              </a:ext>
            </a:extLst>
          </p:cNvPr>
          <p:cNvSpPr>
            <a:spLocks noGrp="1"/>
          </p:cNvSpPr>
          <p:nvPr>
            <p:ph type="sldNum" sz="quarter" idx="12"/>
          </p:nvPr>
        </p:nvSpPr>
        <p:spPr/>
        <p:txBody>
          <a:bodyPr/>
          <a:lstStyle/>
          <a:p>
            <a:fld id="{85519FB9-9C4A-4C63-9B63-BE266DF53AFC}" type="slidenum">
              <a:rPr lang="en-IN" smtClean="0"/>
              <a:t>‹#›</a:t>
            </a:fld>
            <a:endParaRPr lang="en-IN" dirty="0"/>
          </a:p>
        </p:txBody>
      </p:sp>
    </p:spTree>
    <p:extLst>
      <p:ext uri="{BB962C8B-B14F-4D97-AF65-F5344CB8AC3E}">
        <p14:creationId xmlns:p14="http://schemas.microsoft.com/office/powerpoint/2010/main" val="1154720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1">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06-09-2024</a:t>
            </a:fld>
            <a:endParaRPr lang="en-IN" dirty="0"/>
          </a:p>
        </p:txBody>
      </p:sp>
      <p:sp>
        <p:nvSpPr>
          <p:cNvPr id="5" name="Footer Placeholder 4"/>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6" name="Slide Number Placeholder 5"/>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
        <p:nvSpPr>
          <p:cNvPr id="7" name="Title Placeholder 1">
            <a:extLst>
              <a:ext uri="{FF2B5EF4-FFF2-40B4-BE49-F238E27FC236}">
                <a16:creationId xmlns:a16="http://schemas.microsoft.com/office/drawing/2014/main" id="{D1F74285-D316-A666-6E4B-84D6AC33EB81}"/>
              </a:ext>
            </a:extLst>
          </p:cNvPr>
          <p:cNvSpPr>
            <a:spLocks noGrp="1"/>
          </p:cNvSpPr>
          <p:nvPr>
            <p:ph type="title"/>
          </p:nvPr>
        </p:nvSpPr>
        <p:spPr>
          <a:xfrm>
            <a:off x="629560" y="249723"/>
            <a:ext cx="10932879" cy="577969"/>
          </a:xfrm>
          <a:prstGeom prst="rect">
            <a:avLst/>
          </a:prstGeom>
        </p:spPr>
        <p:txBody>
          <a:bodyPr vert="horz" lIns="0" tIns="45720" rIns="91440" bIns="45720" rtlCol="0" anchor="ctr">
            <a:noAutofit/>
          </a:bodyPr>
          <a:lstStyle/>
          <a:p>
            <a:r>
              <a:rPr lang="en-US" dirty="0"/>
              <a:t>Click to edit Master title style</a:t>
            </a:r>
            <a:endParaRPr lang="en-IN" dirty="0"/>
          </a:p>
        </p:txBody>
      </p:sp>
      <p:sp>
        <p:nvSpPr>
          <p:cNvPr id="8" name="Text Placeholder 2">
            <a:extLst>
              <a:ext uri="{FF2B5EF4-FFF2-40B4-BE49-F238E27FC236}">
                <a16:creationId xmlns:a16="http://schemas.microsoft.com/office/drawing/2014/main" id="{2F3EBE20-E161-C359-7A44-74EB8A1F80E6}"/>
              </a:ext>
            </a:extLst>
          </p:cNvPr>
          <p:cNvSpPr>
            <a:spLocks noGrp="1"/>
          </p:cNvSpPr>
          <p:nvPr>
            <p:ph idx="1" hasCustomPrompt="1"/>
          </p:nvPr>
        </p:nvSpPr>
        <p:spPr>
          <a:xfrm>
            <a:off x="629560" y="1036242"/>
            <a:ext cx="10932879" cy="5555299"/>
          </a:xfrm>
          <a:prstGeom prst="rect">
            <a:avLst/>
          </a:prstGeom>
        </p:spPr>
        <p:txBody>
          <a:bodyPr vert="horz" lIns="0" tIns="45720" rIns="91440" bIns="45720" rtlCol="0">
            <a:normAutofit/>
          </a:bodyPr>
          <a:lstStyle>
            <a:lvl1pPr marL="180975" indent="-180975" algn="l" defTabSz="914400" rtl="0" eaLnBrk="1" latinLnBrk="0" hangingPunct="1">
              <a:buFont typeface="Arial" panose="020B0604020202020204" pitchFamily="34" charset="0"/>
              <a:buChar char="•"/>
              <a:defRPr lang="en-US" sz="2400" kern="1200" dirty="0">
                <a:solidFill>
                  <a:schemeClr val="tx1"/>
                </a:solidFill>
                <a:latin typeface="+mn-lt"/>
                <a:ea typeface="+mn-ea"/>
                <a:cs typeface="+mn-cs"/>
              </a:defRPr>
            </a:lvl1pPr>
            <a:lvl2pPr marL="628650" indent="-171450" algn="l" defTabSz="914400" rtl="0" eaLnBrk="1" latinLnBrk="0" hangingPunct="1">
              <a:buFont typeface="Arial" panose="020B0604020202020204" pitchFamily="34" charset="0"/>
              <a:buChar char="•"/>
              <a:defRPr lang="en-US" sz="2200" kern="1200" dirty="0">
                <a:solidFill>
                  <a:schemeClr val="tx1"/>
                </a:solidFill>
                <a:latin typeface="+mn-lt"/>
                <a:ea typeface="+mn-ea"/>
                <a:cs typeface="+mn-cs"/>
              </a:defRPr>
            </a:lvl2pPr>
            <a:lvl3pPr marL="1076325" indent="-180975" algn="l" defTabSz="914400" rtl="0" eaLnBrk="1" latinLnBrk="0" hangingPunct="1">
              <a:buFont typeface="Arial" panose="020B0604020202020204" pitchFamily="34" charset="0"/>
              <a:buChar char="•"/>
              <a:defRPr lang="en-US" sz="2000" kern="1200" dirty="0">
                <a:solidFill>
                  <a:schemeClr val="tx1"/>
                </a:solidFill>
                <a:latin typeface="+mn-lt"/>
                <a:ea typeface="+mn-ea"/>
                <a:cs typeface="+mn-cs"/>
              </a:defRPr>
            </a:lvl3pPr>
            <a:lvl4pPr marL="1524000" indent="-180975" algn="l" defTabSz="914400" rtl="0" eaLnBrk="1" latinLnBrk="0" hangingPunct="1">
              <a:buFont typeface="Arial" panose="020B0604020202020204" pitchFamily="34" charset="0"/>
              <a:buChar char="•"/>
              <a:defRPr lang="en-US" sz="1800" kern="1200" dirty="0">
                <a:solidFill>
                  <a:schemeClr val="tx1"/>
                </a:solidFill>
                <a:latin typeface="+mn-lt"/>
                <a:ea typeface="+mn-ea"/>
                <a:cs typeface="+mn-cs"/>
              </a:defRPr>
            </a:lvl4pPr>
            <a:lvl5pPr marL="1885950" indent="-180975" algn="l" defTabSz="914400" rtl="0" eaLnBrk="1" latinLnBrk="0" hangingPunct="1">
              <a:buFont typeface="Arial" panose="020B0604020202020204" pitchFamily="34" charset="0"/>
              <a:buChar char="•"/>
              <a:defRPr lang="en-IN" sz="16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809136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82BDE-87CF-4C89-C386-565B392CCF3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3F1FB814-A5A9-5F2A-CA18-D29BFB9C2B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E91F2F8B-61B3-36A0-2336-03F18D1162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9B482034-4F5C-344C-9D42-92E0E11AEF9D}"/>
              </a:ext>
            </a:extLst>
          </p:cNvPr>
          <p:cNvSpPr>
            <a:spLocks noGrp="1"/>
          </p:cNvSpPr>
          <p:nvPr>
            <p:ph type="dt" sz="half" idx="10"/>
          </p:nvPr>
        </p:nvSpPr>
        <p:spPr/>
        <p:txBody>
          <a:bodyPr/>
          <a:lstStyle/>
          <a:p>
            <a:fld id="{520BE410-CC43-4DEB-9AFF-147933E5353B}" type="datetimeFigureOut">
              <a:rPr lang="en-IN" smtClean="0"/>
              <a:t>06-09-2024</a:t>
            </a:fld>
            <a:endParaRPr lang="en-IN" dirty="0"/>
          </a:p>
        </p:txBody>
      </p:sp>
      <p:sp>
        <p:nvSpPr>
          <p:cNvPr id="6" name="Footer Placeholder 5">
            <a:extLst>
              <a:ext uri="{FF2B5EF4-FFF2-40B4-BE49-F238E27FC236}">
                <a16:creationId xmlns:a16="http://schemas.microsoft.com/office/drawing/2014/main" id="{3FC7492F-5460-6E94-9383-0DA3F52B5B73}"/>
              </a:ext>
            </a:extLst>
          </p:cNvPr>
          <p:cNvSpPr>
            <a:spLocks noGrp="1"/>
          </p:cNvSpPr>
          <p:nvPr>
            <p:ph type="ftr" sz="quarter" idx="11"/>
          </p:nvPr>
        </p:nvSpPr>
        <p:spPr/>
        <p:txBody>
          <a:bodyPr/>
          <a:lstStyle/>
          <a:p>
            <a:endParaRPr lang="en-IN" dirty="0"/>
          </a:p>
        </p:txBody>
      </p:sp>
      <p:sp>
        <p:nvSpPr>
          <p:cNvPr id="7" name="Slide Number Placeholder 6">
            <a:extLst>
              <a:ext uri="{FF2B5EF4-FFF2-40B4-BE49-F238E27FC236}">
                <a16:creationId xmlns:a16="http://schemas.microsoft.com/office/drawing/2014/main" id="{0B8AB6D2-3925-51E1-6CA2-40301CAC0B8D}"/>
              </a:ext>
            </a:extLst>
          </p:cNvPr>
          <p:cNvSpPr>
            <a:spLocks noGrp="1"/>
          </p:cNvSpPr>
          <p:nvPr>
            <p:ph type="sldNum" sz="quarter" idx="12"/>
          </p:nvPr>
        </p:nvSpPr>
        <p:spPr/>
        <p:txBody>
          <a:bodyPr/>
          <a:lstStyle/>
          <a:p>
            <a:fld id="{85519FB9-9C4A-4C63-9B63-BE266DF53AFC}" type="slidenum">
              <a:rPr lang="en-IN" smtClean="0"/>
              <a:t>‹#›</a:t>
            </a:fld>
            <a:endParaRPr lang="en-IN" dirty="0"/>
          </a:p>
        </p:txBody>
      </p:sp>
    </p:spTree>
    <p:extLst>
      <p:ext uri="{BB962C8B-B14F-4D97-AF65-F5344CB8AC3E}">
        <p14:creationId xmlns:p14="http://schemas.microsoft.com/office/powerpoint/2010/main" val="2910121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7AF6A-A848-F4ED-2918-3E4760951152}"/>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611A74A6-7159-E6A0-A3DD-CAA8F2B80C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904FD-752D-3973-20AA-5479BEA6D0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FC818783-9CB0-DB0F-3842-D536B02698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94B615-7774-2694-E706-BFB79AA34F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C31C53D0-5078-AF12-5B80-00D2A01746E5}"/>
              </a:ext>
            </a:extLst>
          </p:cNvPr>
          <p:cNvSpPr>
            <a:spLocks noGrp="1"/>
          </p:cNvSpPr>
          <p:nvPr>
            <p:ph type="dt" sz="half" idx="10"/>
          </p:nvPr>
        </p:nvSpPr>
        <p:spPr/>
        <p:txBody>
          <a:bodyPr/>
          <a:lstStyle/>
          <a:p>
            <a:fld id="{520BE410-CC43-4DEB-9AFF-147933E5353B}" type="datetimeFigureOut">
              <a:rPr lang="en-IN" smtClean="0"/>
              <a:t>06-09-2024</a:t>
            </a:fld>
            <a:endParaRPr lang="en-IN" dirty="0"/>
          </a:p>
        </p:txBody>
      </p:sp>
      <p:sp>
        <p:nvSpPr>
          <p:cNvPr id="8" name="Footer Placeholder 7">
            <a:extLst>
              <a:ext uri="{FF2B5EF4-FFF2-40B4-BE49-F238E27FC236}">
                <a16:creationId xmlns:a16="http://schemas.microsoft.com/office/drawing/2014/main" id="{2D9F389C-E04D-B843-8EBB-06F31A7D61A6}"/>
              </a:ext>
            </a:extLst>
          </p:cNvPr>
          <p:cNvSpPr>
            <a:spLocks noGrp="1"/>
          </p:cNvSpPr>
          <p:nvPr>
            <p:ph type="ftr" sz="quarter" idx="11"/>
          </p:nvPr>
        </p:nvSpPr>
        <p:spPr/>
        <p:txBody>
          <a:bodyPr/>
          <a:lstStyle/>
          <a:p>
            <a:endParaRPr lang="en-IN" dirty="0"/>
          </a:p>
        </p:txBody>
      </p:sp>
      <p:sp>
        <p:nvSpPr>
          <p:cNvPr id="9" name="Slide Number Placeholder 8">
            <a:extLst>
              <a:ext uri="{FF2B5EF4-FFF2-40B4-BE49-F238E27FC236}">
                <a16:creationId xmlns:a16="http://schemas.microsoft.com/office/drawing/2014/main" id="{C7FF946B-9374-7C0F-1B31-106CC549BA19}"/>
              </a:ext>
            </a:extLst>
          </p:cNvPr>
          <p:cNvSpPr>
            <a:spLocks noGrp="1"/>
          </p:cNvSpPr>
          <p:nvPr>
            <p:ph type="sldNum" sz="quarter" idx="12"/>
          </p:nvPr>
        </p:nvSpPr>
        <p:spPr/>
        <p:txBody>
          <a:bodyPr/>
          <a:lstStyle/>
          <a:p>
            <a:fld id="{85519FB9-9C4A-4C63-9B63-BE266DF53AFC}" type="slidenum">
              <a:rPr lang="en-IN" smtClean="0"/>
              <a:t>‹#›</a:t>
            </a:fld>
            <a:endParaRPr lang="en-IN" dirty="0"/>
          </a:p>
        </p:txBody>
      </p:sp>
    </p:spTree>
    <p:extLst>
      <p:ext uri="{BB962C8B-B14F-4D97-AF65-F5344CB8AC3E}">
        <p14:creationId xmlns:p14="http://schemas.microsoft.com/office/powerpoint/2010/main" val="2640222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9F951-E600-0E11-2F7D-B72DE6279020}"/>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0AE92643-483C-EDEC-C28A-89136F674542}"/>
              </a:ext>
            </a:extLst>
          </p:cNvPr>
          <p:cNvSpPr>
            <a:spLocks noGrp="1"/>
          </p:cNvSpPr>
          <p:nvPr>
            <p:ph type="dt" sz="half" idx="10"/>
          </p:nvPr>
        </p:nvSpPr>
        <p:spPr/>
        <p:txBody>
          <a:bodyPr/>
          <a:lstStyle/>
          <a:p>
            <a:fld id="{520BE410-CC43-4DEB-9AFF-147933E5353B}" type="datetimeFigureOut">
              <a:rPr lang="en-IN" smtClean="0"/>
              <a:t>06-09-2024</a:t>
            </a:fld>
            <a:endParaRPr lang="en-IN" dirty="0"/>
          </a:p>
        </p:txBody>
      </p:sp>
      <p:sp>
        <p:nvSpPr>
          <p:cNvPr id="4" name="Footer Placeholder 3">
            <a:extLst>
              <a:ext uri="{FF2B5EF4-FFF2-40B4-BE49-F238E27FC236}">
                <a16:creationId xmlns:a16="http://schemas.microsoft.com/office/drawing/2014/main" id="{DDCBBAA3-DC96-C349-E529-EEECE1B15929}"/>
              </a:ext>
            </a:extLst>
          </p:cNvPr>
          <p:cNvSpPr>
            <a:spLocks noGrp="1"/>
          </p:cNvSpPr>
          <p:nvPr>
            <p:ph type="ftr" sz="quarter" idx="11"/>
          </p:nvPr>
        </p:nvSpPr>
        <p:spPr/>
        <p:txBody>
          <a:bodyPr/>
          <a:lstStyle/>
          <a:p>
            <a:endParaRPr lang="en-IN" dirty="0"/>
          </a:p>
        </p:txBody>
      </p:sp>
      <p:sp>
        <p:nvSpPr>
          <p:cNvPr id="5" name="Slide Number Placeholder 4">
            <a:extLst>
              <a:ext uri="{FF2B5EF4-FFF2-40B4-BE49-F238E27FC236}">
                <a16:creationId xmlns:a16="http://schemas.microsoft.com/office/drawing/2014/main" id="{D120558B-3237-D555-0F6F-44A52C86D4EF}"/>
              </a:ext>
            </a:extLst>
          </p:cNvPr>
          <p:cNvSpPr>
            <a:spLocks noGrp="1"/>
          </p:cNvSpPr>
          <p:nvPr>
            <p:ph type="sldNum" sz="quarter" idx="12"/>
          </p:nvPr>
        </p:nvSpPr>
        <p:spPr/>
        <p:txBody>
          <a:bodyPr/>
          <a:lstStyle/>
          <a:p>
            <a:fld id="{85519FB9-9C4A-4C63-9B63-BE266DF53AFC}" type="slidenum">
              <a:rPr lang="en-IN" smtClean="0"/>
              <a:t>‹#›</a:t>
            </a:fld>
            <a:endParaRPr lang="en-IN" dirty="0"/>
          </a:p>
        </p:txBody>
      </p:sp>
    </p:spTree>
    <p:extLst>
      <p:ext uri="{BB962C8B-B14F-4D97-AF65-F5344CB8AC3E}">
        <p14:creationId xmlns:p14="http://schemas.microsoft.com/office/powerpoint/2010/main" val="1794975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F15932-2EBB-0AE4-1857-FDDDD759AC20}"/>
              </a:ext>
            </a:extLst>
          </p:cNvPr>
          <p:cNvSpPr>
            <a:spLocks noGrp="1"/>
          </p:cNvSpPr>
          <p:nvPr>
            <p:ph type="dt" sz="half" idx="10"/>
          </p:nvPr>
        </p:nvSpPr>
        <p:spPr/>
        <p:txBody>
          <a:bodyPr/>
          <a:lstStyle/>
          <a:p>
            <a:fld id="{520BE410-CC43-4DEB-9AFF-147933E5353B}" type="datetimeFigureOut">
              <a:rPr lang="en-IN" smtClean="0"/>
              <a:t>06-09-2024</a:t>
            </a:fld>
            <a:endParaRPr lang="en-IN" dirty="0"/>
          </a:p>
        </p:txBody>
      </p:sp>
      <p:sp>
        <p:nvSpPr>
          <p:cNvPr id="3" name="Footer Placeholder 2">
            <a:extLst>
              <a:ext uri="{FF2B5EF4-FFF2-40B4-BE49-F238E27FC236}">
                <a16:creationId xmlns:a16="http://schemas.microsoft.com/office/drawing/2014/main" id="{3E5983FF-8A97-64D6-81C3-D8769BD17B65}"/>
              </a:ext>
            </a:extLst>
          </p:cNvPr>
          <p:cNvSpPr>
            <a:spLocks noGrp="1"/>
          </p:cNvSpPr>
          <p:nvPr>
            <p:ph type="ftr" sz="quarter" idx="11"/>
          </p:nvPr>
        </p:nvSpPr>
        <p:spPr/>
        <p:txBody>
          <a:bodyPr/>
          <a:lstStyle/>
          <a:p>
            <a:endParaRPr lang="en-IN" dirty="0"/>
          </a:p>
        </p:txBody>
      </p:sp>
      <p:sp>
        <p:nvSpPr>
          <p:cNvPr id="4" name="Slide Number Placeholder 3">
            <a:extLst>
              <a:ext uri="{FF2B5EF4-FFF2-40B4-BE49-F238E27FC236}">
                <a16:creationId xmlns:a16="http://schemas.microsoft.com/office/drawing/2014/main" id="{F1DB9567-B22E-23D6-EA40-D5710682C10F}"/>
              </a:ext>
            </a:extLst>
          </p:cNvPr>
          <p:cNvSpPr>
            <a:spLocks noGrp="1"/>
          </p:cNvSpPr>
          <p:nvPr>
            <p:ph type="sldNum" sz="quarter" idx="12"/>
          </p:nvPr>
        </p:nvSpPr>
        <p:spPr/>
        <p:txBody>
          <a:bodyPr/>
          <a:lstStyle/>
          <a:p>
            <a:fld id="{85519FB9-9C4A-4C63-9B63-BE266DF53AFC}" type="slidenum">
              <a:rPr lang="en-IN" smtClean="0"/>
              <a:t>‹#›</a:t>
            </a:fld>
            <a:endParaRPr lang="en-IN" dirty="0"/>
          </a:p>
        </p:txBody>
      </p:sp>
    </p:spTree>
    <p:extLst>
      <p:ext uri="{BB962C8B-B14F-4D97-AF65-F5344CB8AC3E}">
        <p14:creationId xmlns:p14="http://schemas.microsoft.com/office/powerpoint/2010/main" val="2716713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3F9F9-C51C-06CF-1FAB-C1E43E3510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9BC68C9A-0B68-CCED-B8BE-609327A1F5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28D2D4EB-D6F5-E733-3057-0B1663D606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C6D328-025E-AC1F-D9C1-232EDE1FE7FD}"/>
              </a:ext>
            </a:extLst>
          </p:cNvPr>
          <p:cNvSpPr>
            <a:spLocks noGrp="1"/>
          </p:cNvSpPr>
          <p:nvPr>
            <p:ph type="dt" sz="half" idx="10"/>
          </p:nvPr>
        </p:nvSpPr>
        <p:spPr/>
        <p:txBody>
          <a:bodyPr/>
          <a:lstStyle/>
          <a:p>
            <a:fld id="{520BE410-CC43-4DEB-9AFF-147933E5353B}" type="datetimeFigureOut">
              <a:rPr lang="en-IN" smtClean="0"/>
              <a:t>06-09-2024</a:t>
            </a:fld>
            <a:endParaRPr lang="en-IN" dirty="0"/>
          </a:p>
        </p:txBody>
      </p:sp>
      <p:sp>
        <p:nvSpPr>
          <p:cNvPr id="6" name="Footer Placeholder 5">
            <a:extLst>
              <a:ext uri="{FF2B5EF4-FFF2-40B4-BE49-F238E27FC236}">
                <a16:creationId xmlns:a16="http://schemas.microsoft.com/office/drawing/2014/main" id="{4AF395F2-583D-F81A-0BAA-D1990F1555A7}"/>
              </a:ext>
            </a:extLst>
          </p:cNvPr>
          <p:cNvSpPr>
            <a:spLocks noGrp="1"/>
          </p:cNvSpPr>
          <p:nvPr>
            <p:ph type="ftr" sz="quarter" idx="11"/>
          </p:nvPr>
        </p:nvSpPr>
        <p:spPr/>
        <p:txBody>
          <a:bodyPr/>
          <a:lstStyle/>
          <a:p>
            <a:endParaRPr lang="en-IN" dirty="0"/>
          </a:p>
        </p:txBody>
      </p:sp>
      <p:sp>
        <p:nvSpPr>
          <p:cNvPr id="7" name="Slide Number Placeholder 6">
            <a:extLst>
              <a:ext uri="{FF2B5EF4-FFF2-40B4-BE49-F238E27FC236}">
                <a16:creationId xmlns:a16="http://schemas.microsoft.com/office/drawing/2014/main" id="{0579B2D0-F14B-7501-8362-44D6F3FA39F8}"/>
              </a:ext>
            </a:extLst>
          </p:cNvPr>
          <p:cNvSpPr>
            <a:spLocks noGrp="1"/>
          </p:cNvSpPr>
          <p:nvPr>
            <p:ph type="sldNum" sz="quarter" idx="12"/>
          </p:nvPr>
        </p:nvSpPr>
        <p:spPr/>
        <p:txBody>
          <a:bodyPr/>
          <a:lstStyle/>
          <a:p>
            <a:fld id="{85519FB9-9C4A-4C63-9B63-BE266DF53AFC}" type="slidenum">
              <a:rPr lang="en-IN" smtClean="0"/>
              <a:t>‹#›</a:t>
            </a:fld>
            <a:endParaRPr lang="en-IN" dirty="0"/>
          </a:p>
        </p:txBody>
      </p:sp>
    </p:spTree>
    <p:extLst>
      <p:ext uri="{BB962C8B-B14F-4D97-AF65-F5344CB8AC3E}">
        <p14:creationId xmlns:p14="http://schemas.microsoft.com/office/powerpoint/2010/main" val="82473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45CF2-34BB-9555-5CF1-84A90CD0C5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8309CE6-CA3C-57FE-8BC2-64000996D3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a:extLst>
              <a:ext uri="{FF2B5EF4-FFF2-40B4-BE49-F238E27FC236}">
                <a16:creationId xmlns:a16="http://schemas.microsoft.com/office/drawing/2014/main" id="{15603E88-D7CC-ACCD-E646-5508440A03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91A94F-3E78-DD73-624E-D03844C163F5}"/>
              </a:ext>
            </a:extLst>
          </p:cNvPr>
          <p:cNvSpPr>
            <a:spLocks noGrp="1"/>
          </p:cNvSpPr>
          <p:nvPr>
            <p:ph type="dt" sz="half" idx="10"/>
          </p:nvPr>
        </p:nvSpPr>
        <p:spPr/>
        <p:txBody>
          <a:bodyPr/>
          <a:lstStyle/>
          <a:p>
            <a:fld id="{520BE410-CC43-4DEB-9AFF-147933E5353B}" type="datetimeFigureOut">
              <a:rPr lang="en-IN" smtClean="0"/>
              <a:t>06-09-2024</a:t>
            </a:fld>
            <a:endParaRPr lang="en-IN" dirty="0"/>
          </a:p>
        </p:txBody>
      </p:sp>
      <p:sp>
        <p:nvSpPr>
          <p:cNvPr id="6" name="Footer Placeholder 5">
            <a:extLst>
              <a:ext uri="{FF2B5EF4-FFF2-40B4-BE49-F238E27FC236}">
                <a16:creationId xmlns:a16="http://schemas.microsoft.com/office/drawing/2014/main" id="{F02C9643-FD86-A2AD-6E58-5C75AC9A14D5}"/>
              </a:ext>
            </a:extLst>
          </p:cNvPr>
          <p:cNvSpPr>
            <a:spLocks noGrp="1"/>
          </p:cNvSpPr>
          <p:nvPr>
            <p:ph type="ftr" sz="quarter" idx="11"/>
          </p:nvPr>
        </p:nvSpPr>
        <p:spPr/>
        <p:txBody>
          <a:bodyPr/>
          <a:lstStyle/>
          <a:p>
            <a:endParaRPr lang="en-IN" dirty="0"/>
          </a:p>
        </p:txBody>
      </p:sp>
      <p:sp>
        <p:nvSpPr>
          <p:cNvPr id="7" name="Slide Number Placeholder 6">
            <a:extLst>
              <a:ext uri="{FF2B5EF4-FFF2-40B4-BE49-F238E27FC236}">
                <a16:creationId xmlns:a16="http://schemas.microsoft.com/office/drawing/2014/main" id="{9F1C30AD-404F-C4D2-A4BE-F15913DC3940}"/>
              </a:ext>
            </a:extLst>
          </p:cNvPr>
          <p:cNvSpPr>
            <a:spLocks noGrp="1"/>
          </p:cNvSpPr>
          <p:nvPr>
            <p:ph type="sldNum" sz="quarter" idx="12"/>
          </p:nvPr>
        </p:nvSpPr>
        <p:spPr/>
        <p:txBody>
          <a:bodyPr/>
          <a:lstStyle/>
          <a:p>
            <a:fld id="{85519FB9-9C4A-4C63-9B63-BE266DF53AFC}" type="slidenum">
              <a:rPr lang="en-IN" smtClean="0"/>
              <a:t>‹#›</a:t>
            </a:fld>
            <a:endParaRPr lang="en-IN" dirty="0"/>
          </a:p>
        </p:txBody>
      </p:sp>
    </p:spTree>
    <p:extLst>
      <p:ext uri="{BB962C8B-B14F-4D97-AF65-F5344CB8AC3E}">
        <p14:creationId xmlns:p14="http://schemas.microsoft.com/office/powerpoint/2010/main" val="16505024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804D1-6DAC-6681-C620-ED27E02D6FC0}"/>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AFB94EF-3A89-FFD5-11E4-0783F3C26A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4896990-BA78-19CB-5746-BC020BB58EC2}"/>
              </a:ext>
            </a:extLst>
          </p:cNvPr>
          <p:cNvSpPr>
            <a:spLocks noGrp="1"/>
          </p:cNvSpPr>
          <p:nvPr>
            <p:ph type="dt" sz="half" idx="10"/>
          </p:nvPr>
        </p:nvSpPr>
        <p:spPr/>
        <p:txBody>
          <a:bodyPr/>
          <a:lstStyle/>
          <a:p>
            <a:fld id="{520BE410-CC43-4DEB-9AFF-147933E5353B}" type="datetimeFigureOut">
              <a:rPr lang="en-IN" smtClean="0"/>
              <a:t>06-09-2024</a:t>
            </a:fld>
            <a:endParaRPr lang="en-IN" dirty="0"/>
          </a:p>
        </p:txBody>
      </p:sp>
      <p:sp>
        <p:nvSpPr>
          <p:cNvPr id="5" name="Footer Placeholder 4">
            <a:extLst>
              <a:ext uri="{FF2B5EF4-FFF2-40B4-BE49-F238E27FC236}">
                <a16:creationId xmlns:a16="http://schemas.microsoft.com/office/drawing/2014/main" id="{4B871E85-ED53-B1B2-86C2-ED4B39AA5B27}"/>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D092FF01-FA79-5C39-B78B-95B6A7B7DF34}"/>
              </a:ext>
            </a:extLst>
          </p:cNvPr>
          <p:cNvSpPr>
            <a:spLocks noGrp="1"/>
          </p:cNvSpPr>
          <p:nvPr>
            <p:ph type="sldNum" sz="quarter" idx="12"/>
          </p:nvPr>
        </p:nvSpPr>
        <p:spPr/>
        <p:txBody>
          <a:bodyPr/>
          <a:lstStyle/>
          <a:p>
            <a:fld id="{85519FB9-9C4A-4C63-9B63-BE266DF53AFC}" type="slidenum">
              <a:rPr lang="en-IN" smtClean="0"/>
              <a:t>‹#›</a:t>
            </a:fld>
            <a:endParaRPr lang="en-IN" dirty="0"/>
          </a:p>
        </p:txBody>
      </p:sp>
    </p:spTree>
    <p:extLst>
      <p:ext uri="{BB962C8B-B14F-4D97-AF65-F5344CB8AC3E}">
        <p14:creationId xmlns:p14="http://schemas.microsoft.com/office/powerpoint/2010/main" val="30092663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23AF9E-3832-B34F-72C8-EB09CEB57F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BE14653-53E1-B5D8-E9A6-ABB2665FB7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A7A1FDF-40B0-365F-DB47-FE7C27F82870}"/>
              </a:ext>
            </a:extLst>
          </p:cNvPr>
          <p:cNvSpPr>
            <a:spLocks noGrp="1"/>
          </p:cNvSpPr>
          <p:nvPr>
            <p:ph type="dt" sz="half" idx="10"/>
          </p:nvPr>
        </p:nvSpPr>
        <p:spPr/>
        <p:txBody>
          <a:bodyPr/>
          <a:lstStyle/>
          <a:p>
            <a:fld id="{520BE410-CC43-4DEB-9AFF-147933E5353B}" type="datetimeFigureOut">
              <a:rPr lang="en-IN" smtClean="0"/>
              <a:t>06-09-2024</a:t>
            </a:fld>
            <a:endParaRPr lang="en-IN" dirty="0"/>
          </a:p>
        </p:txBody>
      </p:sp>
      <p:sp>
        <p:nvSpPr>
          <p:cNvPr id="5" name="Footer Placeholder 4">
            <a:extLst>
              <a:ext uri="{FF2B5EF4-FFF2-40B4-BE49-F238E27FC236}">
                <a16:creationId xmlns:a16="http://schemas.microsoft.com/office/drawing/2014/main" id="{5072D991-685B-5D56-3407-C2E0C29454F3}"/>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599E0BE1-2058-0DA3-87D1-3E6FAB0AAE9E}"/>
              </a:ext>
            </a:extLst>
          </p:cNvPr>
          <p:cNvSpPr>
            <a:spLocks noGrp="1"/>
          </p:cNvSpPr>
          <p:nvPr>
            <p:ph type="sldNum" sz="quarter" idx="12"/>
          </p:nvPr>
        </p:nvSpPr>
        <p:spPr/>
        <p:txBody>
          <a:bodyPr/>
          <a:lstStyle/>
          <a:p>
            <a:fld id="{85519FB9-9C4A-4C63-9B63-BE266DF53AFC}" type="slidenum">
              <a:rPr lang="en-IN" smtClean="0"/>
              <a:t>‹#›</a:t>
            </a:fld>
            <a:endParaRPr lang="en-IN" dirty="0"/>
          </a:p>
        </p:txBody>
      </p:sp>
    </p:spTree>
    <p:extLst>
      <p:ext uri="{BB962C8B-B14F-4D97-AF65-F5344CB8AC3E}">
        <p14:creationId xmlns:p14="http://schemas.microsoft.com/office/powerpoint/2010/main" val="1767763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2">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06-09-2024</a:t>
            </a:fld>
            <a:endParaRPr lang="en-IN" dirty="0"/>
          </a:p>
        </p:txBody>
      </p:sp>
      <p:sp>
        <p:nvSpPr>
          <p:cNvPr id="5" name="Footer Placeholder 4"/>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6" name="Slide Number Placeholder 5"/>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
        <p:nvSpPr>
          <p:cNvPr id="7" name="Title Placeholder 1">
            <a:extLst>
              <a:ext uri="{FF2B5EF4-FFF2-40B4-BE49-F238E27FC236}">
                <a16:creationId xmlns:a16="http://schemas.microsoft.com/office/drawing/2014/main" id="{D1F74285-D316-A666-6E4B-84D6AC33EB81}"/>
              </a:ext>
            </a:extLst>
          </p:cNvPr>
          <p:cNvSpPr>
            <a:spLocks noGrp="1"/>
          </p:cNvSpPr>
          <p:nvPr>
            <p:ph type="title"/>
          </p:nvPr>
        </p:nvSpPr>
        <p:spPr>
          <a:xfrm>
            <a:off x="629560" y="249723"/>
            <a:ext cx="10932879" cy="577969"/>
          </a:xfrm>
          <a:prstGeom prst="rect">
            <a:avLst/>
          </a:prstGeom>
        </p:spPr>
        <p:txBody>
          <a:bodyPr vert="horz" lIns="0" tIns="45720" rIns="90000" bIns="45720" rtlCol="0" anchor="ctr">
            <a:noAutofit/>
          </a:bodyPr>
          <a:lstStyle/>
          <a:p>
            <a:r>
              <a:rPr lang="en-US" dirty="0"/>
              <a:t>Click to edit Master title style</a:t>
            </a:r>
            <a:endParaRPr lang="en-IN" dirty="0"/>
          </a:p>
        </p:txBody>
      </p:sp>
      <p:sp>
        <p:nvSpPr>
          <p:cNvPr id="8" name="Text Placeholder 2">
            <a:extLst>
              <a:ext uri="{FF2B5EF4-FFF2-40B4-BE49-F238E27FC236}">
                <a16:creationId xmlns:a16="http://schemas.microsoft.com/office/drawing/2014/main" id="{2F3EBE20-E161-C359-7A44-74EB8A1F80E6}"/>
              </a:ext>
            </a:extLst>
          </p:cNvPr>
          <p:cNvSpPr>
            <a:spLocks noGrp="1"/>
          </p:cNvSpPr>
          <p:nvPr>
            <p:ph idx="1" hasCustomPrompt="1"/>
          </p:nvPr>
        </p:nvSpPr>
        <p:spPr>
          <a:xfrm>
            <a:off x="0" y="1036242"/>
            <a:ext cx="12192000" cy="5572035"/>
          </a:xfrm>
          <a:prstGeom prst="rect">
            <a:avLst/>
          </a:prstGeom>
        </p:spPr>
        <p:txBody>
          <a:bodyPr vert="horz" lIns="180000" tIns="45720" rIns="91440" bIns="45720" rtlCol="0">
            <a:normAutofit/>
          </a:bodyPr>
          <a:lstStyle>
            <a:lvl2pPr marL="628650" indent="-180975">
              <a:buFont typeface="Arial" panose="020B0604020202020204" pitchFamily="34" charset="0"/>
              <a:buChar char="•"/>
              <a:defRPr sz="2400"/>
            </a:lvl2pPr>
            <a:lvl3pPr marL="1076325" indent="-161925">
              <a:buFont typeface="Arial" panose="020B0604020202020204" pitchFamily="34" charset="0"/>
              <a:buChar char="•"/>
              <a:defRPr sz="2200"/>
            </a:lvl3pPr>
            <a:lvl4pPr marL="1524000" indent="-152400">
              <a:buFont typeface="Arial" panose="020B0604020202020204" pitchFamily="34" charset="0"/>
              <a:buChar char="•"/>
              <a:defRPr sz="2000"/>
            </a:lvl4pPr>
            <a:lvl5pPr marL="1971675" indent="-142875">
              <a:buFont typeface="Arial" panose="020B0604020202020204" pitchFamily="34" charset="0"/>
              <a:buChar char="•"/>
              <a:defRPr/>
            </a:lvl5pPr>
            <a:lvl6pPr marL="2419350" indent="-133350">
              <a:buFont typeface="Arial" panose="020B0604020202020204" pitchFamily="34" charset="0"/>
              <a:buChar char="•"/>
              <a:defRPr sz="1600"/>
            </a:lvl6pPr>
          </a:lstStyle>
          <a:p>
            <a:pPr lvl="1"/>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IN" dirty="0"/>
          </a:p>
        </p:txBody>
      </p:sp>
    </p:spTree>
    <p:extLst>
      <p:ext uri="{BB962C8B-B14F-4D97-AF65-F5344CB8AC3E}">
        <p14:creationId xmlns:p14="http://schemas.microsoft.com/office/powerpoint/2010/main" val="2572148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ividual Modu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1102" y="5848708"/>
            <a:ext cx="10955547" cy="500334"/>
          </a:xfrm>
        </p:spPr>
        <p:txBody>
          <a:bodyPr anchor="ctr"/>
          <a:lstStyle>
            <a:lvl1pPr algn="ctr">
              <a:defRPr sz="3600">
                <a:latin typeface="Swis721 Cn BT" panose="020B0506020202030204" pitchFamily="34" charset="0"/>
              </a:defRPr>
            </a:lvl1pPr>
          </a:lstStyle>
          <a:p>
            <a:r>
              <a:rPr lang="en-US" dirty="0"/>
              <a:t>Click to edit Master title style</a:t>
            </a:r>
            <a:endParaRPr lang="en-IN" dirty="0"/>
          </a:p>
        </p:txBody>
      </p:sp>
      <p:sp>
        <p:nvSpPr>
          <p:cNvPr id="4" name="Date Placeholder 3"/>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06-09-2024</a:t>
            </a:fld>
            <a:endParaRPr lang="en-IN" dirty="0"/>
          </a:p>
        </p:txBody>
      </p:sp>
      <p:sp>
        <p:nvSpPr>
          <p:cNvPr id="5" name="Footer Placeholder 4"/>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6" name="Slide Number Placeholder 5"/>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
        <p:nvSpPr>
          <p:cNvPr id="7" name="Content Placeholder 2">
            <a:extLst>
              <a:ext uri="{FF2B5EF4-FFF2-40B4-BE49-F238E27FC236}">
                <a16:creationId xmlns:a16="http://schemas.microsoft.com/office/drawing/2014/main" id="{82495392-2AF8-AE67-1D32-F1C3F1BE93F5}"/>
              </a:ext>
            </a:extLst>
          </p:cNvPr>
          <p:cNvSpPr>
            <a:spLocks noGrp="1"/>
          </p:cNvSpPr>
          <p:nvPr>
            <p:ph sz="half" idx="1"/>
          </p:nvPr>
        </p:nvSpPr>
        <p:spPr>
          <a:xfrm>
            <a:off x="-1" y="-1"/>
            <a:ext cx="12197751" cy="5408763"/>
          </a:xfrm>
          <a:prstGeom prst="rect">
            <a:avLst/>
          </a:prstGeom>
        </p:spPr>
        <p:txBody>
          <a:bodyPr lIns="612000"/>
          <a:lstStyle>
            <a:lvl1pPr marL="180975" indent="-180975">
              <a:defRPr>
                <a:latin typeface="Swis721 Cn BT" panose="020B0506020202030204" pitchFamily="34" charset="0"/>
              </a:defRPr>
            </a:lvl1pPr>
            <a:lvl2pPr marL="628650" indent="-171450">
              <a:defRPr>
                <a:latin typeface="Swis721 Cn BT" panose="020B0506020202030204" pitchFamily="34" charset="0"/>
              </a:defRPr>
            </a:lvl2pPr>
            <a:lvl3pPr marL="1076325" indent="-180975">
              <a:defRPr>
                <a:latin typeface="Swis721 Cn BT" panose="020B0506020202030204" pitchFamily="34" charset="0"/>
              </a:defRPr>
            </a:lvl3pPr>
            <a:lvl4pPr marL="1524000" indent="-152400">
              <a:defRPr>
                <a:latin typeface="Swis721 Cn BT" panose="020B0506020202030204" pitchFamily="34" charset="0"/>
              </a:defRPr>
            </a:lvl4pPr>
            <a:lvl5pPr marL="1971675" indent="-142875">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74278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Photo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wis721 Cn BT" panose="020B0506020202030204" pitchFamily="34" charset="0"/>
              </a:defRPr>
            </a:lvl1pPr>
          </a:lstStyle>
          <a:p>
            <a:r>
              <a:rPr lang="en-US" dirty="0"/>
              <a:t>Click to edit Master title style</a:t>
            </a:r>
            <a:endParaRPr lang="en-IN" dirty="0"/>
          </a:p>
        </p:txBody>
      </p:sp>
      <p:sp>
        <p:nvSpPr>
          <p:cNvPr id="5" name="Date Placeholder 4"/>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06-09-2024</a:t>
            </a:fld>
            <a:endParaRPr lang="en-IN" dirty="0"/>
          </a:p>
        </p:txBody>
      </p:sp>
      <p:sp>
        <p:nvSpPr>
          <p:cNvPr id="6" name="Footer Placeholder 5"/>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7" name="Slide Number Placeholder 6"/>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
        <p:nvSpPr>
          <p:cNvPr id="8" name="Content Placeholder 3">
            <a:extLst>
              <a:ext uri="{FF2B5EF4-FFF2-40B4-BE49-F238E27FC236}">
                <a16:creationId xmlns:a16="http://schemas.microsoft.com/office/drawing/2014/main" id="{8E824D19-EC8C-9390-1DAA-76985A94BC74}"/>
              </a:ext>
            </a:extLst>
          </p:cNvPr>
          <p:cNvSpPr>
            <a:spLocks noGrp="1"/>
          </p:cNvSpPr>
          <p:nvPr>
            <p:ph sz="half" idx="2"/>
          </p:nvPr>
        </p:nvSpPr>
        <p:spPr>
          <a:xfrm>
            <a:off x="0" y="1038224"/>
            <a:ext cx="6096000" cy="5570052"/>
          </a:xfrm>
          <a:prstGeom prst="rect">
            <a:avLst/>
          </a:prstGeom>
        </p:spPr>
        <p:txBody>
          <a:bodyPr/>
          <a:lstStyle>
            <a:lvl1pPr marL="895350" indent="-266700">
              <a:defRPr>
                <a:latin typeface="Swis721 Cn BT" panose="020B0506020202030204" pitchFamily="34" charset="0"/>
              </a:defRPr>
            </a:lvl1pPr>
            <a:lvl2pPr marL="1162050" indent="-266700">
              <a:defRPr>
                <a:latin typeface="Swis721 Cn BT" panose="020B0506020202030204" pitchFamily="34" charset="0"/>
              </a:defRPr>
            </a:lvl2pPr>
            <a:lvl3pPr marL="1438275" indent="-266700">
              <a:defRPr>
                <a:latin typeface="Swis721 Cn BT" panose="020B0506020202030204" pitchFamily="34" charset="0"/>
              </a:defRPr>
            </a:lvl3pPr>
            <a:lvl4pPr marL="1704975" indent="-266700">
              <a:defRPr>
                <a:latin typeface="Swis721 Cn BT" panose="020B0506020202030204" pitchFamily="34" charset="0"/>
              </a:defRPr>
            </a:lvl4pPr>
            <a:lvl5pPr marL="1971675" indent="-266700">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3">
            <a:extLst>
              <a:ext uri="{FF2B5EF4-FFF2-40B4-BE49-F238E27FC236}">
                <a16:creationId xmlns:a16="http://schemas.microsoft.com/office/drawing/2014/main" id="{3CCEDC3D-B3F8-BAE9-57D2-36A8B4852958}"/>
              </a:ext>
            </a:extLst>
          </p:cNvPr>
          <p:cNvSpPr>
            <a:spLocks noGrp="1"/>
          </p:cNvSpPr>
          <p:nvPr>
            <p:ph sz="half" idx="13"/>
          </p:nvPr>
        </p:nvSpPr>
        <p:spPr>
          <a:xfrm>
            <a:off x="6096000" y="1038224"/>
            <a:ext cx="6096000" cy="5570052"/>
          </a:xfrm>
          <a:prstGeom prst="rect">
            <a:avLst/>
          </a:prstGeom>
        </p:spPr>
        <p:txBody>
          <a:bodyPr/>
          <a:lstStyle>
            <a:lvl1pPr marL="266700" indent="-180975">
              <a:defRPr>
                <a:latin typeface="Swis721 Cn BT" panose="020B0506020202030204" pitchFamily="34" charset="0"/>
              </a:defRPr>
            </a:lvl1pPr>
            <a:lvl2pPr marL="447675" indent="-180975">
              <a:defRPr>
                <a:latin typeface="Swis721 Cn BT" panose="020B0506020202030204" pitchFamily="34" charset="0"/>
              </a:defRPr>
            </a:lvl2pPr>
            <a:lvl3pPr marL="628650" indent="-180975">
              <a:defRPr>
                <a:latin typeface="Swis721 Cn BT" panose="020B0506020202030204" pitchFamily="34" charset="0"/>
              </a:defRPr>
            </a:lvl3pPr>
            <a:lvl4pPr marL="809625" indent="-180975">
              <a:defRPr>
                <a:latin typeface="Swis721 Cn BT" panose="020B0506020202030204" pitchFamily="34" charset="0"/>
              </a:defRPr>
            </a:lvl4pPr>
            <a:lvl5pPr marL="990600" indent="-180975">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871908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560" y="1157288"/>
            <a:ext cx="5390241" cy="823912"/>
          </a:xfrm>
          <a:prstGeom prst="rect">
            <a:avLst/>
          </a:prstGeom>
        </p:spPr>
        <p:txBody>
          <a:bodyPr anchor="ctr"/>
          <a:lstStyle>
            <a:lvl1pPr marL="85725" indent="0">
              <a:buNone/>
              <a:defRPr sz="2400" b="1">
                <a:latin typeface="Swis721 Cn BT" panose="020B05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560" y="1981200"/>
            <a:ext cx="5390241" cy="4208463"/>
          </a:xfrm>
          <a:prstGeom prst="rect">
            <a:avLst/>
          </a:prstGeom>
        </p:spPr>
        <p:txBody>
          <a:bodyPr/>
          <a:lstStyle>
            <a:lvl1pPr>
              <a:defRPr>
                <a:latin typeface="Swis721 Cn BT" panose="020B0506020202030204" pitchFamily="34" charset="0"/>
              </a:defRPr>
            </a:lvl1pPr>
            <a:lvl2pPr>
              <a:defRPr>
                <a:latin typeface="Swis721 Cn BT" panose="020B0506020202030204" pitchFamily="34" charset="0"/>
              </a:defRPr>
            </a:lvl2pPr>
            <a:lvl3pPr>
              <a:defRPr>
                <a:latin typeface="Swis721 Cn BT" panose="020B0506020202030204" pitchFamily="34" charset="0"/>
              </a:defRPr>
            </a:lvl3pPr>
            <a:lvl4pPr>
              <a:defRPr>
                <a:latin typeface="Swis721 Cn BT" panose="020B0506020202030204" pitchFamily="34" charset="0"/>
              </a:defRPr>
            </a:lvl4pPr>
            <a:lvl5pPr>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Text Placeholder 4"/>
          <p:cNvSpPr>
            <a:spLocks noGrp="1"/>
          </p:cNvSpPr>
          <p:nvPr>
            <p:ph type="body" sz="quarter" idx="3"/>
          </p:nvPr>
        </p:nvSpPr>
        <p:spPr>
          <a:xfrm>
            <a:off x="6172198" y="1157288"/>
            <a:ext cx="5390241" cy="823912"/>
          </a:xfrm>
          <a:prstGeom prst="rect">
            <a:avLst/>
          </a:prstGeom>
        </p:spPr>
        <p:txBody>
          <a:bodyPr anchor="ctr"/>
          <a:lstStyle>
            <a:lvl1pPr marL="85725" indent="0">
              <a:buNone/>
              <a:defRPr sz="2400" b="1">
                <a:latin typeface="Swis721 Cn BT" panose="020B05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198" y="1981200"/>
            <a:ext cx="5390241" cy="4208463"/>
          </a:xfrm>
          <a:prstGeom prst="rect">
            <a:avLst/>
          </a:prstGeom>
        </p:spPr>
        <p:txBody>
          <a:bodyPr/>
          <a:lstStyle>
            <a:lvl1pPr>
              <a:defRPr>
                <a:latin typeface="Swis721 Cn BT" panose="020B0506020202030204" pitchFamily="34" charset="0"/>
              </a:defRPr>
            </a:lvl1pPr>
            <a:lvl2pPr>
              <a:defRPr>
                <a:latin typeface="Swis721 Cn BT" panose="020B0506020202030204" pitchFamily="34" charset="0"/>
              </a:defRPr>
            </a:lvl2pPr>
            <a:lvl3pPr>
              <a:defRPr>
                <a:latin typeface="Swis721 Cn BT" panose="020B0506020202030204" pitchFamily="34" charset="0"/>
              </a:defRPr>
            </a:lvl3pPr>
            <a:lvl4pPr>
              <a:defRPr>
                <a:latin typeface="Swis721 Cn BT" panose="020B0506020202030204" pitchFamily="34" charset="0"/>
              </a:defRPr>
            </a:lvl4pPr>
            <a:lvl5pPr>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Date Placeholder 6"/>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06-09-2024</a:t>
            </a:fld>
            <a:endParaRPr lang="en-IN" dirty="0"/>
          </a:p>
        </p:txBody>
      </p:sp>
      <p:sp>
        <p:nvSpPr>
          <p:cNvPr id="8" name="Footer Placeholder 7"/>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9" name="Slide Number Placeholder 8"/>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
        <p:nvSpPr>
          <p:cNvPr id="10" name="Title 1">
            <a:extLst>
              <a:ext uri="{FF2B5EF4-FFF2-40B4-BE49-F238E27FC236}">
                <a16:creationId xmlns:a16="http://schemas.microsoft.com/office/drawing/2014/main" id="{080ED4C4-C693-BC5F-3005-59F32148821C}"/>
              </a:ext>
            </a:extLst>
          </p:cNvPr>
          <p:cNvSpPr>
            <a:spLocks noGrp="1"/>
          </p:cNvSpPr>
          <p:nvPr>
            <p:ph type="title"/>
          </p:nvPr>
        </p:nvSpPr>
        <p:spPr>
          <a:xfrm>
            <a:off x="629560" y="249723"/>
            <a:ext cx="10932879" cy="577969"/>
          </a:xfrm>
        </p:spPr>
        <p:txBody>
          <a:bodyPr/>
          <a:lstStyle>
            <a:lvl1pPr>
              <a:defRPr>
                <a:latin typeface="Swis721 Cn BT" panose="020B0506020202030204" pitchFamily="34" charset="0"/>
              </a:defRPr>
            </a:lvl1pPr>
          </a:lstStyle>
          <a:p>
            <a:r>
              <a:rPr lang="en-US" dirty="0"/>
              <a:t>Click to edit Master title style</a:t>
            </a:r>
            <a:endParaRPr lang="en-IN" dirty="0"/>
          </a:p>
        </p:txBody>
      </p:sp>
    </p:spTree>
    <p:extLst>
      <p:ext uri="{BB962C8B-B14F-4D97-AF65-F5344CB8AC3E}">
        <p14:creationId xmlns:p14="http://schemas.microsoft.com/office/powerpoint/2010/main" val="2761648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wis721 Cn BT" panose="020B0506020202030204" pitchFamily="34" charset="0"/>
              </a:defRPr>
            </a:lvl1pPr>
          </a:lstStyle>
          <a:p>
            <a:r>
              <a:rPr lang="en-US" dirty="0"/>
              <a:t>Click to edit Master title style</a:t>
            </a:r>
            <a:endParaRPr lang="en-IN" dirty="0"/>
          </a:p>
        </p:txBody>
      </p:sp>
      <p:sp>
        <p:nvSpPr>
          <p:cNvPr id="3" name="Date Placeholder 2"/>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06-09-2024</a:t>
            </a:fld>
            <a:endParaRPr lang="en-IN" dirty="0"/>
          </a:p>
        </p:txBody>
      </p:sp>
      <p:sp>
        <p:nvSpPr>
          <p:cNvPr id="4" name="Footer Placeholder 3"/>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5" name="Slide Number Placeholder 4"/>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extLst>
      <p:ext uri="{BB962C8B-B14F-4D97-AF65-F5344CB8AC3E}">
        <p14:creationId xmlns:p14="http://schemas.microsoft.com/office/powerpoint/2010/main" val="3275437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06-09-2024</a:t>
            </a:fld>
            <a:endParaRPr lang="en-IN" dirty="0"/>
          </a:p>
        </p:txBody>
      </p:sp>
      <p:sp>
        <p:nvSpPr>
          <p:cNvPr id="3" name="Footer Placeholder 2"/>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4" name="Slide Number Placeholder 3"/>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extLst>
      <p:ext uri="{BB962C8B-B14F-4D97-AF65-F5344CB8AC3E}">
        <p14:creationId xmlns:p14="http://schemas.microsoft.com/office/powerpoint/2010/main" val="794853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Swis721 Cn BT" panose="020B0506020202030204" pitchFamily="34" charset="0"/>
              </a:defRPr>
            </a:lvl1pPr>
          </a:lstStyle>
          <a:p>
            <a:r>
              <a:rPr lang="en-US" dirty="0"/>
              <a:t>Click to edit Master title style</a:t>
            </a:r>
            <a:endParaRPr lang="en-IN"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atin typeface="Swis721 Cn BT" panose="020B0506020202030204" pitchFamily="34" charset="0"/>
              </a:defRPr>
            </a:lvl1pPr>
            <a:lvl2pPr>
              <a:defRPr sz="2800">
                <a:latin typeface="Swis721 Cn BT" panose="020B0506020202030204" pitchFamily="34" charset="0"/>
              </a:defRPr>
            </a:lvl2pPr>
            <a:lvl3pPr>
              <a:defRPr sz="2400">
                <a:latin typeface="Swis721 Cn BT" panose="020B0506020202030204" pitchFamily="34" charset="0"/>
              </a:defRPr>
            </a:lvl3pPr>
            <a:lvl4pPr>
              <a:defRPr sz="2000">
                <a:latin typeface="Swis721 Cn BT" panose="020B0506020202030204" pitchFamily="34" charset="0"/>
              </a:defRPr>
            </a:lvl4pPr>
            <a:lvl5pPr>
              <a:defRPr sz="2000">
                <a:latin typeface="Swis721 Cn BT" panose="020B0506020202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atin typeface="Swis721 Cn BT" panose="020B0506020202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06-09-2024</a:t>
            </a:fld>
            <a:endParaRPr lang="en-IN" dirty="0"/>
          </a:p>
        </p:txBody>
      </p:sp>
      <p:sp>
        <p:nvSpPr>
          <p:cNvPr id="6" name="Footer Placeholder 5"/>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7" name="Slide Number Placeholder 6"/>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extLst>
      <p:ext uri="{BB962C8B-B14F-4D97-AF65-F5344CB8AC3E}">
        <p14:creationId xmlns:p14="http://schemas.microsoft.com/office/powerpoint/2010/main" val="4072391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66459"/>
            <a:ext cx="10932879" cy="577969"/>
          </a:xfrm>
          <a:prstGeom prst="rect">
            <a:avLst/>
          </a:prstGeom>
        </p:spPr>
        <p:txBody>
          <a:bodyPr vert="horz" lIns="0" tIns="45720" rIns="91440" bIns="45720" rtlCol="0" anchor="ctr">
            <a:noAutofit/>
          </a:bodyPr>
          <a:lstStyle/>
          <a:p>
            <a:r>
              <a:rPr lang="en-US" dirty="0"/>
              <a:t>Click to edit Master title style</a:t>
            </a:r>
            <a:endParaRPr lang="en-IN" dirty="0"/>
          </a:p>
        </p:txBody>
      </p:sp>
      <p:sp>
        <p:nvSpPr>
          <p:cNvPr id="3" name="Text Placeholder 2"/>
          <p:cNvSpPr>
            <a:spLocks noGrp="1"/>
          </p:cNvSpPr>
          <p:nvPr>
            <p:ph type="body" idx="1"/>
          </p:nvPr>
        </p:nvSpPr>
        <p:spPr>
          <a:xfrm>
            <a:off x="629560" y="1036242"/>
            <a:ext cx="10932879" cy="5555299"/>
          </a:xfrm>
          <a:prstGeom prst="rect">
            <a:avLst/>
          </a:prstGeom>
        </p:spPr>
        <p:txBody>
          <a:bodyPr vert="horz" lIns="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wis721 Cn BT" panose="020B0506020202030204" pitchFamily="34" charset="0"/>
              </a:defRPr>
            </a:lvl1pPr>
          </a:lstStyle>
          <a:p>
            <a:fld id="{1D1F399B-66F8-410B-BC10-53BC70ADDC32}" type="datetimeFigureOut">
              <a:rPr lang="en-IN" smtClean="0"/>
              <a:pPr/>
              <a:t>06-09-2024</a:t>
            </a:fld>
            <a:endParaRPr lang="en-IN"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wis721 Cn BT" panose="020B0506020202030204" pitchFamily="34" charset="0"/>
              </a:defRPr>
            </a:lvl1pPr>
          </a:lstStyle>
          <a:p>
            <a:endParaRPr lang="en-IN"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wis721 Cn BT" panose="020B0506020202030204" pitchFamily="34" charset="0"/>
              </a:defRPr>
            </a:lvl1pPr>
          </a:lstStyle>
          <a:p>
            <a:fld id="{360A5280-CC13-4BA4-BED6-ED44419E581B}" type="slidenum">
              <a:rPr lang="en-IN" smtClean="0"/>
              <a:pPr/>
              <a:t>‹#›</a:t>
            </a:fld>
            <a:endParaRPr lang="en-IN" dirty="0"/>
          </a:p>
        </p:txBody>
      </p:sp>
      <p:sp>
        <p:nvSpPr>
          <p:cNvPr id="7" name="Rectangle 6"/>
          <p:cNvSpPr/>
          <p:nvPr userDrawn="1"/>
        </p:nvSpPr>
        <p:spPr>
          <a:xfrm>
            <a:off x="3616960" y="6615404"/>
            <a:ext cx="8575040" cy="242596"/>
          </a:xfrm>
          <a:prstGeom prst="rect">
            <a:avLst/>
          </a:prstGeom>
          <a:solidFill>
            <a:srgbClr val="015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wis721 Cn BT" panose="020B0506020202030204" pitchFamily="34" charset="0"/>
            </a:endParaRPr>
          </a:p>
        </p:txBody>
      </p:sp>
      <p:sp>
        <p:nvSpPr>
          <p:cNvPr id="8" name="Rectangle 7"/>
          <p:cNvSpPr/>
          <p:nvPr userDrawn="1"/>
        </p:nvSpPr>
        <p:spPr>
          <a:xfrm>
            <a:off x="17753" y="6577380"/>
            <a:ext cx="9575829" cy="280620"/>
          </a:xfrm>
          <a:prstGeom prst="rect">
            <a:avLst/>
          </a:prstGeom>
          <a:solidFill>
            <a:srgbClr val="42C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wis721 Cn BT" panose="020B0506020202030204" pitchFamily="34" charset="0"/>
            </a:endParaRPr>
          </a:p>
        </p:txBody>
      </p:sp>
      <p:sp>
        <p:nvSpPr>
          <p:cNvPr id="9" name="TextBox 8"/>
          <p:cNvSpPr txBox="1"/>
          <p:nvPr userDrawn="1"/>
        </p:nvSpPr>
        <p:spPr>
          <a:xfrm flipH="1">
            <a:off x="1440457" y="6596042"/>
            <a:ext cx="3162723" cy="307777"/>
          </a:xfrm>
          <a:prstGeom prst="rect">
            <a:avLst/>
          </a:prstGeom>
          <a:noFill/>
        </p:spPr>
        <p:txBody>
          <a:bodyPr wrap="square" rtlCol="0">
            <a:spAutoFit/>
          </a:bodyPr>
          <a:lstStyle/>
          <a:p>
            <a:r>
              <a:rPr lang="en-IN" sz="1400" dirty="0">
                <a:latin typeface="Swis721 Cn BT" panose="020B0506020202030204" pitchFamily="34" charset="0"/>
              </a:rPr>
              <a:t>First Time Manager</a:t>
            </a:r>
          </a:p>
        </p:txBody>
      </p:sp>
      <p:sp>
        <p:nvSpPr>
          <p:cNvPr id="11" name="TextBox 10"/>
          <p:cNvSpPr txBox="1"/>
          <p:nvPr userDrawn="1"/>
        </p:nvSpPr>
        <p:spPr>
          <a:xfrm flipH="1">
            <a:off x="5484208" y="6577380"/>
            <a:ext cx="2245364" cy="307777"/>
          </a:xfrm>
          <a:prstGeom prst="rect">
            <a:avLst/>
          </a:prstGeom>
          <a:noFill/>
        </p:spPr>
        <p:txBody>
          <a:bodyPr wrap="square" rtlCol="0">
            <a:spAutoFit/>
          </a:bodyPr>
          <a:lstStyle/>
          <a:p>
            <a:r>
              <a:rPr lang="en-IN" sz="1400" dirty="0">
                <a:latin typeface="Swis721 Cn BT" panose="020B0506020202030204" pitchFamily="34" charset="0"/>
              </a:rPr>
              <a:t> Company Name</a:t>
            </a:r>
          </a:p>
        </p:txBody>
      </p:sp>
      <p:sp>
        <p:nvSpPr>
          <p:cNvPr id="12" name="TextBox 11"/>
          <p:cNvSpPr txBox="1"/>
          <p:nvPr userDrawn="1"/>
        </p:nvSpPr>
        <p:spPr>
          <a:xfrm flipH="1">
            <a:off x="10015222" y="6579963"/>
            <a:ext cx="2245364" cy="307777"/>
          </a:xfrm>
          <a:prstGeom prst="rect">
            <a:avLst/>
          </a:prstGeom>
          <a:noFill/>
        </p:spPr>
        <p:txBody>
          <a:bodyPr wrap="square" rtlCol="0">
            <a:spAutoFit/>
          </a:bodyPr>
          <a:lstStyle/>
          <a:p>
            <a:r>
              <a:rPr lang="en-IN" sz="1400" dirty="0">
                <a:solidFill>
                  <a:schemeClr val="bg1"/>
                </a:solidFill>
                <a:latin typeface="Swis721 Cn BT" panose="020B0506020202030204" pitchFamily="34" charset="0"/>
              </a:rPr>
              <a:t> Trainer Name</a:t>
            </a:r>
          </a:p>
        </p:txBody>
      </p:sp>
      <p:sp>
        <p:nvSpPr>
          <p:cNvPr id="13" name="Rectangle 12"/>
          <p:cNvSpPr/>
          <p:nvPr userDrawn="1"/>
        </p:nvSpPr>
        <p:spPr>
          <a:xfrm>
            <a:off x="11031247" y="8878"/>
            <a:ext cx="1143000" cy="1001486"/>
          </a:xfrm>
          <a:prstGeom prst="rect">
            <a:avLst/>
          </a:prstGeom>
          <a:solidFill>
            <a:srgbClr val="0154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Swis721 Cn BT" panose="020B0506020202030204" pitchFamily="34" charset="0"/>
              </a:rPr>
              <a:t>Your </a:t>
            </a:r>
          </a:p>
          <a:p>
            <a:pPr algn="ctr"/>
            <a:r>
              <a:rPr lang="en-IN" dirty="0">
                <a:latin typeface="Swis721 Cn BT" panose="020B0506020202030204" pitchFamily="34" charset="0"/>
              </a:rPr>
              <a:t>Company</a:t>
            </a:r>
          </a:p>
          <a:p>
            <a:pPr algn="ctr"/>
            <a:r>
              <a:rPr lang="en-IN" dirty="0">
                <a:latin typeface="Swis721 Cn BT" panose="020B0506020202030204" pitchFamily="34" charset="0"/>
              </a:rPr>
              <a:t>Logo</a:t>
            </a:r>
          </a:p>
        </p:txBody>
      </p:sp>
      <p:pic>
        <p:nvPicPr>
          <p:cNvPr id="1026" name="Picture 2">
            <a:extLst>
              <a:ext uri="{FF2B5EF4-FFF2-40B4-BE49-F238E27FC236}">
                <a16:creationId xmlns:a16="http://schemas.microsoft.com/office/drawing/2014/main" id="{49477E8D-0B7C-4527-48A3-2F42B344BF7E}"/>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7753" y="0"/>
            <a:ext cx="535577" cy="637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890367"/>
      </p:ext>
    </p:extLst>
  </p:cSld>
  <p:clrMap bg1="lt1" tx1="dk1" bg2="lt2" tx2="dk2" accent1="accent1" accent2="accent2" accent3="accent3" accent4="accent4" accent5="accent5" accent6="accent6" hlink="hlink" folHlink="folHlink"/>
  <p:sldLayoutIdLst>
    <p:sldLayoutId id="2147483663" r:id="rId1"/>
    <p:sldLayoutId id="2147483662" r:id="rId2"/>
    <p:sldLayoutId id="2147483686" r:id="rId3"/>
    <p:sldLayoutId id="2147483661"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88" r:id="rId15"/>
    <p:sldLayoutId id="2147483690" r:id="rId16"/>
  </p:sldLayoutIdLst>
  <p:txStyles>
    <p:titleStyle>
      <a:lvl1pPr algn="l" defTabSz="914400" rtl="0" eaLnBrk="1" latinLnBrk="0" hangingPunct="1">
        <a:lnSpc>
          <a:spcPct val="90000"/>
        </a:lnSpc>
        <a:spcBef>
          <a:spcPct val="0"/>
        </a:spcBef>
        <a:buNone/>
        <a:defRPr sz="4000" b="1" kern="1200">
          <a:solidFill>
            <a:schemeClr val="tx1"/>
          </a:solidFill>
          <a:latin typeface="Swis721 Cn BT" panose="020B0506020202030204" pitchFamily="34" charset="0"/>
          <a:ea typeface="+mj-ea"/>
          <a:cs typeface="+mj-cs"/>
        </a:defRPr>
      </a:lvl1pPr>
    </p:titleStyle>
    <p:bodyStyle>
      <a:lvl1pPr marL="180975" indent="-180975"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Swis721 Cn BT" panose="020B0506020202030204" pitchFamily="34" charset="0"/>
          <a:ea typeface="+mn-ea"/>
          <a:cs typeface="+mn-cs"/>
        </a:defRPr>
      </a:lvl1pPr>
      <a:lvl2pPr marL="628650" indent="-17145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Swis721 Cn BT" panose="020B05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wis721 Cn BT" panose="020B0506020202030204" pitchFamily="34" charset="0"/>
          <a:ea typeface="+mn-ea"/>
          <a:cs typeface="+mn-cs"/>
        </a:defRPr>
      </a:lvl3pPr>
      <a:lvl4pPr marL="1524000" indent="-1524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wis721 Cn BT" panose="020B0506020202030204" pitchFamily="34" charset="0"/>
          <a:ea typeface="+mn-ea"/>
          <a:cs typeface="+mn-cs"/>
        </a:defRPr>
      </a:lvl4pPr>
      <a:lvl5pPr marL="1971675" indent="-14287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wis721 Cn BT" panose="020B05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161A7A-EF5A-5311-4B7B-2C16967D2750}"/>
              </a:ext>
            </a:extLst>
          </p:cNvPr>
          <p:cNvSpPr>
            <a:spLocks noGrp="1"/>
          </p:cNvSpPr>
          <p:nvPr>
            <p:ph type="title"/>
          </p:nvPr>
        </p:nvSpPr>
        <p:spPr>
          <a:xfrm>
            <a:off x="838200" y="171321"/>
            <a:ext cx="10515600" cy="726828"/>
          </a:xfrm>
          <a:prstGeom prst="rect">
            <a:avLst/>
          </a:prstGeom>
        </p:spPr>
        <p:txBody>
          <a:bodyPr vert="horz" lIns="91440" tIns="45720" rIns="91440" bIns="45720" rtlCol="0" anchor="ctr">
            <a:normAutofit/>
          </a:bodyPr>
          <a:lstStyle/>
          <a:p>
            <a:r>
              <a:rPr lang="en-US" dirty="0"/>
              <a:t>Click to edit Master title style</a:t>
            </a:r>
            <a:endParaRPr lang="en-IN" dirty="0"/>
          </a:p>
        </p:txBody>
      </p:sp>
      <p:sp>
        <p:nvSpPr>
          <p:cNvPr id="3" name="Text Placeholder 2">
            <a:extLst>
              <a:ext uri="{FF2B5EF4-FFF2-40B4-BE49-F238E27FC236}">
                <a16:creationId xmlns:a16="http://schemas.microsoft.com/office/drawing/2014/main" id="{3099E773-A7B7-DA60-1942-EA47EFE4C464}"/>
              </a:ext>
            </a:extLst>
          </p:cNvPr>
          <p:cNvSpPr>
            <a:spLocks noGrp="1"/>
          </p:cNvSpPr>
          <p:nvPr>
            <p:ph type="body" idx="1"/>
          </p:nvPr>
        </p:nvSpPr>
        <p:spPr>
          <a:xfrm>
            <a:off x="838200" y="1380879"/>
            <a:ext cx="10515600" cy="47960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a:extLst>
              <a:ext uri="{FF2B5EF4-FFF2-40B4-BE49-F238E27FC236}">
                <a16:creationId xmlns:a16="http://schemas.microsoft.com/office/drawing/2014/main" id="{2438BB73-9D3A-18F8-828A-3C71842B67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wis721 Cn BT" panose="020B0506020202030204" pitchFamily="34" charset="0"/>
              </a:defRPr>
            </a:lvl1pPr>
          </a:lstStyle>
          <a:p>
            <a:fld id="{520BE410-CC43-4DEB-9AFF-147933E5353B}" type="datetimeFigureOut">
              <a:rPr lang="en-IN" smtClean="0"/>
              <a:pPr/>
              <a:t>06-09-2024</a:t>
            </a:fld>
            <a:endParaRPr lang="en-IN" dirty="0"/>
          </a:p>
        </p:txBody>
      </p:sp>
      <p:sp>
        <p:nvSpPr>
          <p:cNvPr id="5" name="Footer Placeholder 4">
            <a:extLst>
              <a:ext uri="{FF2B5EF4-FFF2-40B4-BE49-F238E27FC236}">
                <a16:creationId xmlns:a16="http://schemas.microsoft.com/office/drawing/2014/main" id="{1886BD72-DD52-335B-5BB3-32B7D2E536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wis721 Cn BT" panose="020B0506020202030204" pitchFamily="34" charset="0"/>
              </a:defRPr>
            </a:lvl1pPr>
          </a:lstStyle>
          <a:p>
            <a:endParaRPr lang="en-IN" dirty="0"/>
          </a:p>
        </p:txBody>
      </p:sp>
      <p:sp>
        <p:nvSpPr>
          <p:cNvPr id="6" name="Slide Number Placeholder 5">
            <a:extLst>
              <a:ext uri="{FF2B5EF4-FFF2-40B4-BE49-F238E27FC236}">
                <a16:creationId xmlns:a16="http://schemas.microsoft.com/office/drawing/2014/main" id="{8083A9B1-128F-3805-3321-59D2E62422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wis721 Cn BT" panose="020B0506020202030204" pitchFamily="34" charset="0"/>
              </a:defRPr>
            </a:lvl1pPr>
          </a:lstStyle>
          <a:p>
            <a:fld id="{85519FB9-9C4A-4C63-9B63-BE266DF53AFC}" type="slidenum">
              <a:rPr lang="en-IN" smtClean="0"/>
              <a:pPr/>
              <a:t>‹#›</a:t>
            </a:fld>
            <a:endParaRPr lang="en-IN" dirty="0"/>
          </a:p>
        </p:txBody>
      </p:sp>
      <p:sp>
        <p:nvSpPr>
          <p:cNvPr id="7" name="Rectangle 6">
            <a:extLst>
              <a:ext uri="{FF2B5EF4-FFF2-40B4-BE49-F238E27FC236}">
                <a16:creationId xmlns:a16="http://schemas.microsoft.com/office/drawing/2014/main" id="{C03CD06D-902D-C9C6-C606-7D91FC72FF4D}"/>
              </a:ext>
            </a:extLst>
          </p:cNvPr>
          <p:cNvSpPr/>
          <p:nvPr userDrawn="1"/>
        </p:nvSpPr>
        <p:spPr>
          <a:xfrm>
            <a:off x="8685213" y="6645275"/>
            <a:ext cx="3506787" cy="212725"/>
          </a:xfrm>
          <a:prstGeom prst="rect">
            <a:avLst/>
          </a:prstGeom>
          <a:solidFill>
            <a:srgbClr val="21B3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b="1" dirty="0">
              <a:latin typeface="Swis721 Cn BT" panose="020B0506020202030204" pitchFamily="34" charset="0"/>
            </a:endParaRPr>
          </a:p>
        </p:txBody>
      </p:sp>
      <p:sp>
        <p:nvSpPr>
          <p:cNvPr id="8" name="Rectangle 7">
            <a:extLst>
              <a:ext uri="{FF2B5EF4-FFF2-40B4-BE49-F238E27FC236}">
                <a16:creationId xmlns:a16="http://schemas.microsoft.com/office/drawing/2014/main" id="{8E6DB3C9-A120-476A-BADD-7183C4F7EE8F}"/>
              </a:ext>
            </a:extLst>
          </p:cNvPr>
          <p:cNvSpPr/>
          <p:nvPr userDrawn="1"/>
        </p:nvSpPr>
        <p:spPr>
          <a:xfrm>
            <a:off x="-7644" y="6645275"/>
            <a:ext cx="8710613" cy="212725"/>
          </a:xfrm>
          <a:prstGeom prst="rect">
            <a:avLst/>
          </a:prstGeom>
          <a:solidFill>
            <a:srgbClr val="0079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400" dirty="0">
                <a:latin typeface="Swis721 Cn BT" panose="020B0506020202030204" pitchFamily="34" charset="0"/>
              </a:rPr>
              <a:t>      © Creating Impact Training &amp; Development</a:t>
            </a:r>
          </a:p>
        </p:txBody>
      </p:sp>
      <p:pic>
        <p:nvPicPr>
          <p:cNvPr id="9" name="Picture 4">
            <a:extLst>
              <a:ext uri="{FF2B5EF4-FFF2-40B4-BE49-F238E27FC236}">
                <a16:creationId xmlns:a16="http://schemas.microsoft.com/office/drawing/2014/main" id="{CFC4A8F2-336D-8C2A-81D6-881B3533809B}"/>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0419410" y="17756"/>
            <a:ext cx="1763712"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13757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000" b="1" kern="1200">
          <a:solidFill>
            <a:schemeClr val="tx1"/>
          </a:solidFill>
          <a:latin typeface="Swis721 Cn BT" panose="020B05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wis721 Cn BT" panose="020B05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wis721 Cn BT" panose="020B05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wis721 Cn BT" panose="020B05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wis721 Cn BT" panose="020B05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wis721 Cn BT" panose="020B05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2.jpg"/><Relationship Id="rId5" Type="http://schemas.openxmlformats.org/officeDocument/2006/relationships/image" Target="../media/image11.jpeg"/><Relationship Id="rId10" Type="http://schemas.openxmlformats.org/officeDocument/2006/relationships/image" Target="../media/image15.jpg"/><Relationship Id="rId4" Type="http://schemas.openxmlformats.org/officeDocument/2006/relationships/image" Target="../media/image5.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1.png"/><Relationship Id="rId7" Type="http://schemas.openxmlformats.org/officeDocument/2006/relationships/image" Target="../media/image24.png"/><Relationship Id="rId12" Type="http://schemas.microsoft.com/office/2007/relationships/hdphoto" Target="../media/hdphoto6.wdp"/><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microsoft.com/office/2007/relationships/hdphoto" Target="../media/hdphoto3.wdp"/><Relationship Id="rId11" Type="http://schemas.openxmlformats.org/officeDocument/2006/relationships/image" Target="../media/image26.png"/><Relationship Id="rId5" Type="http://schemas.openxmlformats.org/officeDocument/2006/relationships/image" Target="../media/image23.png"/><Relationship Id="rId10" Type="http://schemas.microsoft.com/office/2007/relationships/hdphoto" Target="../media/hdphoto5.wdp"/><Relationship Id="rId4" Type="http://schemas.openxmlformats.org/officeDocument/2006/relationships/image" Target="../media/image22.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70098-87B5-CC9C-8BA3-EDBE2C283394}"/>
              </a:ext>
            </a:extLst>
          </p:cNvPr>
          <p:cNvSpPr>
            <a:spLocks noGrp="1"/>
          </p:cNvSpPr>
          <p:nvPr>
            <p:ph type="ctrTitle"/>
          </p:nvPr>
        </p:nvSpPr>
        <p:spPr>
          <a:xfrm>
            <a:off x="621102" y="5746297"/>
            <a:ext cx="10955547" cy="699279"/>
          </a:xfrm>
        </p:spPr>
        <p:txBody>
          <a:bodyPr/>
          <a:lstStyle/>
          <a:p>
            <a:r>
              <a:rPr lang="en-IN" dirty="0"/>
              <a:t>First Time Manager Workshop-2 Days</a:t>
            </a:r>
          </a:p>
        </p:txBody>
      </p:sp>
      <p:pic>
        <p:nvPicPr>
          <p:cNvPr id="8" name="Picture 7">
            <a:extLst>
              <a:ext uri="{FF2B5EF4-FFF2-40B4-BE49-F238E27FC236}">
                <a16:creationId xmlns:a16="http://schemas.microsoft.com/office/drawing/2014/main" id="{149A789E-2C7C-5060-E215-C6BFA1B868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65" b="31697"/>
          <a:stretch/>
        </p:blipFill>
        <p:spPr bwMode="auto">
          <a:xfrm>
            <a:off x="0" y="2"/>
            <a:ext cx="12192000" cy="5590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23B3DC6-E6CD-21E4-A06E-24893874C580}"/>
              </a:ext>
            </a:extLst>
          </p:cNvPr>
          <p:cNvSpPr/>
          <p:nvPr/>
        </p:nvSpPr>
        <p:spPr>
          <a:xfrm>
            <a:off x="11224591" y="5683336"/>
            <a:ext cx="967409" cy="855004"/>
          </a:xfrm>
          <a:prstGeom prst="rect">
            <a:avLst/>
          </a:prstGeom>
          <a:solidFill>
            <a:srgbClr val="0154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latin typeface="Swis721 Cn BT" panose="020B0506020202030204" pitchFamily="34" charset="0"/>
              </a:rPr>
              <a:t>Your </a:t>
            </a:r>
          </a:p>
          <a:p>
            <a:pPr algn="ctr"/>
            <a:r>
              <a:rPr lang="en-IN" sz="1600" dirty="0">
                <a:latin typeface="Swis721 Cn BT" panose="020B0506020202030204" pitchFamily="34" charset="0"/>
              </a:rPr>
              <a:t>Company</a:t>
            </a:r>
          </a:p>
          <a:p>
            <a:pPr algn="ctr"/>
            <a:r>
              <a:rPr lang="en-IN" sz="1600" dirty="0">
                <a:latin typeface="Swis721 Cn BT" panose="020B0506020202030204" pitchFamily="34" charset="0"/>
              </a:rPr>
              <a:t>Logo</a:t>
            </a:r>
          </a:p>
        </p:txBody>
      </p:sp>
      <p:pic>
        <p:nvPicPr>
          <p:cNvPr id="5" name="Picture 4">
            <a:extLst>
              <a:ext uri="{FF2B5EF4-FFF2-40B4-BE49-F238E27FC236}">
                <a16:creationId xmlns:a16="http://schemas.microsoft.com/office/drawing/2014/main" id="{8A24E313-4957-E82D-8CFD-8BA095C3E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83336"/>
            <a:ext cx="737950" cy="855004"/>
          </a:xfrm>
          <a:prstGeom prst="rect">
            <a:avLst/>
          </a:prstGeom>
        </p:spPr>
      </p:pic>
    </p:spTree>
    <p:extLst>
      <p:ext uri="{BB962C8B-B14F-4D97-AF65-F5344CB8AC3E}">
        <p14:creationId xmlns:p14="http://schemas.microsoft.com/office/powerpoint/2010/main" val="3807030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0F9A066-0D00-AE53-1F25-C3D400C73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6157"/>
            <a:ext cx="12178748" cy="468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Vector young people connecting puzzle elements, teamwork, cooperation, partnership. flat character. concept for web design">
            <a:extLst>
              <a:ext uri="{FF2B5EF4-FFF2-40B4-BE49-F238E27FC236}">
                <a16:creationId xmlns:a16="http://schemas.microsoft.com/office/drawing/2014/main" id="{488B1CD3-5755-0481-7814-2FFBF9B980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832" r="14688"/>
          <a:stretch/>
        </p:blipFill>
        <p:spPr bwMode="auto">
          <a:xfrm>
            <a:off x="11072009" y="5669583"/>
            <a:ext cx="980859" cy="93869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00396A2-043D-B220-8EEC-7ED931BAB6C8}"/>
              </a:ext>
            </a:extLst>
          </p:cNvPr>
          <p:cNvSpPr>
            <a:spLocks noGrp="1"/>
          </p:cNvSpPr>
          <p:nvPr>
            <p:ph type="title"/>
          </p:nvPr>
        </p:nvSpPr>
        <p:spPr/>
        <p:txBody>
          <a:bodyPr/>
          <a:lstStyle/>
          <a:p>
            <a:r>
              <a:rPr lang="en-IN" dirty="0">
                <a:solidFill>
                  <a:srgbClr val="01549F"/>
                </a:solidFill>
              </a:rPr>
              <a:t>Caterpillar</a:t>
            </a:r>
            <a:r>
              <a:rPr lang="en-IN" dirty="0"/>
              <a:t> Walk</a:t>
            </a:r>
          </a:p>
        </p:txBody>
      </p:sp>
    </p:spTree>
    <p:extLst>
      <p:ext uri="{BB962C8B-B14F-4D97-AF65-F5344CB8AC3E}">
        <p14:creationId xmlns:p14="http://schemas.microsoft.com/office/powerpoint/2010/main" val="15225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B850DB-8E81-4A6C-65F2-6BA9E6695118}"/>
              </a:ext>
            </a:extLst>
          </p:cNvPr>
          <p:cNvPicPr>
            <a:picLocks noChangeAspect="1"/>
          </p:cNvPicPr>
          <p:nvPr/>
        </p:nvPicPr>
        <p:blipFill rotWithShape="1">
          <a:blip r:embed="rId3">
            <a:extLst>
              <a:ext uri="{28A0092B-C50C-407E-A947-70E740481C1C}">
                <a14:useLocalDpi xmlns:a14="http://schemas.microsoft.com/office/drawing/2010/main" val="0"/>
              </a:ext>
            </a:extLst>
          </a:blip>
          <a:srcRect l="1" r="36901"/>
          <a:stretch/>
        </p:blipFill>
        <p:spPr>
          <a:xfrm>
            <a:off x="0" y="989032"/>
            <a:ext cx="6564573" cy="5566237"/>
          </a:xfrm>
          <a:prstGeom prst="rect">
            <a:avLst/>
          </a:prstGeom>
        </p:spPr>
      </p:pic>
      <p:sp>
        <p:nvSpPr>
          <p:cNvPr id="2" name="Title 1">
            <a:extLst>
              <a:ext uri="{FF2B5EF4-FFF2-40B4-BE49-F238E27FC236}">
                <a16:creationId xmlns:a16="http://schemas.microsoft.com/office/drawing/2014/main" id="{BE728FC6-7747-A3CD-1E48-121BDED68854}"/>
              </a:ext>
            </a:extLst>
          </p:cNvPr>
          <p:cNvSpPr>
            <a:spLocks noGrp="1"/>
          </p:cNvSpPr>
          <p:nvPr>
            <p:ph type="title"/>
          </p:nvPr>
        </p:nvSpPr>
        <p:spPr/>
        <p:txBody>
          <a:bodyPr/>
          <a:lstStyle/>
          <a:p>
            <a:pPr algn="ctr"/>
            <a:r>
              <a:rPr lang="en-IN" dirty="0">
                <a:solidFill>
                  <a:srgbClr val="01549F"/>
                </a:solidFill>
              </a:rPr>
              <a:t>How</a:t>
            </a:r>
            <a:r>
              <a:rPr lang="en-IN" dirty="0"/>
              <a:t> to build trust?</a:t>
            </a:r>
          </a:p>
        </p:txBody>
      </p:sp>
      <p:sp>
        <p:nvSpPr>
          <p:cNvPr id="7" name="Content Placeholder 6">
            <a:extLst>
              <a:ext uri="{FF2B5EF4-FFF2-40B4-BE49-F238E27FC236}">
                <a16:creationId xmlns:a16="http://schemas.microsoft.com/office/drawing/2014/main" id="{2097DC60-1E59-1F2B-B1EE-41C6777FCAE2}"/>
              </a:ext>
            </a:extLst>
          </p:cNvPr>
          <p:cNvSpPr>
            <a:spLocks noGrp="1"/>
          </p:cNvSpPr>
          <p:nvPr>
            <p:ph idx="1"/>
          </p:nvPr>
        </p:nvSpPr>
        <p:spPr>
          <a:xfrm>
            <a:off x="6564572" y="1036242"/>
            <a:ext cx="5627427" cy="5572035"/>
          </a:xfrm>
          <a:solidFill>
            <a:srgbClr val="C5E1F6"/>
          </a:solidFill>
        </p:spPr>
        <p:txBody>
          <a:bodyPr anchor="ctr">
            <a:noAutofit/>
          </a:bodyPr>
          <a:lstStyle/>
          <a:p>
            <a:pPr marL="285750" indent="-285750">
              <a:lnSpc>
                <a:spcPct val="100000"/>
              </a:lnSpc>
              <a:spcBef>
                <a:spcPts val="0"/>
              </a:spcBef>
              <a:spcAft>
                <a:spcPts val="4200"/>
              </a:spcAft>
            </a:pPr>
            <a:r>
              <a:rPr lang="en-US" dirty="0">
                <a:latin typeface="Swis721 Cn BT" panose="020B0506020202030204" pitchFamily="34" charset="0"/>
              </a:rPr>
              <a:t>Create a better team culture with open and transparent employee communications</a:t>
            </a:r>
          </a:p>
          <a:p>
            <a:pPr marL="285750" indent="-285750">
              <a:lnSpc>
                <a:spcPct val="100000"/>
              </a:lnSpc>
              <a:spcBef>
                <a:spcPts val="0"/>
              </a:spcBef>
              <a:spcAft>
                <a:spcPts val="4200"/>
              </a:spcAft>
            </a:pPr>
            <a:r>
              <a:rPr lang="en-US" dirty="0">
                <a:latin typeface="Swis721 Cn BT" panose="020B0506020202030204" pitchFamily="34" charset="0"/>
              </a:rPr>
              <a:t>Share important information with your team</a:t>
            </a:r>
          </a:p>
          <a:p>
            <a:pPr marL="285750" indent="-285750">
              <a:lnSpc>
                <a:spcPct val="100000"/>
              </a:lnSpc>
              <a:spcBef>
                <a:spcPts val="0"/>
              </a:spcBef>
              <a:spcAft>
                <a:spcPts val="4200"/>
              </a:spcAft>
            </a:pPr>
            <a:r>
              <a:rPr lang="en-US" dirty="0">
                <a:latin typeface="Swis721 Cn BT" panose="020B0506020202030204" pitchFamily="34" charset="0"/>
              </a:rPr>
              <a:t>Be an approachable manager</a:t>
            </a:r>
          </a:p>
          <a:p>
            <a:pPr marL="285750" indent="-285750">
              <a:lnSpc>
                <a:spcPct val="100000"/>
              </a:lnSpc>
              <a:spcBef>
                <a:spcPts val="0"/>
              </a:spcBef>
              <a:spcAft>
                <a:spcPts val="4200"/>
              </a:spcAft>
            </a:pPr>
            <a:r>
              <a:rPr lang="en-US" dirty="0">
                <a:latin typeface="Swis721 Cn BT" panose="020B0506020202030204" pitchFamily="34" charset="0"/>
              </a:rPr>
              <a:t>Have your team’s back</a:t>
            </a:r>
          </a:p>
          <a:p>
            <a:pPr marL="285750" indent="-285750">
              <a:lnSpc>
                <a:spcPct val="100000"/>
              </a:lnSpc>
              <a:spcBef>
                <a:spcPts val="0"/>
              </a:spcBef>
              <a:spcAft>
                <a:spcPts val="4200"/>
              </a:spcAft>
            </a:pPr>
            <a:r>
              <a:rPr lang="en-US" dirty="0">
                <a:latin typeface="Swis721 Cn BT" panose="020B0506020202030204" pitchFamily="34" charset="0"/>
              </a:rPr>
              <a:t>Adopt the human-centric approach and enhance employee empowerment</a:t>
            </a:r>
          </a:p>
        </p:txBody>
      </p:sp>
    </p:spTree>
    <p:extLst>
      <p:ext uri="{BB962C8B-B14F-4D97-AF65-F5344CB8AC3E}">
        <p14:creationId xmlns:p14="http://schemas.microsoft.com/office/powerpoint/2010/main" val="82208739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6A04383E-14C9-1AE4-A36F-161EA652FA0F}"/>
              </a:ext>
            </a:extLst>
          </p:cNvPr>
          <p:cNvGraphicFramePr>
            <a:graphicFrameLocks noGrp="1"/>
          </p:cNvGraphicFramePr>
          <p:nvPr>
            <p:ph idx="1"/>
          </p:nvPr>
        </p:nvGraphicFramePr>
        <p:xfrm>
          <a:off x="743712" y="1143000"/>
          <a:ext cx="11094720" cy="5404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6740" name="TextBox 3">
            <a:extLst>
              <a:ext uri="{FF2B5EF4-FFF2-40B4-BE49-F238E27FC236}">
                <a16:creationId xmlns:a16="http://schemas.microsoft.com/office/drawing/2014/main" id="{0016D8C3-F6EE-CAE4-5A2D-27969810CDAD}"/>
              </a:ext>
            </a:extLst>
          </p:cNvPr>
          <p:cNvSpPr txBox="1">
            <a:spLocks noChangeArrowheads="1"/>
          </p:cNvSpPr>
          <p:nvPr/>
        </p:nvSpPr>
        <p:spPr bwMode="auto">
          <a:xfrm>
            <a:off x="581025" y="-231775"/>
            <a:ext cx="1295400"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US" altLang="en-US" sz="11500" b="1" dirty="0">
                <a:solidFill>
                  <a:srgbClr val="01549F"/>
                </a:solidFill>
                <a:latin typeface="Swis721 Cn BT" panose="020B0506020202030204" pitchFamily="34" charset="0"/>
              </a:rPr>
              <a:t>5</a:t>
            </a:r>
            <a:endParaRPr lang="en-IN" altLang="en-US" sz="11500" b="1" dirty="0">
              <a:solidFill>
                <a:srgbClr val="01549F"/>
              </a:solidFill>
              <a:latin typeface="Swis721 Cn BT" panose="020B0506020202030204" pitchFamily="34" charset="0"/>
            </a:endParaRPr>
          </a:p>
        </p:txBody>
      </p:sp>
      <p:sp>
        <p:nvSpPr>
          <p:cNvPr id="3" name="Title 2">
            <a:extLst>
              <a:ext uri="{FF2B5EF4-FFF2-40B4-BE49-F238E27FC236}">
                <a16:creationId xmlns:a16="http://schemas.microsoft.com/office/drawing/2014/main" id="{F1BA576F-82C8-F837-E82E-285201D4231B}"/>
              </a:ext>
            </a:extLst>
          </p:cNvPr>
          <p:cNvSpPr>
            <a:spLocks noGrp="1"/>
          </p:cNvSpPr>
          <p:nvPr>
            <p:ph type="title"/>
          </p:nvPr>
        </p:nvSpPr>
        <p:spPr>
          <a:xfrm>
            <a:off x="1876425" y="249723"/>
            <a:ext cx="9686014" cy="577969"/>
          </a:xfrm>
        </p:spPr>
        <p:txBody>
          <a:bodyPr/>
          <a:lstStyle/>
          <a:p>
            <a:r>
              <a:rPr lang="en-IN" dirty="0">
                <a:solidFill>
                  <a:srgbClr val="01549F"/>
                </a:solidFill>
              </a:rPr>
              <a:t>Top</a:t>
            </a:r>
            <a:r>
              <a:rPr lang="en-IN" dirty="0"/>
              <a:t> Motivators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graphicEl>
                                              <a:dgm id="{FA9ABE14-B06B-4375-8406-2B3F2288F69C}"/>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13AAEA01-07A2-4ECB-B24A-2C922FFE278A}"/>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0A69E97F-91AF-4E7A-BCFF-19E2AEB37E0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graphicEl>
                                              <a:dgm id="{031325ED-384E-4AF3-A146-582EC68F236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52A1A8B5-F303-4779-8296-DD59CA54EC6E}"/>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graphicEl>
                                              <a:dgm id="{3500CB2F-F348-45DF-BBD5-06A62C884825}"/>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graphicEl>
                                              <a:dgm id="{B687E4DF-5408-48AB-A1E3-26380580C85D}"/>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graphicEl>
                                              <a:dgm id="{01317C75-6D17-4BB0-80FE-B74DBF2AF6BD}"/>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7621215F-3643-447C-8AEC-AF8D6D183D43}"/>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graphicEl>
                                              <a:dgm id="{725286E7-C601-43D6-9F57-3167C64CF5A9}"/>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graphicEl>
                                              <a:dgm id="{3E8EA970-2C9A-4DB2-A5D7-AA5F0FA621FA}"/>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graphicEl>
                                              <a:dgm id="{71323C7E-31B4-47E6-A1DE-021E25EDC91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30A39BA-F2EC-3EB8-8D7F-ED209AC4D98C}"/>
              </a:ext>
            </a:extLst>
          </p:cNvPr>
          <p:cNvSpPr/>
          <p:nvPr/>
        </p:nvSpPr>
        <p:spPr>
          <a:xfrm>
            <a:off x="-1" y="1032388"/>
            <a:ext cx="6289589" cy="557589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aphicFrame>
        <p:nvGraphicFramePr>
          <p:cNvPr id="14" name="Diagram 13">
            <a:extLst>
              <a:ext uri="{FF2B5EF4-FFF2-40B4-BE49-F238E27FC236}">
                <a16:creationId xmlns:a16="http://schemas.microsoft.com/office/drawing/2014/main" id="{8469560F-EF0E-CEDA-9DBB-C5E7649A0731}"/>
              </a:ext>
            </a:extLst>
          </p:cNvPr>
          <p:cNvGraphicFramePr/>
          <p:nvPr>
            <p:extLst>
              <p:ext uri="{D42A27DB-BD31-4B8C-83A1-F6EECF244321}">
                <p14:modId xmlns:p14="http://schemas.microsoft.com/office/powerpoint/2010/main" val="3963010237"/>
              </p:ext>
            </p:extLst>
          </p:nvPr>
        </p:nvGraphicFramePr>
        <p:xfrm>
          <a:off x="815544" y="1149177"/>
          <a:ext cx="5474044" cy="5380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10">
            <a:extLst>
              <a:ext uri="{FF2B5EF4-FFF2-40B4-BE49-F238E27FC236}">
                <a16:creationId xmlns:a16="http://schemas.microsoft.com/office/drawing/2014/main" id="{F8976CAD-DF94-82A4-D1CF-189D07057EFA}"/>
              </a:ext>
            </a:extLst>
          </p:cNvPr>
          <p:cNvSpPr>
            <a:spLocks noGrp="1"/>
          </p:cNvSpPr>
          <p:nvPr>
            <p:ph type="title"/>
          </p:nvPr>
        </p:nvSpPr>
        <p:spPr>
          <a:xfrm>
            <a:off x="2305813" y="230663"/>
            <a:ext cx="7580374" cy="577969"/>
          </a:xfrm>
        </p:spPr>
        <p:txBody>
          <a:bodyPr/>
          <a:lstStyle/>
          <a:p>
            <a:pPr algn="ctr"/>
            <a:r>
              <a:rPr lang="en-US" dirty="0">
                <a:solidFill>
                  <a:srgbClr val="01549F"/>
                </a:solidFill>
              </a:rPr>
              <a:t>EXPLAIN Model </a:t>
            </a:r>
            <a:r>
              <a:rPr lang="en-US" dirty="0"/>
              <a:t>of Giving Feedback</a:t>
            </a:r>
            <a:endParaRPr lang="en-IN" dirty="0"/>
          </a:p>
        </p:txBody>
      </p:sp>
      <p:pic>
        <p:nvPicPr>
          <p:cNvPr id="16" name="Picture 15">
            <a:extLst>
              <a:ext uri="{FF2B5EF4-FFF2-40B4-BE49-F238E27FC236}">
                <a16:creationId xmlns:a16="http://schemas.microsoft.com/office/drawing/2014/main" id="{871346ED-3A32-4C2E-A335-7BE70F9DC2B9}"/>
              </a:ext>
            </a:extLst>
          </p:cNvPr>
          <p:cNvPicPr>
            <a:picLocks noChangeAspect="1"/>
          </p:cNvPicPr>
          <p:nvPr/>
        </p:nvPicPr>
        <p:blipFill rotWithShape="1">
          <a:blip r:embed="rId8">
            <a:extLst>
              <a:ext uri="{28A0092B-C50C-407E-A947-70E740481C1C}">
                <a14:useLocalDpi xmlns:a14="http://schemas.microsoft.com/office/drawing/2010/main" val="0"/>
              </a:ext>
            </a:extLst>
          </a:blip>
          <a:srcRect r="9033"/>
          <a:stretch/>
        </p:blipFill>
        <p:spPr>
          <a:xfrm>
            <a:off x="6096001" y="1032388"/>
            <a:ext cx="6095999" cy="55758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graphicEl>
                                              <a:dgm id="{7D6BFA16-F583-4DCE-AB7A-277E479E0189}"/>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graphicEl>
                                              <a:dgm id="{054A35C2-32AF-4FA3-AB7E-F60B5F2CE61B}"/>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graphicEl>
                                              <a:dgm id="{24F160F8-A9EF-4572-9004-FE5E03039746}"/>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graphicEl>
                                              <a:dgm id="{F913BD13-C7D4-40A4-9146-55254DE92633}"/>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graphicEl>
                                              <a:dgm id="{5C27CF8A-27E1-4653-B672-05D2ADC89CD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graphicEl>
                                              <a:dgm id="{F918F5C9-F52A-4275-B4CD-38EA6F147514}"/>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graphicEl>
                                              <a:dgm id="{111E21DE-D1A0-4B9C-9397-451D1B1EA1EE}"/>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graphicEl>
                                              <a:dgm id="{D64FE073-1470-4030-B031-364995798476}"/>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graphicEl>
                                              <a:dgm id="{734B74BC-F240-44C7-8459-4D6620FF2A66}"/>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graphicEl>
                                              <a:dgm id="{8652E65E-2CB3-4B2B-B3B9-D5518F367D40}"/>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graphicEl>
                                              <a:dgm id="{539F98A0-0D7D-48D0-9B83-3BCA33625795}"/>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graphicEl>
                                              <a:dgm id="{6BAF4A14-82E7-41CA-B584-61CA7991C3A8}"/>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graphicEl>
                                              <a:dgm id="{016A4E5A-ADFF-446B-B731-BB938BAB05D0}"/>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graphicEl>
                                              <a:dgm id="{0214E614-ED45-4FCA-87BB-74C44F17C51E}"/>
                                            </p:graphic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graphicEl>
                                              <a:dgm id="{D7DC87C9-6A68-42BC-88DC-9A11232BEBE5}"/>
                                            </p:graphic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4">
                                            <p:graphicEl>
                                              <a:dgm id="{5942C736-9BE1-4A2C-9A12-AE32F7C615DC}"/>
                                            </p:graphic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graphicEl>
                                              <a:dgm id="{809A554E-9193-4B65-8993-90D7D4606E05}"/>
                                            </p:graphic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graphicEl>
                                              <a:dgm id="{97F0C8F0-49F5-425D-A485-91D886BBAA86}"/>
                                            </p:graphic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graphicEl>
                                              <a:dgm id="{EAB180A6-7FEF-49ED-AD67-2270045B2BE2}"/>
                                            </p:graphicEl>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4">
                                            <p:graphicEl>
                                              <a:dgm id="{4630C57B-71FD-4159-89F2-8455CE526696}"/>
                                            </p:graphic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4">
                                            <p:graphicEl>
                                              <a:dgm id="{B24C4137-E455-40B2-96D6-E8080AFDD4E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2D9300-0F92-1692-ED5D-C8F0864203A8}"/>
              </a:ext>
            </a:extLst>
          </p:cNvPr>
          <p:cNvSpPr>
            <a:spLocks noGrp="1"/>
          </p:cNvSpPr>
          <p:nvPr>
            <p:ph type="title"/>
          </p:nvPr>
        </p:nvSpPr>
        <p:spPr/>
        <p:txBody>
          <a:bodyPr/>
          <a:lstStyle/>
          <a:p>
            <a:pPr algn="ctr"/>
            <a:r>
              <a:rPr lang="en-IN" dirty="0"/>
              <a:t>The Coaching </a:t>
            </a:r>
            <a:r>
              <a:rPr lang="en-IN" dirty="0">
                <a:solidFill>
                  <a:srgbClr val="01549F"/>
                </a:solidFill>
              </a:rPr>
              <a:t>Process</a:t>
            </a:r>
          </a:p>
        </p:txBody>
      </p:sp>
      <p:sp>
        <p:nvSpPr>
          <p:cNvPr id="2" name="Rectangle 1">
            <a:extLst>
              <a:ext uri="{FF2B5EF4-FFF2-40B4-BE49-F238E27FC236}">
                <a16:creationId xmlns:a16="http://schemas.microsoft.com/office/drawing/2014/main" id="{40D3CE4E-93D4-563C-609C-9DE86DAB153A}"/>
              </a:ext>
            </a:extLst>
          </p:cNvPr>
          <p:cNvSpPr/>
          <p:nvPr/>
        </p:nvSpPr>
        <p:spPr>
          <a:xfrm>
            <a:off x="772636" y="2275368"/>
            <a:ext cx="2602739" cy="1997626"/>
          </a:xfrm>
          <a:prstGeom prst="rect">
            <a:avLst/>
          </a:prstGeom>
          <a:blipFill dpi="0" rotWithShape="1">
            <a:blip r:embed="rId3">
              <a:extLst>
                <a:ext uri="{28A0092B-C50C-407E-A947-70E740481C1C}">
                  <a14:useLocalDpi xmlns:a14="http://schemas.microsoft.com/office/drawing/2010/main" val="0"/>
                </a:ext>
              </a:extLst>
            </a:blip>
            <a:srcRect/>
            <a:stretch>
              <a:fillRect l="-21924" r="-21924"/>
            </a:stretch>
          </a:blipFill>
          <a:ln w="9525">
            <a:solidFill>
              <a:schemeClr val="bg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 name="Speech Bubble: Rectangle 2">
            <a:extLst>
              <a:ext uri="{FF2B5EF4-FFF2-40B4-BE49-F238E27FC236}">
                <a16:creationId xmlns:a16="http://schemas.microsoft.com/office/drawing/2014/main" id="{C743E5BB-14F0-4B83-A92C-41B53823CD83}"/>
              </a:ext>
            </a:extLst>
          </p:cNvPr>
          <p:cNvSpPr/>
          <p:nvPr/>
        </p:nvSpPr>
        <p:spPr>
          <a:xfrm>
            <a:off x="772636" y="4283628"/>
            <a:ext cx="2602739" cy="1351628"/>
          </a:xfrm>
          <a:prstGeom prst="wedgeRectCallout">
            <a:avLst>
              <a:gd name="adj1" fmla="val 20863"/>
              <a:gd name="adj2" fmla="val -68806"/>
            </a:avLst>
          </a:prstGeom>
          <a:solidFill>
            <a:srgbClr val="BFBFBD"/>
          </a:solidFill>
          <a:ln w="9525">
            <a:solidFill>
              <a:schemeClr val="bg1"/>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36000" tIns="0" rIns="0" bIns="0" anchor="ctr"/>
          <a:lstStyle/>
          <a:p>
            <a:pPr algn="ctr">
              <a:spcBef>
                <a:spcPts val="600"/>
              </a:spcBef>
              <a:spcAft>
                <a:spcPts val="1200"/>
              </a:spcAft>
            </a:pPr>
            <a:r>
              <a:rPr lang="en-US" sz="2800" b="1" dirty="0">
                <a:solidFill>
                  <a:schemeClr val="tx1"/>
                </a:solidFill>
                <a:effectLst>
                  <a:outerShdw blurRad="38100" dist="38100" dir="2700000" algn="tl">
                    <a:srgbClr val="000000">
                      <a:alpha val="43137"/>
                    </a:srgbClr>
                  </a:outerShdw>
                </a:effectLst>
                <a:latin typeface="Swis721 Cn BT" panose="020B0506020202030204" pitchFamily="34" charset="0"/>
              </a:rPr>
              <a:t>Grow</a:t>
            </a:r>
          </a:p>
          <a:p>
            <a:pPr algn="ctr">
              <a:lnSpc>
                <a:spcPct val="50000"/>
              </a:lnSpc>
              <a:spcBef>
                <a:spcPts val="600"/>
              </a:spcBef>
            </a:pPr>
            <a:r>
              <a:rPr lang="en-US" sz="2400" dirty="0">
                <a:solidFill>
                  <a:schemeClr val="tx1"/>
                </a:solidFill>
                <a:effectLst>
                  <a:outerShdw blurRad="38100" dist="38100" dir="2700000" algn="tl">
                    <a:srgbClr val="000000">
                      <a:alpha val="43137"/>
                    </a:srgbClr>
                  </a:outerShdw>
                </a:effectLst>
                <a:latin typeface="Swis721 Cn BT" panose="020B0506020202030204" pitchFamily="34" charset="0"/>
              </a:rPr>
              <a:t>What do you want?</a:t>
            </a:r>
          </a:p>
        </p:txBody>
      </p:sp>
      <p:sp>
        <p:nvSpPr>
          <p:cNvPr id="4" name="Speech Bubble: Rectangle 3">
            <a:extLst>
              <a:ext uri="{FF2B5EF4-FFF2-40B4-BE49-F238E27FC236}">
                <a16:creationId xmlns:a16="http://schemas.microsoft.com/office/drawing/2014/main" id="{31AE64DE-DD92-8A15-FEED-289C40074B90}"/>
              </a:ext>
            </a:extLst>
          </p:cNvPr>
          <p:cNvSpPr/>
          <p:nvPr/>
        </p:nvSpPr>
        <p:spPr>
          <a:xfrm>
            <a:off x="772636" y="1573619"/>
            <a:ext cx="2602739" cy="691116"/>
          </a:xfrm>
          <a:prstGeom prst="wedgeRectCallout">
            <a:avLst>
              <a:gd name="adj1" fmla="val -21150"/>
              <a:gd name="adj2" fmla="val 70193"/>
            </a:avLst>
          </a:prstGeom>
          <a:solidFill>
            <a:srgbClr val="BFBFBD"/>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chemeClr val="tx1"/>
                </a:solidFill>
                <a:effectLst>
                  <a:outerShdw blurRad="38100" dist="38100" dir="2700000" algn="tl">
                    <a:srgbClr val="000000">
                      <a:alpha val="43137"/>
                    </a:srgbClr>
                  </a:outerShdw>
                </a:effectLst>
              </a:rPr>
              <a:t>G</a:t>
            </a:r>
          </a:p>
        </p:txBody>
      </p:sp>
      <p:sp>
        <p:nvSpPr>
          <p:cNvPr id="6" name="Rectangle 5">
            <a:extLst>
              <a:ext uri="{FF2B5EF4-FFF2-40B4-BE49-F238E27FC236}">
                <a16:creationId xmlns:a16="http://schemas.microsoft.com/office/drawing/2014/main" id="{93F63D8F-362A-7941-5F0D-0813D01F950B}"/>
              </a:ext>
            </a:extLst>
          </p:cNvPr>
          <p:cNvSpPr/>
          <p:nvPr/>
        </p:nvSpPr>
        <p:spPr>
          <a:xfrm>
            <a:off x="3455584" y="2275368"/>
            <a:ext cx="2602739" cy="1997626"/>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9525">
            <a:solidFill>
              <a:schemeClr val="bg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 name="Rectangle 6">
            <a:extLst>
              <a:ext uri="{FF2B5EF4-FFF2-40B4-BE49-F238E27FC236}">
                <a16:creationId xmlns:a16="http://schemas.microsoft.com/office/drawing/2014/main" id="{3E9EBD0C-1174-23AD-C94D-8440E28DA19E}"/>
              </a:ext>
            </a:extLst>
          </p:cNvPr>
          <p:cNvSpPr/>
          <p:nvPr/>
        </p:nvSpPr>
        <p:spPr>
          <a:xfrm>
            <a:off x="6138532" y="2275368"/>
            <a:ext cx="2602739" cy="1997626"/>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9525">
            <a:solidFill>
              <a:schemeClr val="bg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Rectangle 7">
            <a:extLst>
              <a:ext uri="{FF2B5EF4-FFF2-40B4-BE49-F238E27FC236}">
                <a16:creationId xmlns:a16="http://schemas.microsoft.com/office/drawing/2014/main" id="{7A9509F0-D8E7-903C-7B9F-989F21E655B7}"/>
              </a:ext>
            </a:extLst>
          </p:cNvPr>
          <p:cNvSpPr/>
          <p:nvPr/>
        </p:nvSpPr>
        <p:spPr>
          <a:xfrm>
            <a:off x="8821480" y="2275368"/>
            <a:ext cx="2602739" cy="1997626"/>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w="9525">
            <a:solidFill>
              <a:schemeClr val="bg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Speech Bubble: Rectangle 8">
            <a:extLst>
              <a:ext uri="{FF2B5EF4-FFF2-40B4-BE49-F238E27FC236}">
                <a16:creationId xmlns:a16="http://schemas.microsoft.com/office/drawing/2014/main" id="{D9F5E3D5-E505-0382-B776-46A3402B5F77}"/>
              </a:ext>
            </a:extLst>
          </p:cNvPr>
          <p:cNvSpPr/>
          <p:nvPr/>
        </p:nvSpPr>
        <p:spPr>
          <a:xfrm>
            <a:off x="3450730" y="1573619"/>
            <a:ext cx="2602739" cy="691116"/>
          </a:xfrm>
          <a:prstGeom prst="wedgeRectCallout">
            <a:avLst>
              <a:gd name="adj1" fmla="val -21150"/>
              <a:gd name="adj2" fmla="val 70193"/>
            </a:avLst>
          </a:prstGeom>
          <a:solidFill>
            <a:srgbClr val="819BA7"/>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chemeClr val="tx1"/>
                </a:solidFill>
                <a:effectLst>
                  <a:outerShdw blurRad="38100" dist="38100" dir="2700000" algn="tl">
                    <a:srgbClr val="000000">
                      <a:alpha val="43137"/>
                    </a:srgbClr>
                  </a:outerShdw>
                </a:effectLst>
              </a:rPr>
              <a:t>R</a:t>
            </a:r>
          </a:p>
        </p:txBody>
      </p:sp>
      <p:sp>
        <p:nvSpPr>
          <p:cNvPr id="10" name="Speech Bubble: Rectangle 9">
            <a:extLst>
              <a:ext uri="{FF2B5EF4-FFF2-40B4-BE49-F238E27FC236}">
                <a16:creationId xmlns:a16="http://schemas.microsoft.com/office/drawing/2014/main" id="{1110DFB3-B50B-D404-6591-21B807589DEC}"/>
              </a:ext>
            </a:extLst>
          </p:cNvPr>
          <p:cNvSpPr/>
          <p:nvPr/>
        </p:nvSpPr>
        <p:spPr>
          <a:xfrm>
            <a:off x="6128824" y="1573619"/>
            <a:ext cx="2602739" cy="691116"/>
          </a:xfrm>
          <a:prstGeom prst="wedgeRectCallout">
            <a:avLst>
              <a:gd name="adj1" fmla="val -21150"/>
              <a:gd name="adj2" fmla="val 70193"/>
            </a:avLst>
          </a:prstGeom>
          <a:solidFill>
            <a:srgbClr val="D4DFE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chemeClr val="tx1"/>
                </a:solidFill>
                <a:effectLst>
                  <a:outerShdw blurRad="38100" dist="38100" dir="2700000" algn="tl">
                    <a:srgbClr val="000000">
                      <a:alpha val="43137"/>
                    </a:srgbClr>
                  </a:outerShdw>
                </a:effectLst>
              </a:rPr>
              <a:t>O</a:t>
            </a:r>
          </a:p>
        </p:txBody>
      </p:sp>
      <p:sp>
        <p:nvSpPr>
          <p:cNvPr id="11" name="Speech Bubble: Rectangle 10">
            <a:extLst>
              <a:ext uri="{FF2B5EF4-FFF2-40B4-BE49-F238E27FC236}">
                <a16:creationId xmlns:a16="http://schemas.microsoft.com/office/drawing/2014/main" id="{2EBDF3E3-0C33-2F13-256A-F6B051AA8476}"/>
              </a:ext>
            </a:extLst>
          </p:cNvPr>
          <p:cNvSpPr/>
          <p:nvPr/>
        </p:nvSpPr>
        <p:spPr>
          <a:xfrm>
            <a:off x="8821480" y="1584252"/>
            <a:ext cx="2602739" cy="691116"/>
          </a:xfrm>
          <a:prstGeom prst="wedgeRectCallout">
            <a:avLst>
              <a:gd name="adj1" fmla="val -21150"/>
              <a:gd name="adj2" fmla="val 70193"/>
            </a:avLst>
          </a:prstGeom>
          <a:solidFill>
            <a:srgbClr val="F6E0C5"/>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chemeClr val="tx1"/>
                </a:solidFill>
                <a:effectLst>
                  <a:outerShdw blurRad="38100" dist="38100" dir="2700000" algn="tl">
                    <a:srgbClr val="000000">
                      <a:alpha val="43137"/>
                    </a:srgbClr>
                  </a:outerShdw>
                </a:effectLst>
              </a:rPr>
              <a:t>W</a:t>
            </a:r>
          </a:p>
        </p:txBody>
      </p:sp>
      <p:sp>
        <p:nvSpPr>
          <p:cNvPr id="12" name="Speech Bubble: Rectangle 11">
            <a:extLst>
              <a:ext uri="{FF2B5EF4-FFF2-40B4-BE49-F238E27FC236}">
                <a16:creationId xmlns:a16="http://schemas.microsoft.com/office/drawing/2014/main" id="{061351C3-777C-86E7-8D98-4AAAA7135BAE}"/>
              </a:ext>
            </a:extLst>
          </p:cNvPr>
          <p:cNvSpPr/>
          <p:nvPr/>
        </p:nvSpPr>
        <p:spPr>
          <a:xfrm>
            <a:off x="3450729" y="4272994"/>
            <a:ext cx="2602739" cy="1351628"/>
          </a:xfrm>
          <a:prstGeom prst="wedgeRectCallout">
            <a:avLst>
              <a:gd name="adj1" fmla="val 20863"/>
              <a:gd name="adj2" fmla="val -68806"/>
            </a:avLst>
          </a:prstGeom>
          <a:solidFill>
            <a:srgbClr val="819BA7"/>
          </a:solidFill>
          <a:ln w="9525">
            <a:solidFill>
              <a:schemeClr val="bg1"/>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36000" tIns="0" rIns="0" bIns="0" anchor="ctr"/>
          <a:lstStyle/>
          <a:p>
            <a:pPr algn="ctr">
              <a:spcBef>
                <a:spcPts val="600"/>
              </a:spcBef>
              <a:spcAft>
                <a:spcPts val="1200"/>
              </a:spcAft>
            </a:pPr>
            <a:r>
              <a:rPr lang="en-US" sz="2800" b="1" dirty="0">
                <a:solidFill>
                  <a:schemeClr val="tx1"/>
                </a:solidFill>
                <a:effectLst>
                  <a:outerShdw blurRad="38100" dist="38100" dir="2700000" algn="tl">
                    <a:srgbClr val="000000">
                      <a:alpha val="43137"/>
                    </a:srgbClr>
                  </a:outerShdw>
                </a:effectLst>
                <a:latin typeface="Swis721 Cn BT" panose="020B0506020202030204" pitchFamily="34" charset="0"/>
              </a:rPr>
              <a:t>Reality</a:t>
            </a:r>
          </a:p>
          <a:p>
            <a:pPr algn="ctr">
              <a:lnSpc>
                <a:spcPct val="50000"/>
              </a:lnSpc>
              <a:spcBef>
                <a:spcPts val="600"/>
              </a:spcBef>
            </a:pPr>
            <a:r>
              <a:rPr lang="en-US" sz="2400" dirty="0">
                <a:solidFill>
                  <a:schemeClr val="tx1"/>
                </a:solidFill>
                <a:effectLst>
                  <a:outerShdw blurRad="38100" dist="38100" dir="2700000" algn="tl">
                    <a:srgbClr val="000000">
                      <a:alpha val="43137"/>
                    </a:srgbClr>
                  </a:outerShdw>
                </a:effectLst>
                <a:latin typeface="Swis721 Cn BT" panose="020B0506020202030204" pitchFamily="34" charset="0"/>
              </a:rPr>
              <a:t>Where are you now?</a:t>
            </a:r>
          </a:p>
        </p:txBody>
      </p:sp>
      <p:sp>
        <p:nvSpPr>
          <p:cNvPr id="13" name="Speech Bubble: Rectangle 12">
            <a:extLst>
              <a:ext uri="{FF2B5EF4-FFF2-40B4-BE49-F238E27FC236}">
                <a16:creationId xmlns:a16="http://schemas.microsoft.com/office/drawing/2014/main" id="{D52B220F-48F9-7DAD-99DC-9E7C0B508B85}"/>
              </a:ext>
            </a:extLst>
          </p:cNvPr>
          <p:cNvSpPr/>
          <p:nvPr/>
        </p:nvSpPr>
        <p:spPr>
          <a:xfrm>
            <a:off x="6138532" y="4283628"/>
            <a:ext cx="2602739" cy="1351628"/>
          </a:xfrm>
          <a:prstGeom prst="wedgeRectCallout">
            <a:avLst>
              <a:gd name="adj1" fmla="val 20863"/>
              <a:gd name="adj2" fmla="val -68806"/>
            </a:avLst>
          </a:prstGeom>
          <a:solidFill>
            <a:srgbClr val="D4DFE0"/>
          </a:solidFill>
          <a:ln w="9525">
            <a:solidFill>
              <a:schemeClr val="bg1"/>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36000" tIns="0" rIns="0" bIns="0" anchor="ctr"/>
          <a:lstStyle/>
          <a:p>
            <a:pPr algn="ctr">
              <a:spcBef>
                <a:spcPts val="600"/>
              </a:spcBef>
              <a:spcAft>
                <a:spcPts val="1200"/>
              </a:spcAft>
            </a:pPr>
            <a:r>
              <a:rPr lang="en-US" sz="2800" b="1" dirty="0">
                <a:solidFill>
                  <a:schemeClr val="tx1"/>
                </a:solidFill>
                <a:effectLst>
                  <a:outerShdw blurRad="38100" dist="38100" dir="2700000" algn="tl">
                    <a:srgbClr val="000000">
                      <a:alpha val="43137"/>
                    </a:srgbClr>
                  </a:outerShdw>
                </a:effectLst>
                <a:latin typeface="Swis721 Cn BT" panose="020B0506020202030204" pitchFamily="34" charset="0"/>
              </a:rPr>
              <a:t>Options</a:t>
            </a:r>
          </a:p>
          <a:p>
            <a:pPr algn="ctr">
              <a:lnSpc>
                <a:spcPct val="50000"/>
              </a:lnSpc>
              <a:spcBef>
                <a:spcPts val="600"/>
              </a:spcBef>
            </a:pPr>
            <a:r>
              <a:rPr lang="en-US" sz="2400" dirty="0">
                <a:solidFill>
                  <a:schemeClr val="tx1"/>
                </a:solidFill>
                <a:effectLst>
                  <a:outerShdw blurRad="38100" dist="38100" dir="2700000" algn="tl">
                    <a:srgbClr val="000000">
                      <a:alpha val="43137"/>
                    </a:srgbClr>
                  </a:outerShdw>
                </a:effectLst>
                <a:latin typeface="Swis721 Cn BT" panose="020B0506020202030204" pitchFamily="34" charset="0"/>
              </a:rPr>
              <a:t>What could you do?</a:t>
            </a:r>
          </a:p>
        </p:txBody>
      </p:sp>
      <p:sp>
        <p:nvSpPr>
          <p:cNvPr id="14" name="Speech Bubble: Rectangle 13">
            <a:extLst>
              <a:ext uri="{FF2B5EF4-FFF2-40B4-BE49-F238E27FC236}">
                <a16:creationId xmlns:a16="http://schemas.microsoft.com/office/drawing/2014/main" id="{D7571AFC-71BB-34C0-F5B6-0969C91FD5A7}"/>
              </a:ext>
            </a:extLst>
          </p:cNvPr>
          <p:cNvSpPr/>
          <p:nvPr/>
        </p:nvSpPr>
        <p:spPr>
          <a:xfrm>
            <a:off x="8816625" y="4272994"/>
            <a:ext cx="2602739" cy="1351628"/>
          </a:xfrm>
          <a:prstGeom prst="wedgeRectCallout">
            <a:avLst>
              <a:gd name="adj1" fmla="val 20863"/>
              <a:gd name="adj2" fmla="val -68806"/>
            </a:avLst>
          </a:prstGeom>
          <a:solidFill>
            <a:srgbClr val="F6E0C5"/>
          </a:solidFill>
          <a:ln w="9525">
            <a:solidFill>
              <a:schemeClr val="bg1"/>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36000" tIns="0" rIns="0" bIns="0" anchor="ctr"/>
          <a:lstStyle/>
          <a:p>
            <a:pPr algn="ctr">
              <a:spcBef>
                <a:spcPts val="600"/>
              </a:spcBef>
              <a:spcAft>
                <a:spcPts val="1200"/>
              </a:spcAft>
            </a:pPr>
            <a:r>
              <a:rPr lang="en-US" sz="2800" b="1" dirty="0">
                <a:solidFill>
                  <a:schemeClr val="tx1"/>
                </a:solidFill>
                <a:effectLst>
                  <a:outerShdw blurRad="38100" dist="38100" dir="2700000" algn="tl">
                    <a:srgbClr val="000000">
                      <a:alpha val="43137"/>
                    </a:srgbClr>
                  </a:outerShdw>
                </a:effectLst>
                <a:latin typeface="Swis721 Cn BT" panose="020B0506020202030204" pitchFamily="34" charset="0"/>
              </a:rPr>
              <a:t>Will</a:t>
            </a:r>
          </a:p>
          <a:p>
            <a:pPr algn="ctr">
              <a:lnSpc>
                <a:spcPct val="50000"/>
              </a:lnSpc>
              <a:spcBef>
                <a:spcPts val="600"/>
              </a:spcBef>
            </a:pPr>
            <a:r>
              <a:rPr lang="en-US" sz="2400" dirty="0">
                <a:solidFill>
                  <a:schemeClr val="tx1"/>
                </a:solidFill>
                <a:effectLst>
                  <a:outerShdw blurRad="38100" dist="38100" dir="2700000" algn="tl">
                    <a:srgbClr val="000000">
                      <a:alpha val="43137"/>
                    </a:srgbClr>
                  </a:outerShdw>
                </a:effectLst>
                <a:latin typeface="Swis721 Cn BT" panose="020B0506020202030204" pitchFamily="34" charset="0"/>
              </a:rPr>
              <a:t>What will you do?</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C44E99-8025-6F0D-EB2C-B6A095F11B0C}"/>
              </a:ext>
            </a:extLst>
          </p:cNvPr>
          <p:cNvSpPr>
            <a:spLocks noGrp="1"/>
          </p:cNvSpPr>
          <p:nvPr>
            <p:ph idx="1"/>
          </p:nvPr>
        </p:nvSpPr>
        <p:spPr>
          <a:xfrm>
            <a:off x="900567" y="5888824"/>
            <a:ext cx="10390860" cy="526212"/>
          </a:xfrm>
        </p:spPr>
        <p:txBody>
          <a:bodyPr>
            <a:normAutofit/>
          </a:bodyPr>
          <a:lstStyle/>
          <a:p>
            <a:pPr marL="0" indent="0" algn="ctr">
              <a:buNone/>
            </a:pPr>
            <a:r>
              <a:rPr lang="en-US" sz="2400" b="0" i="0" dirty="0">
                <a:solidFill>
                  <a:srgbClr val="040C28"/>
                </a:solidFill>
                <a:effectLst/>
              </a:rPr>
              <a:t>8</a:t>
            </a:r>
            <a:r>
              <a:rPr lang="en-US" sz="2000" b="0" i="0" dirty="0">
                <a:solidFill>
                  <a:srgbClr val="040C28"/>
                </a:solidFill>
                <a:effectLst/>
              </a:rPr>
              <a:t>0% of outcomes (or outputs) result from 20% of all efforts (or inputs) for any given event</a:t>
            </a:r>
            <a:endParaRPr lang="en-IN" sz="2000" dirty="0"/>
          </a:p>
        </p:txBody>
      </p:sp>
      <p:sp>
        <p:nvSpPr>
          <p:cNvPr id="6" name="Title 1">
            <a:extLst>
              <a:ext uri="{FF2B5EF4-FFF2-40B4-BE49-F238E27FC236}">
                <a16:creationId xmlns:a16="http://schemas.microsoft.com/office/drawing/2014/main" id="{5DE5BE3D-7905-68CE-FCCB-64907A5A8C4F}"/>
              </a:ext>
            </a:extLst>
          </p:cNvPr>
          <p:cNvSpPr txBox="1">
            <a:spLocks/>
          </p:cNvSpPr>
          <p:nvPr/>
        </p:nvSpPr>
        <p:spPr>
          <a:xfrm>
            <a:off x="1387641" y="146231"/>
            <a:ext cx="9416715" cy="7831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Swis721 Cn BT" panose="020B0506020202030204" pitchFamily="34" charset="0"/>
              </a:rPr>
              <a:t>Understanding </a:t>
            </a:r>
            <a:r>
              <a:rPr lang="en-US" sz="4000" b="1" dirty="0">
                <a:solidFill>
                  <a:srgbClr val="01559E"/>
                </a:solidFill>
                <a:latin typeface="Swis721 Cn BT" panose="020B0506020202030204" pitchFamily="34" charset="0"/>
              </a:rPr>
              <a:t>Pareto's</a:t>
            </a:r>
            <a:r>
              <a:rPr lang="en-US" sz="4000" b="1" dirty="0">
                <a:latin typeface="Swis721 Cn BT" panose="020B0506020202030204" pitchFamily="34" charset="0"/>
              </a:rPr>
              <a:t> Principle</a:t>
            </a:r>
          </a:p>
        </p:txBody>
      </p:sp>
      <p:pic>
        <p:nvPicPr>
          <p:cNvPr id="4" name="Picture 3">
            <a:extLst>
              <a:ext uri="{FF2B5EF4-FFF2-40B4-BE49-F238E27FC236}">
                <a16:creationId xmlns:a16="http://schemas.microsoft.com/office/drawing/2014/main" id="{18CB5210-6AC3-FF20-7C92-FB342AFC0547}"/>
              </a:ext>
            </a:extLst>
          </p:cNvPr>
          <p:cNvPicPr>
            <a:picLocks noChangeAspect="1"/>
          </p:cNvPicPr>
          <p:nvPr/>
        </p:nvPicPr>
        <p:blipFill>
          <a:blip r:embed="rId3">
            <a:extLst>
              <a:ext uri="{28A0092B-C50C-407E-A947-70E740481C1C}">
                <a14:useLocalDpi xmlns:a14="http://schemas.microsoft.com/office/drawing/2010/main" val="0"/>
              </a:ext>
            </a:extLst>
          </a:blip>
          <a:srcRect t="2148" b="2148"/>
          <a:stretch/>
        </p:blipFill>
        <p:spPr>
          <a:xfrm>
            <a:off x="2287927" y="1306921"/>
            <a:ext cx="7616141" cy="4373367"/>
          </a:xfrm>
          <a:prstGeom prst="rect">
            <a:avLst/>
          </a:prstGeom>
        </p:spPr>
      </p:pic>
    </p:spTree>
    <p:extLst>
      <p:ext uri="{BB962C8B-B14F-4D97-AF65-F5344CB8AC3E}">
        <p14:creationId xmlns:p14="http://schemas.microsoft.com/office/powerpoint/2010/main" val="2263840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Picture 2" descr="Two Person Handshakes in Front of Books on Shelf">
            <a:extLst>
              <a:ext uri="{FF2B5EF4-FFF2-40B4-BE49-F238E27FC236}">
                <a16:creationId xmlns:a16="http://schemas.microsoft.com/office/drawing/2014/main" id="{DE93DC7B-6EB3-852B-203B-D0862EECF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38320" cy="6644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0410CF5B-02B9-15F8-8BC0-597583E2371F}"/>
              </a:ext>
            </a:extLst>
          </p:cNvPr>
          <p:cNvPicPr>
            <a:picLocks noChangeAspect="1"/>
          </p:cNvPicPr>
          <p:nvPr/>
        </p:nvPicPr>
        <p:blipFill>
          <a:blip r:embed="rId4"/>
          <a:stretch>
            <a:fillRect/>
          </a:stretch>
        </p:blipFill>
        <p:spPr>
          <a:xfrm>
            <a:off x="5023032" y="4925795"/>
            <a:ext cx="507687" cy="507687"/>
          </a:xfrm>
          <a:prstGeom prst="rect">
            <a:avLst/>
          </a:prstGeom>
        </p:spPr>
      </p:pic>
      <p:pic>
        <p:nvPicPr>
          <p:cNvPr id="10" name="Picture 9">
            <a:extLst>
              <a:ext uri="{FF2B5EF4-FFF2-40B4-BE49-F238E27FC236}">
                <a16:creationId xmlns:a16="http://schemas.microsoft.com/office/drawing/2014/main" id="{37429726-DD4E-E52A-8722-77E6F9E95AB4}"/>
              </a:ext>
            </a:extLst>
          </p:cNvPr>
          <p:cNvPicPr>
            <a:picLocks noChangeAspect="1"/>
          </p:cNvPicPr>
          <p:nvPr/>
        </p:nvPicPr>
        <p:blipFill>
          <a:blip r:embed="rId5"/>
          <a:stretch>
            <a:fillRect/>
          </a:stretch>
        </p:blipFill>
        <p:spPr>
          <a:xfrm>
            <a:off x="7620437" y="4881138"/>
            <a:ext cx="552344" cy="552344"/>
          </a:xfrm>
          <a:prstGeom prst="rect">
            <a:avLst/>
          </a:prstGeom>
        </p:spPr>
      </p:pic>
      <p:pic>
        <p:nvPicPr>
          <p:cNvPr id="11" name="Picture 10">
            <a:extLst>
              <a:ext uri="{FF2B5EF4-FFF2-40B4-BE49-F238E27FC236}">
                <a16:creationId xmlns:a16="http://schemas.microsoft.com/office/drawing/2014/main" id="{4B4B306F-DDFD-02C4-0F80-AD7BE5FE3FA6}"/>
              </a:ext>
            </a:extLst>
          </p:cNvPr>
          <p:cNvPicPr>
            <a:picLocks noChangeAspect="1"/>
          </p:cNvPicPr>
          <p:nvPr/>
        </p:nvPicPr>
        <p:blipFill>
          <a:blip r:embed="rId6"/>
          <a:stretch>
            <a:fillRect/>
          </a:stretch>
        </p:blipFill>
        <p:spPr>
          <a:xfrm>
            <a:off x="10399743" y="4832457"/>
            <a:ext cx="649705" cy="649705"/>
          </a:xfrm>
          <a:prstGeom prst="rect">
            <a:avLst/>
          </a:prstGeom>
        </p:spPr>
      </p:pic>
      <p:sp>
        <p:nvSpPr>
          <p:cNvPr id="13" name="TextBox 12">
            <a:extLst>
              <a:ext uri="{FF2B5EF4-FFF2-40B4-BE49-F238E27FC236}">
                <a16:creationId xmlns:a16="http://schemas.microsoft.com/office/drawing/2014/main" id="{0F540D47-B281-16B5-533F-425C3D5CD7D0}"/>
              </a:ext>
            </a:extLst>
          </p:cNvPr>
          <p:cNvSpPr txBox="1"/>
          <p:nvPr/>
        </p:nvSpPr>
        <p:spPr>
          <a:xfrm>
            <a:off x="6744390" y="5433483"/>
            <a:ext cx="2462954" cy="318509"/>
          </a:xfrm>
          <a:prstGeom prst="rect">
            <a:avLst/>
          </a:prstGeom>
          <a:noFill/>
        </p:spPr>
        <p:txBody>
          <a:bodyPr wrap="square" rtlCol="0">
            <a:spAutoFit/>
          </a:bodyPr>
          <a:lstStyle/>
          <a:p>
            <a:r>
              <a:rPr lang="en-IN" sz="1400" dirty="0">
                <a:latin typeface="Swis721 Cn BT" panose="020B0506020202030204" pitchFamily="34" charset="0"/>
              </a:rPr>
              <a:t>Hello@freelancetrainings.com</a:t>
            </a:r>
          </a:p>
        </p:txBody>
      </p:sp>
      <p:sp>
        <p:nvSpPr>
          <p:cNvPr id="14" name="TextBox 13">
            <a:extLst>
              <a:ext uri="{FF2B5EF4-FFF2-40B4-BE49-F238E27FC236}">
                <a16:creationId xmlns:a16="http://schemas.microsoft.com/office/drawing/2014/main" id="{3DCF685F-B7C8-3543-E934-AB6981EFF2B7}"/>
              </a:ext>
            </a:extLst>
          </p:cNvPr>
          <p:cNvSpPr txBox="1"/>
          <p:nvPr/>
        </p:nvSpPr>
        <p:spPr>
          <a:xfrm>
            <a:off x="4666933" y="5444215"/>
            <a:ext cx="1141659" cy="307777"/>
          </a:xfrm>
          <a:prstGeom prst="rect">
            <a:avLst/>
          </a:prstGeom>
          <a:noFill/>
        </p:spPr>
        <p:txBody>
          <a:bodyPr wrap="none" rtlCol="0">
            <a:spAutoFit/>
          </a:bodyPr>
          <a:lstStyle/>
          <a:p>
            <a:r>
              <a:rPr lang="en-US" sz="1400" dirty="0">
                <a:latin typeface="Swis721 Cn BT" panose="020B0506020202030204" pitchFamily="34" charset="0"/>
              </a:rPr>
              <a:t>98752-08472</a:t>
            </a:r>
            <a:endParaRPr lang="en-IN" sz="1400" dirty="0">
              <a:latin typeface="Swis721 Cn BT" panose="020B0506020202030204" pitchFamily="34" charset="0"/>
            </a:endParaRPr>
          </a:p>
        </p:txBody>
      </p:sp>
      <p:sp>
        <p:nvSpPr>
          <p:cNvPr id="15" name="TextBox 14">
            <a:extLst>
              <a:ext uri="{FF2B5EF4-FFF2-40B4-BE49-F238E27FC236}">
                <a16:creationId xmlns:a16="http://schemas.microsoft.com/office/drawing/2014/main" id="{85CB3971-4E46-9414-D30A-E73301646032}"/>
              </a:ext>
            </a:extLst>
          </p:cNvPr>
          <p:cNvSpPr txBox="1"/>
          <p:nvPr/>
        </p:nvSpPr>
        <p:spPr>
          <a:xfrm>
            <a:off x="9695370" y="5433484"/>
            <a:ext cx="2130455" cy="307777"/>
          </a:xfrm>
          <a:prstGeom prst="rect">
            <a:avLst/>
          </a:prstGeom>
          <a:noFill/>
        </p:spPr>
        <p:txBody>
          <a:bodyPr wrap="none" rtlCol="0">
            <a:spAutoFit/>
          </a:bodyPr>
          <a:lstStyle/>
          <a:p>
            <a:r>
              <a:rPr lang="en-IN" sz="1400" dirty="0">
                <a:latin typeface="Swis721 Cn BT" panose="020B0506020202030204" pitchFamily="34" charset="0"/>
              </a:rPr>
              <a:t>www.freelancetrainings.com</a:t>
            </a:r>
          </a:p>
        </p:txBody>
      </p:sp>
      <p:pic>
        <p:nvPicPr>
          <p:cNvPr id="17" name="Picture 16">
            <a:extLst>
              <a:ext uri="{FF2B5EF4-FFF2-40B4-BE49-F238E27FC236}">
                <a16:creationId xmlns:a16="http://schemas.microsoft.com/office/drawing/2014/main" id="{CCC7A4C4-6279-9122-A2D3-05E51AE07642}"/>
              </a:ext>
            </a:extLst>
          </p:cNvPr>
          <p:cNvPicPr>
            <a:picLocks noChangeAspect="1"/>
          </p:cNvPicPr>
          <p:nvPr/>
        </p:nvPicPr>
        <p:blipFill>
          <a:blip r:embed="rId7"/>
          <a:stretch>
            <a:fillRect/>
          </a:stretch>
        </p:blipFill>
        <p:spPr>
          <a:xfrm>
            <a:off x="5501853" y="6255611"/>
            <a:ext cx="315227" cy="315227"/>
          </a:xfrm>
          <a:prstGeom prst="rect">
            <a:avLst/>
          </a:prstGeom>
        </p:spPr>
      </p:pic>
      <p:sp>
        <p:nvSpPr>
          <p:cNvPr id="18" name="TextBox 17">
            <a:extLst>
              <a:ext uri="{FF2B5EF4-FFF2-40B4-BE49-F238E27FC236}">
                <a16:creationId xmlns:a16="http://schemas.microsoft.com/office/drawing/2014/main" id="{749C530B-84F8-0DD8-C408-01BC63946DF0}"/>
              </a:ext>
            </a:extLst>
          </p:cNvPr>
          <p:cNvSpPr txBox="1"/>
          <p:nvPr/>
        </p:nvSpPr>
        <p:spPr>
          <a:xfrm>
            <a:off x="5745960" y="6296521"/>
            <a:ext cx="5326651" cy="307777"/>
          </a:xfrm>
          <a:prstGeom prst="rect">
            <a:avLst/>
          </a:prstGeom>
          <a:noFill/>
        </p:spPr>
        <p:txBody>
          <a:bodyPr wrap="none" rtlCol="0">
            <a:spAutoFit/>
          </a:bodyPr>
          <a:lstStyle/>
          <a:p>
            <a:r>
              <a:rPr lang="en-IN" sz="1400" dirty="0">
                <a:latin typeface="Swis721 Cn BT" panose="020B0506020202030204" pitchFamily="34" charset="0"/>
              </a:rPr>
              <a:t>406, Titanium City Centre Mall, Anand Nagar, Satellite, Ahmedabad-380015</a:t>
            </a:r>
          </a:p>
        </p:txBody>
      </p:sp>
      <p:pic>
        <p:nvPicPr>
          <p:cNvPr id="5" name="Picture 2" descr="Free vector thank you placard concept illustration">
            <a:extLst>
              <a:ext uri="{FF2B5EF4-FFF2-40B4-BE49-F238E27FC236}">
                <a16:creationId xmlns:a16="http://schemas.microsoft.com/office/drawing/2014/main" id="{04504D1F-4823-628D-19FD-9EE5B7A14C3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657" b="14010"/>
          <a:stretch>
            <a:fillRect/>
          </a:stretch>
        </p:blipFill>
        <p:spPr bwMode="auto">
          <a:xfrm>
            <a:off x="5023032" y="783956"/>
            <a:ext cx="5914242" cy="29679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55079C-97DF-A337-E35C-AF78C8F666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34430" y="0"/>
            <a:ext cx="737950" cy="8550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F2F6"/>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1E6C123-23F9-A623-0D0B-02E13098C7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63"/>
          <a:stretch/>
        </p:blipFill>
        <p:spPr>
          <a:xfrm>
            <a:off x="2064855" y="962449"/>
            <a:ext cx="8301054" cy="5641552"/>
          </a:xfrm>
          <a:prstGeom prst="rect">
            <a:avLst/>
          </a:prstGeom>
          <a:solidFill>
            <a:srgbClr val="F1F2F6"/>
          </a:solidFill>
        </p:spPr>
      </p:pic>
      <p:sp>
        <p:nvSpPr>
          <p:cNvPr id="3" name="TextBox 2">
            <a:extLst>
              <a:ext uri="{FF2B5EF4-FFF2-40B4-BE49-F238E27FC236}">
                <a16:creationId xmlns:a16="http://schemas.microsoft.com/office/drawing/2014/main" id="{F72AFF57-0204-65C7-0ECF-5B0E87158308}"/>
              </a:ext>
            </a:extLst>
          </p:cNvPr>
          <p:cNvSpPr txBox="1"/>
          <p:nvPr/>
        </p:nvSpPr>
        <p:spPr>
          <a:xfrm rot="5400000" flipH="1" flipV="1">
            <a:off x="5078713" y="4280348"/>
            <a:ext cx="2402954" cy="2423523"/>
          </a:xfrm>
          <a:prstGeom prst="rect">
            <a:avLst/>
          </a:prstGeom>
          <a:noFill/>
        </p:spPr>
        <p:txBody>
          <a:bodyPr wrap="square">
            <a:prstTxWarp prst="textCircle">
              <a:avLst>
                <a:gd name="adj" fmla="val 10930858"/>
              </a:avLst>
            </a:prstTxWarp>
            <a:spAutoFit/>
          </a:bodyPr>
          <a:lstStyle/>
          <a:p>
            <a:pPr algn="ctr">
              <a:lnSpc>
                <a:spcPct val="80000"/>
              </a:lnSpc>
              <a:spcAft>
                <a:spcPts val="600"/>
              </a:spcAft>
            </a:pPr>
            <a:r>
              <a:rPr lang="en-IN" sz="2000" b="1" dirty="0">
                <a:solidFill>
                  <a:srgbClr val="FF00FF"/>
                </a:solidFill>
              </a:rPr>
              <a:t>First Time Manager Workshop</a:t>
            </a:r>
            <a:endParaRPr lang="en-IN" sz="2000" b="1" dirty="0">
              <a:solidFill>
                <a:schemeClr val="accent2">
                  <a:lumMod val="75000"/>
                </a:schemeClr>
              </a:solidFill>
            </a:endParaRPr>
          </a:p>
        </p:txBody>
      </p:sp>
      <p:sp>
        <p:nvSpPr>
          <p:cNvPr id="23" name="Title 3">
            <a:extLst>
              <a:ext uri="{FF2B5EF4-FFF2-40B4-BE49-F238E27FC236}">
                <a16:creationId xmlns:a16="http://schemas.microsoft.com/office/drawing/2014/main" id="{627502A3-135A-84B3-20E1-8422A766904C}"/>
              </a:ext>
            </a:extLst>
          </p:cNvPr>
          <p:cNvSpPr>
            <a:spLocks noGrp="1"/>
          </p:cNvSpPr>
          <p:nvPr>
            <p:ph type="title" idx="4294967295"/>
          </p:nvPr>
        </p:nvSpPr>
        <p:spPr>
          <a:xfrm>
            <a:off x="1587500" y="227013"/>
            <a:ext cx="9055100" cy="561975"/>
          </a:xfrm>
        </p:spPr>
        <p:txBody>
          <a:bodyPr/>
          <a:lstStyle/>
          <a:p>
            <a:pPr algn="ctr"/>
            <a:r>
              <a:rPr lang="en-IN" sz="4000" dirty="0"/>
              <a:t>Workshop Agenda </a:t>
            </a:r>
            <a:r>
              <a:rPr lang="en-IN" sz="4000" dirty="0">
                <a:solidFill>
                  <a:srgbClr val="01549F"/>
                </a:solidFill>
              </a:rPr>
              <a:t>–</a:t>
            </a:r>
            <a:r>
              <a:rPr lang="en-IN" dirty="0">
                <a:solidFill>
                  <a:srgbClr val="01549F"/>
                </a:solidFill>
              </a:rPr>
              <a:t>Day-1</a:t>
            </a:r>
            <a:endParaRPr lang="en-IN" sz="4000" dirty="0">
              <a:solidFill>
                <a:srgbClr val="01549F"/>
              </a:solidFill>
            </a:endParaRPr>
          </a:p>
        </p:txBody>
      </p:sp>
      <p:sp>
        <p:nvSpPr>
          <p:cNvPr id="26" name="TextBox 25">
            <a:extLst>
              <a:ext uri="{FF2B5EF4-FFF2-40B4-BE49-F238E27FC236}">
                <a16:creationId xmlns:a16="http://schemas.microsoft.com/office/drawing/2014/main" id="{078AC6BF-C79C-A7C4-B5B2-5C6758269E0E}"/>
              </a:ext>
            </a:extLst>
          </p:cNvPr>
          <p:cNvSpPr txBox="1"/>
          <p:nvPr/>
        </p:nvSpPr>
        <p:spPr>
          <a:xfrm>
            <a:off x="5068428" y="1016083"/>
            <a:ext cx="2598414" cy="646331"/>
          </a:xfrm>
          <a:prstGeom prst="rect">
            <a:avLst/>
          </a:prstGeom>
          <a:noFill/>
        </p:spPr>
        <p:txBody>
          <a:bodyPr wrap="square">
            <a:spAutoFit/>
          </a:bodyPr>
          <a:lstStyle/>
          <a:p>
            <a:pPr algn="ctr"/>
            <a:r>
              <a:rPr lang="en-IN" b="1" dirty="0">
                <a:solidFill>
                  <a:srgbClr val="00A7FF"/>
                </a:solidFill>
              </a:rPr>
              <a:t>Making Communication Fool Proof</a:t>
            </a:r>
          </a:p>
        </p:txBody>
      </p:sp>
      <p:sp>
        <p:nvSpPr>
          <p:cNvPr id="27" name="TextBox 26">
            <a:extLst>
              <a:ext uri="{FF2B5EF4-FFF2-40B4-BE49-F238E27FC236}">
                <a16:creationId xmlns:a16="http://schemas.microsoft.com/office/drawing/2014/main" id="{DE39D49D-C741-ED11-1A17-3E5DB7FFD8B0}"/>
              </a:ext>
            </a:extLst>
          </p:cNvPr>
          <p:cNvSpPr txBox="1"/>
          <p:nvPr/>
        </p:nvSpPr>
        <p:spPr>
          <a:xfrm>
            <a:off x="2431079" y="2114029"/>
            <a:ext cx="1522583" cy="646331"/>
          </a:xfrm>
          <a:prstGeom prst="rect">
            <a:avLst/>
          </a:prstGeom>
          <a:noFill/>
        </p:spPr>
        <p:txBody>
          <a:bodyPr wrap="square">
            <a:spAutoFit/>
          </a:bodyPr>
          <a:lstStyle/>
          <a:p>
            <a:pPr algn="ctr"/>
            <a:r>
              <a:rPr lang="en-IN" b="1" dirty="0">
                <a:solidFill>
                  <a:srgbClr val="143258"/>
                </a:solidFill>
              </a:rPr>
              <a:t>Setting SMART Goals</a:t>
            </a:r>
          </a:p>
        </p:txBody>
      </p:sp>
      <p:sp>
        <p:nvSpPr>
          <p:cNvPr id="28" name="TextBox 27">
            <a:extLst>
              <a:ext uri="{FF2B5EF4-FFF2-40B4-BE49-F238E27FC236}">
                <a16:creationId xmlns:a16="http://schemas.microsoft.com/office/drawing/2014/main" id="{E4ADB394-7750-FCE5-7E97-92D4CEDB93CC}"/>
              </a:ext>
            </a:extLst>
          </p:cNvPr>
          <p:cNvSpPr txBox="1"/>
          <p:nvPr/>
        </p:nvSpPr>
        <p:spPr>
          <a:xfrm>
            <a:off x="341376" y="4068989"/>
            <a:ext cx="2459595" cy="646331"/>
          </a:xfrm>
          <a:prstGeom prst="rect">
            <a:avLst/>
          </a:prstGeom>
          <a:noFill/>
        </p:spPr>
        <p:txBody>
          <a:bodyPr wrap="square">
            <a:spAutoFit/>
          </a:bodyPr>
          <a:lstStyle/>
          <a:p>
            <a:pPr algn="ctr"/>
            <a:r>
              <a:rPr lang="en-US" b="1" dirty="0">
                <a:solidFill>
                  <a:srgbClr val="EAB200"/>
                </a:solidFill>
              </a:rPr>
              <a:t>Qualities of being an Effective manager- 7C’s</a:t>
            </a:r>
          </a:p>
        </p:txBody>
      </p:sp>
      <p:sp>
        <p:nvSpPr>
          <p:cNvPr id="29" name="TextBox 28">
            <a:extLst>
              <a:ext uri="{FF2B5EF4-FFF2-40B4-BE49-F238E27FC236}">
                <a16:creationId xmlns:a16="http://schemas.microsoft.com/office/drawing/2014/main" id="{FF093514-1B29-EDA4-ADC7-5E4B993949E5}"/>
              </a:ext>
            </a:extLst>
          </p:cNvPr>
          <p:cNvSpPr txBox="1"/>
          <p:nvPr/>
        </p:nvSpPr>
        <p:spPr>
          <a:xfrm>
            <a:off x="8505380" y="2105822"/>
            <a:ext cx="1990845" cy="646331"/>
          </a:xfrm>
          <a:prstGeom prst="rect">
            <a:avLst/>
          </a:prstGeom>
          <a:noFill/>
        </p:spPr>
        <p:txBody>
          <a:bodyPr wrap="square">
            <a:spAutoFit/>
          </a:bodyPr>
          <a:lstStyle/>
          <a:p>
            <a:pPr algn="ctr"/>
            <a:r>
              <a:rPr lang="en-US" b="1" dirty="0">
                <a:solidFill>
                  <a:srgbClr val="DE3537"/>
                </a:solidFill>
              </a:rPr>
              <a:t>Team Communication</a:t>
            </a:r>
          </a:p>
        </p:txBody>
      </p:sp>
      <p:pic>
        <p:nvPicPr>
          <p:cNvPr id="2" name="Picture 1">
            <a:extLst>
              <a:ext uri="{FF2B5EF4-FFF2-40B4-BE49-F238E27FC236}">
                <a16:creationId xmlns:a16="http://schemas.microsoft.com/office/drawing/2014/main" id="{9E196B38-6119-C708-D103-4CA6CB05C6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4166" y="4655572"/>
            <a:ext cx="1532047" cy="1673073"/>
          </a:xfrm>
          <a:prstGeom prst="rect">
            <a:avLst/>
          </a:prstGeom>
        </p:spPr>
      </p:pic>
      <p:pic>
        <p:nvPicPr>
          <p:cNvPr id="4" name="Picture 3">
            <a:extLst>
              <a:ext uri="{FF2B5EF4-FFF2-40B4-BE49-F238E27FC236}">
                <a16:creationId xmlns:a16="http://schemas.microsoft.com/office/drawing/2014/main" id="{609616EF-6E30-8D78-20E5-A0B450694D09}"/>
              </a:ext>
            </a:extLst>
          </p:cNvPr>
          <p:cNvPicPr>
            <a:picLocks noChangeAspect="1"/>
          </p:cNvPicPr>
          <p:nvPr/>
        </p:nvPicPr>
        <p:blipFill>
          <a:blip r:embed="rId5">
            <a:extLst>
              <a:ext uri="{28A0092B-C50C-407E-A947-70E740481C1C}">
                <a14:useLocalDpi xmlns:a14="http://schemas.microsoft.com/office/drawing/2010/main" val="0"/>
              </a:ext>
            </a:extLst>
          </a:blip>
          <a:srcRect l="10516" r="10516"/>
          <a:stretch/>
        </p:blipFill>
        <p:spPr>
          <a:xfrm>
            <a:off x="2909822" y="3981367"/>
            <a:ext cx="1218181" cy="1258098"/>
          </a:xfrm>
          <a:prstGeom prst="rect">
            <a:avLst/>
          </a:prstGeom>
        </p:spPr>
      </p:pic>
      <p:sp>
        <p:nvSpPr>
          <p:cNvPr id="6" name="TextBox 5">
            <a:extLst>
              <a:ext uri="{FF2B5EF4-FFF2-40B4-BE49-F238E27FC236}">
                <a16:creationId xmlns:a16="http://schemas.microsoft.com/office/drawing/2014/main" id="{7637532B-5174-1685-2506-8688756E1459}"/>
              </a:ext>
            </a:extLst>
          </p:cNvPr>
          <p:cNvSpPr txBox="1"/>
          <p:nvPr/>
        </p:nvSpPr>
        <p:spPr>
          <a:xfrm>
            <a:off x="9596635" y="4068988"/>
            <a:ext cx="2243323" cy="646331"/>
          </a:xfrm>
          <a:prstGeom prst="rect">
            <a:avLst/>
          </a:prstGeom>
          <a:noFill/>
        </p:spPr>
        <p:txBody>
          <a:bodyPr wrap="square">
            <a:spAutoFit/>
          </a:bodyPr>
          <a:lstStyle/>
          <a:p>
            <a:pPr algn="ctr"/>
            <a:r>
              <a:rPr lang="en-IN" b="1" dirty="0">
                <a:solidFill>
                  <a:srgbClr val="1F7CA5"/>
                </a:solidFill>
              </a:rPr>
              <a:t>Delegation-Building Equal Shoulders</a:t>
            </a:r>
          </a:p>
        </p:txBody>
      </p:sp>
      <p:pic>
        <p:nvPicPr>
          <p:cNvPr id="7" name="Picture 6">
            <a:extLst>
              <a:ext uri="{FF2B5EF4-FFF2-40B4-BE49-F238E27FC236}">
                <a16:creationId xmlns:a16="http://schemas.microsoft.com/office/drawing/2014/main" id="{121DAAEA-7DFB-2D6E-B85C-49669712164C}"/>
              </a:ext>
            </a:extLst>
          </p:cNvPr>
          <p:cNvPicPr>
            <a:picLocks noChangeAspect="1"/>
          </p:cNvPicPr>
          <p:nvPr/>
        </p:nvPicPr>
        <p:blipFill rotWithShape="1">
          <a:blip r:embed="rId6">
            <a:extLst>
              <a:ext uri="{28A0092B-C50C-407E-A947-70E740481C1C}">
                <a14:useLocalDpi xmlns:a14="http://schemas.microsoft.com/office/drawing/2010/main" val="0"/>
              </a:ext>
            </a:extLst>
          </a:blip>
          <a:srcRect l="6899" t="13074" r="12215" b="11207"/>
          <a:stretch/>
        </p:blipFill>
        <p:spPr>
          <a:xfrm>
            <a:off x="5559322" y="1958567"/>
            <a:ext cx="1387711" cy="1296469"/>
          </a:xfrm>
          <a:prstGeom prst="rect">
            <a:avLst/>
          </a:prstGeom>
        </p:spPr>
      </p:pic>
      <p:pic>
        <p:nvPicPr>
          <p:cNvPr id="9" name="Picture 8">
            <a:extLst>
              <a:ext uri="{FF2B5EF4-FFF2-40B4-BE49-F238E27FC236}">
                <a16:creationId xmlns:a16="http://schemas.microsoft.com/office/drawing/2014/main" id="{1D62EFCB-CBC5-A995-52EF-B01C9472C2E6}"/>
              </a:ext>
            </a:extLst>
          </p:cNvPr>
          <p:cNvPicPr>
            <a:picLocks noChangeAspect="1"/>
          </p:cNvPicPr>
          <p:nvPr/>
        </p:nvPicPr>
        <p:blipFill rotWithShape="1">
          <a:blip r:embed="rId7">
            <a:extLst>
              <a:ext uri="{28A0092B-C50C-407E-A947-70E740481C1C}">
                <a14:useLocalDpi xmlns:a14="http://schemas.microsoft.com/office/drawing/2010/main" val="0"/>
              </a:ext>
            </a:extLst>
          </a:blip>
          <a:srcRect l="15122" t="15292" r="8992" b="15450"/>
          <a:stretch/>
        </p:blipFill>
        <p:spPr>
          <a:xfrm>
            <a:off x="3947631" y="2661940"/>
            <a:ext cx="1181455" cy="1077840"/>
          </a:xfrm>
          <a:prstGeom prst="rect">
            <a:avLst/>
          </a:prstGeom>
        </p:spPr>
      </p:pic>
      <p:pic>
        <p:nvPicPr>
          <p:cNvPr id="10" name="Picture 9">
            <a:extLst>
              <a:ext uri="{FF2B5EF4-FFF2-40B4-BE49-F238E27FC236}">
                <a16:creationId xmlns:a16="http://schemas.microsoft.com/office/drawing/2014/main" id="{7DD4DB84-3D3E-5C6E-B171-0C837C44B121}"/>
              </a:ext>
            </a:extLst>
          </p:cNvPr>
          <p:cNvPicPr>
            <a:picLocks noChangeAspect="1"/>
          </p:cNvPicPr>
          <p:nvPr/>
        </p:nvPicPr>
        <p:blipFill>
          <a:blip r:embed="rId8">
            <a:extLst>
              <a:ext uri="{28A0092B-C50C-407E-A947-70E740481C1C}">
                <a14:useLocalDpi xmlns:a14="http://schemas.microsoft.com/office/drawing/2010/main" val="0"/>
              </a:ext>
            </a:extLst>
          </a:blip>
          <a:srcRect l="6455" r="6455"/>
          <a:stretch/>
        </p:blipFill>
        <p:spPr>
          <a:xfrm>
            <a:off x="8296041" y="3911940"/>
            <a:ext cx="1398212" cy="1263274"/>
          </a:xfrm>
          <a:prstGeom prst="rect">
            <a:avLst/>
          </a:prstGeom>
        </p:spPr>
      </p:pic>
      <p:pic>
        <p:nvPicPr>
          <p:cNvPr id="11" name="Picture 2">
            <a:extLst>
              <a:ext uri="{FF2B5EF4-FFF2-40B4-BE49-F238E27FC236}">
                <a16:creationId xmlns:a16="http://schemas.microsoft.com/office/drawing/2014/main" id="{F0D4712A-BD82-C72A-D71E-F34C416D2D7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0291" r="5054"/>
          <a:stretch/>
        </p:blipFill>
        <p:spPr bwMode="auto">
          <a:xfrm>
            <a:off x="7448129" y="2623337"/>
            <a:ext cx="1243456" cy="979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F52F494-F2CE-5620-F779-9A2A5F08A48F}"/>
              </a:ext>
            </a:extLst>
          </p:cNvPr>
          <p:cNvSpPr txBox="1"/>
          <p:nvPr/>
        </p:nvSpPr>
        <p:spPr>
          <a:xfrm>
            <a:off x="3206528" y="6218885"/>
            <a:ext cx="6148316" cy="369332"/>
          </a:xfrm>
          <a:prstGeom prst="rect">
            <a:avLst/>
          </a:prstGeom>
          <a:noFill/>
        </p:spPr>
        <p:txBody>
          <a:bodyPr wrap="square">
            <a:spAutoFit/>
          </a:bodyPr>
          <a:lstStyle/>
          <a:p>
            <a:pPr algn="ctr"/>
            <a:r>
              <a:rPr lang="en-IN" b="1" dirty="0">
                <a:solidFill>
                  <a:srgbClr val="39BBBD"/>
                </a:solidFill>
              </a:rPr>
              <a:t>Understanding Managerial Effectiveness</a:t>
            </a:r>
          </a:p>
        </p:txBody>
      </p:sp>
    </p:spTree>
    <p:extLst>
      <p:ext uri="{BB962C8B-B14F-4D97-AF65-F5344CB8AC3E}">
        <p14:creationId xmlns:p14="http://schemas.microsoft.com/office/powerpoint/2010/main" val="18995416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p:bldP spid="27" grpId="0"/>
      <p:bldP spid="28" grpId="0"/>
      <p:bldP spid="29" grpId="0"/>
      <p:bldP spid="6"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F2F6"/>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1E6C123-23F9-A623-0D0B-02E13098C7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63"/>
          <a:stretch/>
        </p:blipFill>
        <p:spPr>
          <a:xfrm>
            <a:off x="2064855" y="962449"/>
            <a:ext cx="8301054" cy="5641552"/>
          </a:xfrm>
          <a:prstGeom prst="rect">
            <a:avLst/>
          </a:prstGeom>
          <a:solidFill>
            <a:srgbClr val="F1F2F6"/>
          </a:solidFill>
        </p:spPr>
      </p:pic>
      <p:sp>
        <p:nvSpPr>
          <p:cNvPr id="3" name="TextBox 2">
            <a:extLst>
              <a:ext uri="{FF2B5EF4-FFF2-40B4-BE49-F238E27FC236}">
                <a16:creationId xmlns:a16="http://schemas.microsoft.com/office/drawing/2014/main" id="{F72AFF57-0204-65C7-0ECF-5B0E87158308}"/>
              </a:ext>
            </a:extLst>
          </p:cNvPr>
          <p:cNvSpPr txBox="1"/>
          <p:nvPr/>
        </p:nvSpPr>
        <p:spPr>
          <a:xfrm rot="5400000" flipH="1" flipV="1">
            <a:off x="5078713" y="4280348"/>
            <a:ext cx="2402954" cy="2423523"/>
          </a:xfrm>
          <a:prstGeom prst="rect">
            <a:avLst/>
          </a:prstGeom>
          <a:noFill/>
        </p:spPr>
        <p:txBody>
          <a:bodyPr wrap="square">
            <a:prstTxWarp prst="textCircle">
              <a:avLst>
                <a:gd name="adj" fmla="val 10930858"/>
              </a:avLst>
            </a:prstTxWarp>
            <a:spAutoFit/>
          </a:bodyPr>
          <a:lstStyle/>
          <a:p>
            <a:pPr algn="ctr">
              <a:lnSpc>
                <a:spcPct val="80000"/>
              </a:lnSpc>
              <a:spcAft>
                <a:spcPts val="600"/>
              </a:spcAft>
            </a:pPr>
            <a:r>
              <a:rPr lang="en-IN" sz="2000" b="1" dirty="0">
                <a:solidFill>
                  <a:srgbClr val="FF00FF"/>
                </a:solidFill>
              </a:rPr>
              <a:t>First Time Manager Workshop</a:t>
            </a:r>
            <a:endParaRPr lang="en-IN" sz="2000" b="1" dirty="0">
              <a:solidFill>
                <a:schemeClr val="accent2">
                  <a:lumMod val="75000"/>
                </a:schemeClr>
              </a:solidFill>
            </a:endParaRPr>
          </a:p>
        </p:txBody>
      </p:sp>
      <p:sp>
        <p:nvSpPr>
          <p:cNvPr id="23" name="Title 3">
            <a:extLst>
              <a:ext uri="{FF2B5EF4-FFF2-40B4-BE49-F238E27FC236}">
                <a16:creationId xmlns:a16="http://schemas.microsoft.com/office/drawing/2014/main" id="{627502A3-135A-84B3-20E1-8422A766904C}"/>
              </a:ext>
            </a:extLst>
          </p:cNvPr>
          <p:cNvSpPr>
            <a:spLocks noGrp="1"/>
          </p:cNvSpPr>
          <p:nvPr>
            <p:ph type="title" idx="4294967295"/>
          </p:nvPr>
        </p:nvSpPr>
        <p:spPr>
          <a:xfrm>
            <a:off x="1587500" y="227013"/>
            <a:ext cx="9055100" cy="561975"/>
          </a:xfrm>
        </p:spPr>
        <p:txBody>
          <a:bodyPr/>
          <a:lstStyle/>
          <a:p>
            <a:pPr algn="ctr"/>
            <a:r>
              <a:rPr lang="en-IN" sz="4000" dirty="0"/>
              <a:t>Workshop Agenda </a:t>
            </a:r>
            <a:r>
              <a:rPr lang="en-IN" sz="4000" dirty="0">
                <a:solidFill>
                  <a:srgbClr val="01549F"/>
                </a:solidFill>
              </a:rPr>
              <a:t>–</a:t>
            </a:r>
            <a:r>
              <a:rPr lang="en-IN" dirty="0">
                <a:solidFill>
                  <a:srgbClr val="01549F"/>
                </a:solidFill>
              </a:rPr>
              <a:t>Day-2</a:t>
            </a:r>
            <a:endParaRPr lang="en-IN" sz="4000" dirty="0">
              <a:solidFill>
                <a:srgbClr val="01549F"/>
              </a:solidFill>
            </a:endParaRPr>
          </a:p>
        </p:txBody>
      </p:sp>
      <p:sp>
        <p:nvSpPr>
          <p:cNvPr id="26" name="TextBox 25">
            <a:extLst>
              <a:ext uri="{FF2B5EF4-FFF2-40B4-BE49-F238E27FC236}">
                <a16:creationId xmlns:a16="http://schemas.microsoft.com/office/drawing/2014/main" id="{078AC6BF-C79C-A7C4-B5B2-5C6758269E0E}"/>
              </a:ext>
            </a:extLst>
          </p:cNvPr>
          <p:cNvSpPr txBox="1"/>
          <p:nvPr/>
        </p:nvSpPr>
        <p:spPr>
          <a:xfrm>
            <a:off x="5157266" y="1070873"/>
            <a:ext cx="2245846" cy="646331"/>
          </a:xfrm>
          <a:prstGeom prst="rect">
            <a:avLst/>
          </a:prstGeom>
          <a:noFill/>
        </p:spPr>
        <p:txBody>
          <a:bodyPr wrap="square">
            <a:spAutoFit/>
          </a:bodyPr>
          <a:lstStyle/>
          <a:p>
            <a:pPr algn="ctr"/>
            <a:r>
              <a:rPr lang="en-IN" b="1" dirty="0">
                <a:solidFill>
                  <a:srgbClr val="00A7FF"/>
                </a:solidFill>
              </a:rPr>
              <a:t>Giving Constructive Feedback</a:t>
            </a:r>
          </a:p>
        </p:txBody>
      </p:sp>
      <p:sp>
        <p:nvSpPr>
          <p:cNvPr id="27" name="TextBox 26">
            <a:extLst>
              <a:ext uri="{FF2B5EF4-FFF2-40B4-BE49-F238E27FC236}">
                <a16:creationId xmlns:a16="http://schemas.microsoft.com/office/drawing/2014/main" id="{DE39D49D-C741-ED11-1A17-3E5DB7FFD8B0}"/>
              </a:ext>
            </a:extLst>
          </p:cNvPr>
          <p:cNvSpPr txBox="1"/>
          <p:nvPr/>
        </p:nvSpPr>
        <p:spPr>
          <a:xfrm>
            <a:off x="1958831" y="2114029"/>
            <a:ext cx="1994832" cy="646331"/>
          </a:xfrm>
          <a:prstGeom prst="rect">
            <a:avLst/>
          </a:prstGeom>
          <a:noFill/>
        </p:spPr>
        <p:txBody>
          <a:bodyPr wrap="square">
            <a:spAutoFit/>
          </a:bodyPr>
          <a:lstStyle/>
          <a:p>
            <a:pPr algn="ctr"/>
            <a:r>
              <a:rPr lang="en-IN" b="1" dirty="0">
                <a:solidFill>
                  <a:srgbClr val="143258"/>
                </a:solidFill>
              </a:rPr>
              <a:t>Motivating &amp; Appreciating Team</a:t>
            </a:r>
          </a:p>
        </p:txBody>
      </p:sp>
      <p:sp>
        <p:nvSpPr>
          <p:cNvPr id="28" name="TextBox 27">
            <a:extLst>
              <a:ext uri="{FF2B5EF4-FFF2-40B4-BE49-F238E27FC236}">
                <a16:creationId xmlns:a16="http://schemas.microsoft.com/office/drawing/2014/main" id="{E4ADB394-7750-FCE5-7E97-92D4CEDB93CC}"/>
              </a:ext>
            </a:extLst>
          </p:cNvPr>
          <p:cNvSpPr txBox="1"/>
          <p:nvPr/>
        </p:nvSpPr>
        <p:spPr>
          <a:xfrm>
            <a:off x="341376" y="4068989"/>
            <a:ext cx="2459595" cy="369332"/>
          </a:xfrm>
          <a:prstGeom prst="rect">
            <a:avLst/>
          </a:prstGeom>
          <a:noFill/>
        </p:spPr>
        <p:txBody>
          <a:bodyPr wrap="square">
            <a:spAutoFit/>
          </a:bodyPr>
          <a:lstStyle/>
          <a:p>
            <a:pPr algn="ctr"/>
            <a:r>
              <a:rPr lang="en-US" b="1" dirty="0">
                <a:solidFill>
                  <a:srgbClr val="00B050"/>
                </a:solidFill>
              </a:rPr>
              <a:t>Building Dream Teams</a:t>
            </a:r>
          </a:p>
        </p:txBody>
      </p:sp>
      <p:sp>
        <p:nvSpPr>
          <p:cNvPr id="29" name="TextBox 28">
            <a:extLst>
              <a:ext uri="{FF2B5EF4-FFF2-40B4-BE49-F238E27FC236}">
                <a16:creationId xmlns:a16="http://schemas.microsoft.com/office/drawing/2014/main" id="{FF093514-1B29-EDA4-ADC7-5E4B993949E5}"/>
              </a:ext>
            </a:extLst>
          </p:cNvPr>
          <p:cNvSpPr txBox="1"/>
          <p:nvPr/>
        </p:nvSpPr>
        <p:spPr>
          <a:xfrm>
            <a:off x="8405225" y="2114029"/>
            <a:ext cx="1990845" cy="646331"/>
          </a:xfrm>
          <a:prstGeom prst="rect">
            <a:avLst/>
          </a:prstGeom>
          <a:noFill/>
        </p:spPr>
        <p:txBody>
          <a:bodyPr wrap="square">
            <a:spAutoFit/>
          </a:bodyPr>
          <a:lstStyle/>
          <a:p>
            <a:pPr algn="ctr"/>
            <a:r>
              <a:rPr lang="en-US" b="1" dirty="0">
                <a:solidFill>
                  <a:srgbClr val="DE3537"/>
                </a:solidFill>
              </a:rPr>
              <a:t>Developing your Team-Coaching</a:t>
            </a:r>
          </a:p>
        </p:txBody>
      </p:sp>
      <p:pic>
        <p:nvPicPr>
          <p:cNvPr id="2" name="Picture 1">
            <a:extLst>
              <a:ext uri="{FF2B5EF4-FFF2-40B4-BE49-F238E27FC236}">
                <a16:creationId xmlns:a16="http://schemas.microsoft.com/office/drawing/2014/main" id="{9E196B38-6119-C708-D103-4CA6CB05C6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4166" y="4655572"/>
            <a:ext cx="1532047" cy="1673073"/>
          </a:xfrm>
          <a:prstGeom prst="rect">
            <a:avLst/>
          </a:prstGeom>
        </p:spPr>
      </p:pic>
      <p:pic>
        <p:nvPicPr>
          <p:cNvPr id="4" name="Picture 3">
            <a:extLst>
              <a:ext uri="{FF2B5EF4-FFF2-40B4-BE49-F238E27FC236}">
                <a16:creationId xmlns:a16="http://schemas.microsoft.com/office/drawing/2014/main" id="{609616EF-6E30-8D78-20E5-A0B450694D09}"/>
              </a:ext>
            </a:extLst>
          </p:cNvPr>
          <p:cNvPicPr>
            <a:picLocks noChangeAspect="1"/>
          </p:cNvPicPr>
          <p:nvPr/>
        </p:nvPicPr>
        <p:blipFill>
          <a:blip r:embed="rId5">
            <a:extLst>
              <a:ext uri="{28A0092B-C50C-407E-A947-70E740481C1C}">
                <a14:useLocalDpi xmlns:a14="http://schemas.microsoft.com/office/drawing/2010/main" val="0"/>
              </a:ext>
            </a:extLst>
          </a:blip>
          <a:srcRect l="1586" r="1586"/>
          <a:stretch/>
        </p:blipFill>
        <p:spPr>
          <a:xfrm>
            <a:off x="2919352" y="4061499"/>
            <a:ext cx="1153680" cy="1191483"/>
          </a:xfrm>
          <a:prstGeom prst="rect">
            <a:avLst/>
          </a:prstGeom>
        </p:spPr>
      </p:pic>
      <p:sp>
        <p:nvSpPr>
          <p:cNvPr id="6" name="TextBox 5">
            <a:extLst>
              <a:ext uri="{FF2B5EF4-FFF2-40B4-BE49-F238E27FC236}">
                <a16:creationId xmlns:a16="http://schemas.microsoft.com/office/drawing/2014/main" id="{7637532B-5174-1685-2506-8688756E1459}"/>
              </a:ext>
            </a:extLst>
          </p:cNvPr>
          <p:cNvSpPr txBox="1"/>
          <p:nvPr/>
        </p:nvSpPr>
        <p:spPr>
          <a:xfrm>
            <a:off x="9559564" y="4068988"/>
            <a:ext cx="2243323" cy="369332"/>
          </a:xfrm>
          <a:prstGeom prst="rect">
            <a:avLst/>
          </a:prstGeom>
          <a:noFill/>
        </p:spPr>
        <p:txBody>
          <a:bodyPr wrap="square">
            <a:spAutoFit/>
          </a:bodyPr>
          <a:lstStyle/>
          <a:p>
            <a:pPr algn="ctr"/>
            <a:r>
              <a:rPr lang="en-IN" b="1" dirty="0">
                <a:solidFill>
                  <a:srgbClr val="1F7CA5"/>
                </a:solidFill>
              </a:rPr>
              <a:t>Time Management</a:t>
            </a:r>
          </a:p>
        </p:txBody>
      </p:sp>
      <p:pic>
        <p:nvPicPr>
          <p:cNvPr id="7" name="Picture 6">
            <a:extLst>
              <a:ext uri="{FF2B5EF4-FFF2-40B4-BE49-F238E27FC236}">
                <a16:creationId xmlns:a16="http://schemas.microsoft.com/office/drawing/2014/main" id="{121DAAEA-7DFB-2D6E-B85C-49669712164C}"/>
              </a:ext>
            </a:extLst>
          </p:cNvPr>
          <p:cNvPicPr>
            <a:picLocks noChangeAspect="1"/>
          </p:cNvPicPr>
          <p:nvPr/>
        </p:nvPicPr>
        <p:blipFill rotWithShape="1">
          <a:blip r:embed="rId6">
            <a:extLst>
              <a:ext uri="{28A0092B-C50C-407E-A947-70E740481C1C}">
                <a14:useLocalDpi xmlns:a14="http://schemas.microsoft.com/office/drawing/2010/main" val="0"/>
              </a:ext>
            </a:extLst>
          </a:blip>
          <a:srcRect l="2311" r="5243"/>
          <a:stretch/>
        </p:blipFill>
        <p:spPr>
          <a:xfrm>
            <a:off x="5526522" y="1948611"/>
            <a:ext cx="1532047" cy="1009620"/>
          </a:xfrm>
          <a:prstGeom prst="rect">
            <a:avLst/>
          </a:prstGeom>
        </p:spPr>
      </p:pic>
      <p:pic>
        <p:nvPicPr>
          <p:cNvPr id="9" name="Picture 8">
            <a:extLst>
              <a:ext uri="{FF2B5EF4-FFF2-40B4-BE49-F238E27FC236}">
                <a16:creationId xmlns:a16="http://schemas.microsoft.com/office/drawing/2014/main" id="{1D62EFCB-CBC5-A995-52EF-B01C9472C2E6}"/>
              </a:ext>
            </a:extLst>
          </p:cNvPr>
          <p:cNvPicPr>
            <a:picLocks noChangeAspect="1"/>
          </p:cNvPicPr>
          <p:nvPr/>
        </p:nvPicPr>
        <p:blipFill rotWithShape="1">
          <a:blip r:embed="rId7">
            <a:extLst>
              <a:ext uri="{28A0092B-C50C-407E-A947-70E740481C1C}">
                <a14:useLocalDpi xmlns:a14="http://schemas.microsoft.com/office/drawing/2010/main" val="0"/>
              </a:ext>
            </a:extLst>
          </a:blip>
          <a:srcRect l="38220" t="9569" r="10419" b="15357"/>
          <a:stretch/>
        </p:blipFill>
        <p:spPr>
          <a:xfrm>
            <a:off x="3914749" y="2401824"/>
            <a:ext cx="1153680" cy="1406082"/>
          </a:xfrm>
          <a:prstGeom prst="rect">
            <a:avLst/>
          </a:prstGeom>
        </p:spPr>
      </p:pic>
      <p:pic>
        <p:nvPicPr>
          <p:cNvPr id="10" name="Picture 9">
            <a:extLst>
              <a:ext uri="{FF2B5EF4-FFF2-40B4-BE49-F238E27FC236}">
                <a16:creationId xmlns:a16="http://schemas.microsoft.com/office/drawing/2014/main" id="{7DD4DB84-3D3E-5C6E-B171-0C837C44B12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5333" r="93867">
                        <a14:foregroundMark x1="89033" y1="63950" x2="89033" y2="63950"/>
                        <a14:foregroundMark x1="88733" y1="72150" x2="88733" y2="72150"/>
                        <a14:foregroundMark x1="88733" y1="75650" x2="88733" y2="75650"/>
                        <a14:foregroundMark x1="86733" y1="67950" x2="86733" y2="67950"/>
                        <a14:foregroundMark x1="79600" y1="37600" x2="79600" y2="37600"/>
                        <a14:foregroundMark x1="79767" y1="38100" x2="81433" y2="47050"/>
                        <a14:foregroundMark x1="81767" y1="50050" x2="80600" y2="58000"/>
                        <a14:foregroundMark x1="89867" y1="57500" x2="88400" y2="70150"/>
                        <a14:foregroundMark x1="88400" y1="70150" x2="88400" y2="70150"/>
                        <a14:foregroundMark x1="93867" y1="63950" x2="90133" y2="74500"/>
                        <a14:foregroundMark x1="90133" y1="74500" x2="90367" y2="75900"/>
                        <a14:foregroundMark x1="93867" y1="63200" x2="92367" y2="65950"/>
                        <a14:foregroundMark x1="9967" y1="55000" x2="11800" y2="68450"/>
                        <a14:foregroundMark x1="11800" y1="68450" x2="9533" y2="77650"/>
                        <a14:foregroundMark x1="9533" y1="77650" x2="9300" y2="83600"/>
                        <a14:foregroundMark x1="5333" y1="61200" x2="8967" y2="67450"/>
                      </a14:backgroundRemoval>
                    </a14:imgEffect>
                  </a14:imgLayer>
                </a14:imgProps>
              </a:ext>
              <a:ext uri="{28A0092B-C50C-407E-A947-70E740481C1C}">
                <a14:useLocalDpi xmlns:a14="http://schemas.microsoft.com/office/drawing/2010/main" val="0"/>
              </a:ext>
            </a:extLst>
          </a:blip>
          <a:srcRect l="-32" r="-158"/>
          <a:stretch/>
        </p:blipFill>
        <p:spPr>
          <a:xfrm>
            <a:off x="7164593" y="2496196"/>
            <a:ext cx="1790598" cy="1191483"/>
          </a:xfrm>
          <a:prstGeom prst="rect">
            <a:avLst/>
          </a:prstGeom>
        </p:spPr>
      </p:pic>
      <p:pic>
        <p:nvPicPr>
          <p:cNvPr id="11" name="Picture 2">
            <a:extLst>
              <a:ext uri="{FF2B5EF4-FFF2-40B4-BE49-F238E27FC236}">
                <a16:creationId xmlns:a16="http://schemas.microsoft.com/office/drawing/2014/main" id="{F0D4712A-BD82-C72A-D71E-F34C416D2D7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452" t="-4011" r="-2953"/>
          <a:stretch/>
        </p:blipFill>
        <p:spPr bwMode="auto">
          <a:xfrm>
            <a:off x="8552729" y="4073950"/>
            <a:ext cx="1122192" cy="1117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36226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64D07E6C-D96F-1CEF-9EDD-D8F5821650F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784" b="98763" l="4750" r="90000">
                        <a14:foregroundMark x1="19900" y1="16976" x2="44450" y2="23918"/>
                        <a14:foregroundMark x1="44450" y1="23918" x2="66350" y2="23505"/>
                        <a14:foregroundMark x1="66350" y1="23505" x2="88150" y2="25292"/>
                        <a14:foregroundMark x1="28650" y1="81512" x2="59750" y2="77251"/>
                        <a14:foregroundMark x1="59750" y1="77251" x2="77650" y2="79244"/>
                        <a14:foregroundMark x1="77650" y1="79244" x2="85600" y2="71684"/>
                        <a14:foregroundMark x1="85600" y1="71684" x2="84850" y2="60481"/>
                        <a14:foregroundMark x1="87200" y1="70997" x2="86250" y2="81581"/>
                        <a14:foregroundMark x1="86250" y1="81581" x2="83050" y2="85017"/>
                        <a14:foregroundMark x1="15900" y1="30103" x2="14750" y2="39588"/>
                        <a14:foregroundMark x1="14750" y1="39588" x2="17500" y2="91821"/>
                        <a14:foregroundMark x1="20350" y1="47629" x2="28750" y2="53883"/>
                        <a14:foregroundMark x1="28750" y1="53883" x2="49250" y2="52027"/>
                        <a14:foregroundMark x1="49250" y1="52027" x2="67650" y2="35326"/>
                        <a14:foregroundMark x1="35300" y1="37320" x2="64600" y2="30722"/>
                        <a14:foregroundMark x1="75900" y1="35120" x2="61200" y2="60825"/>
                        <a14:foregroundMark x1="61200" y1="60825" x2="50150" y2="60619"/>
                        <a14:foregroundMark x1="50150" y1="60619" x2="47750" y2="48247"/>
                        <a14:foregroundMark x1="47750" y1="48247" x2="50900" y2="43849"/>
                        <a14:foregroundMark x1="70500" y1="53746" x2="66800" y2="64192"/>
                        <a14:foregroundMark x1="66800" y1="64192" x2="72900" y2="57113"/>
                        <a14:foregroundMark x1="72900" y1="57113" x2="71450" y2="53471"/>
                        <a14:foregroundMark x1="12550" y1="48247" x2="7200" y2="56220"/>
                        <a14:foregroundMark x1="7200" y1="56220" x2="8150" y2="81375"/>
                        <a14:foregroundMark x1="8150" y1="81375" x2="9700" y2="91065"/>
                        <a14:foregroundMark x1="9700" y1="91065" x2="16600" y2="94777"/>
                        <a14:foregroundMark x1="16600" y1="94777" x2="23400" y2="87079"/>
                        <a14:foregroundMark x1="23400" y1="87079" x2="23400" y2="81718"/>
                        <a14:foregroundMark x1="17950" y1="46942" x2="23500" y2="70103"/>
                        <a14:foregroundMark x1="23500" y1="70103" x2="23550" y2="75601"/>
                        <a14:foregroundMark x1="16850" y1="27216" x2="13350" y2="34708"/>
                        <a14:foregroundMark x1="5850" y1="50241" x2="5100" y2="60137"/>
                        <a14:foregroundMark x1="5100" y1="60137" x2="10000" y2="95052"/>
                        <a14:foregroundMark x1="36750" y1="66873" x2="37250" y2="66873"/>
                        <a14:foregroundMark x1="27200" y1="43849" x2="32300" y2="50859"/>
                        <a14:foregroundMark x1="19100" y1="47148" x2="21950" y2="62268"/>
                        <a14:foregroundMark x1="44550" y1="27010" x2="48050" y2="25498"/>
                        <a14:foregroundMark x1="66200" y1="26392" x2="65550" y2="26804"/>
                        <a14:foregroundMark x1="73700" y1="46942" x2="77200" y2="62199"/>
                        <a14:foregroundMark x1="77200" y1="62199" x2="70300" y2="69416"/>
                        <a14:foregroundMark x1="70300" y1="69416" x2="66850" y2="57320"/>
                        <a14:foregroundMark x1="66850" y1="57320" x2="66850" y2="57251"/>
                        <a14:foregroundMark x1="74800" y1="46048" x2="77950" y2="55052"/>
                        <a14:foregroundMark x1="77950" y1="55052" x2="78600" y2="55464"/>
                        <a14:foregroundMark x1="46000" y1="44536" x2="39450" y2="44948"/>
                        <a14:foregroundMark x1="12550" y1="95945" x2="19700" y2="94914"/>
                        <a14:foregroundMark x1="19700" y1="94914" x2="21800" y2="98763"/>
                        <a14:foregroundMark x1="83250" y1="46735" x2="82100" y2="53265"/>
                        <a14:foregroundMark x1="74000" y1="59175" x2="73200" y2="64467"/>
                        <a14:foregroundMark x1="78800" y1="72096" x2="79550" y2="75189"/>
                        <a14:foregroundMark x1="4750" y1="62268" x2="5550" y2="70103"/>
                        <a14:foregroundMark x1="5550" y1="48247" x2="5550" y2="51959"/>
                        <a14:backgroundMark x1="85300" y1="89072" x2="87350" y2="87285"/>
                      </a14:backgroundRemoval>
                    </a14:imgEffect>
                  </a14:imgLayer>
                </a14:imgProps>
              </a:ext>
              <a:ext uri="{28A0092B-C50C-407E-A947-70E740481C1C}">
                <a14:useLocalDpi xmlns:a14="http://schemas.microsoft.com/office/drawing/2010/main" val="0"/>
              </a:ext>
            </a:extLst>
          </a:blip>
          <a:srcRect l="2013" t="9550" r="10128" b="-378"/>
          <a:stretch/>
        </p:blipFill>
        <p:spPr bwMode="auto">
          <a:xfrm>
            <a:off x="419036" y="1637261"/>
            <a:ext cx="6508831" cy="5005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20C6483-CB2D-8423-8C79-DB46A126FEAF}"/>
              </a:ext>
            </a:extLst>
          </p:cNvPr>
          <p:cNvSpPr>
            <a:spLocks noGrp="1"/>
          </p:cNvSpPr>
          <p:nvPr>
            <p:ph type="title"/>
          </p:nvPr>
        </p:nvSpPr>
        <p:spPr/>
        <p:txBody>
          <a:bodyPr/>
          <a:lstStyle/>
          <a:p>
            <a:r>
              <a:rPr lang="en-IN" altLang="en-US" dirty="0">
                <a:solidFill>
                  <a:srgbClr val="01559E"/>
                </a:solidFill>
              </a:rPr>
              <a:t>Understanding</a:t>
            </a:r>
            <a:r>
              <a:rPr lang="en-IN" altLang="en-US" dirty="0"/>
              <a:t> Managerial Effectiveness</a:t>
            </a:r>
            <a:endParaRPr lang="en-IN" altLang="en-US" b="1" dirty="0"/>
          </a:p>
        </p:txBody>
      </p:sp>
      <p:sp>
        <p:nvSpPr>
          <p:cNvPr id="3" name="Subtitle 2">
            <a:extLst>
              <a:ext uri="{FF2B5EF4-FFF2-40B4-BE49-F238E27FC236}">
                <a16:creationId xmlns:a16="http://schemas.microsoft.com/office/drawing/2014/main" id="{9938EBD4-E069-2207-F6B4-E8057613412F}"/>
              </a:ext>
            </a:extLst>
          </p:cNvPr>
          <p:cNvSpPr>
            <a:spLocks noGrp="1"/>
          </p:cNvSpPr>
          <p:nvPr>
            <p:ph idx="1"/>
          </p:nvPr>
        </p:nvSpPr>
        <p:spPr>
          <a:xfrm>
            <a:off x="6890796" y="1233013"/>
            <a:ext cx="5301203" cy="4918244"/>
          </a:xfrm>
        </p:spPr>
        <p:txBody>
          <a:bodyPr rtlCol="0" anchor="ctr">
            <a:normAutofit/>
          </a:bodyPr>
          <a:lstStyle/>
          <a:p>
            <a:pPr marL="0" indent="0">
              <a:lnSpc>
                <a:spcPct val="150000"/>
              </a:lnSpc>
              <a:spcBef>
                <a:spcPct val="0"/>
              </a:spcBef>
              <a:spcAft>
                <a:spcPts val="2400"/>
              </a:spcAft>
              <a:buNone/>
              <a:defRPr/>
            </a:pPr>
            <a:r>
              <a:rPr lang="en-US" sz="2600" dirty="0">
                <a:effectLst>
                  <a:outerShdw blurRad="38100" dist="38100" dir="2700000" algn="tl">
                    <a:srgbClr val="000000">
                      <a:alpha val="43137"/>
                    </a:srgbClr>
                  </a:outerShdw>
                </a:effectLst>
                <a:ea typeface="+mj-ea"/>
                <a:cs typeface="+mj-cs"/>
              </a:rPr>
              <a:t>Managerial Effectiveness is about </a:t>
            </a:r>
            <a:r>
              <a:rPr lang="en-US" sz="2600" b="1" dirty="0">
                <a:solidFill>
                  <a:srgbClr val="01559E"/>
                </a:solidFill>
                <a:effectLst>
                  <a:outerShdw blurRad="38100" dist="38100" dir="2700000" algn="tl">
                    <a:srgbClr val="000000">
                      <a:alpha val="43137"/>
                    </a:srgbClr>
                  </a:outerShdw>
                </a:effectLst>
                <a:ea typeface="+mj-ea"/>
                <a:cs typeface="+mj-cs"/>
              </a:rPr>
              <a:t>getting results or meeting business objectives</a:t>
            </a:r>
            <a:r>
              <a:rPr lang="en-US" sz="2600" dirty="0">
                <a:solidFill>
                  <a:srgbClr val="01559E"/>
                </a:solidFill>
                <a:effectLst>
                  <a:outerShdw blurRad="38100" dist="38100" dir="2700000" algn="tl">
                    <a:srgbClr val="000000">
                      <a:alpha val="43137"/>
                    </a:srgbClr>
                  </a:outerShdw>
                </a:effectLst>
                <a:ea typeface="+mj-ea"/>
                <a:cs typeface="+mj-cs"/>
              </a:rPr>
              <a:t> </a:t>
            </a:r>
            <a:r>
              <a:rPr lang="en-US" sz="2600" dirty="0">
                <a:effectLst>
                  <a:outerShdw blurRad="38100" dist="38100" dir="2700000" algn="tl">
                    <a:srgbClr val="000000">
                      <a:alpha val="43137"/>
                    </a:srgbClr>
                  </a:outerShdw>
                </a:effectLst>
                <a:ea typeface="+mj-ea"/>
                <a:cs typeface="+mj-cs"/>
              </a:rPr>
              <a:t>through people </a:t>
            </a:r>
            <a:r>
              <a:rPr lang="en-US" sz="2600" b="1" dirty="0">
                <a:solidFill>
                  <a:srgbClr val="01559E"/>
                </a:solidFill>
                <a:effectLst>
                  <a:outerShdw blurRad="38100" dist="38100" dir="2700000" algn="tl">
                    <a:srgbClr val="000000">
                      <a:alpha val="43137"/>
                    </a:srgbClr>
                  </a:outerShdw>
                </a:effectLst>
                <a:ea typeface="+mj-ea"/>
                <a:cs typeface="+mj-cs"/>
              </a:rPr>
              <a:t>in the short &amp; long term.</a:t>
            </a:r>
            <a:endParaRPr lang="en-IN" sz="2600" b="1" dirty="0">
              <a:solidFill>
                <a:srgbClr val="01559E"/>
              </a:solidFill>
              <a:effectLst>
                <a:outerShdw blurRad="38100" dist="38100" dir="2700000" algn="tl">
                  <a:srgbClr val="000000">
                    <a:alpha val="43137"/>
                  </a:srgbClr>
                </a:outerShdw>
              </a:effectLs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3D4D05-CE4B-1442-F07D-1DE506E14747}"/>
              </a:ext>
            </a:extLst>
          </p:cNvPr>
          <p:cNvSpPr>
            <a:spLocks noGrp="1"/>
          </p:cNvSpPr>
          <p:nvPr>
            <p:ph type="title"/>
          </p:nvPr>
        </p:nvSpPr>
        <p:spPr/>
        <p:txBody>
          <a:bodyPr/>
          <a:lstStyle/>
          <a:p>
            <a:r>
              <a:rPr lang="en-US" sz="3800" dirty="0"/>
              <a:t>Individual </a:t>
            </a:r>
            <a:r>
              <a:rPr lang="en-US" sz="3800" dirty="0">
                <a:solidFill>
                  <a:srgbClr val="01549F"/>
                </a:solidFill>
              </a:rPr>
              <a:t>Contributor to Manager </a:t>
            </a:r>
            <a:r>
              <a:rPr lang="en-US" sz="3800" dirty="0"/>
              <a:t>(Shift in Mind-Set)</a:t>
            </a:r>
            <a:endParaRPr lang="en-IN" sz="3800" dirty="0"/>
          </a:p>
        </p:txBody>
      </p:sp>
      <p:pic>
        <p:nvPicPr>
          <p:cNvPr id="1026" name="Picture 2" descr="Photo architecture buildings smile and happy businessman real estate agent or property investment agent with pride in career architect mockup and corporate employee with success opportunity in new york">
            <a:extLst>
              <a:ext uri="{FF2B5EF4-FFF2-40B4-BE49-F238E27FC236}">
                <a16:creationId xmlns:a16="http://schemas.microsoft.com/office/drawing/2014/main" id="{3EA88308-FC33-5962-D16F-1F53FB412C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38"/>
          <a:stretch/>
        </p:blipFill>
        <p:spPr bwMode="auto">
          <a:xfrm>
            <a:off x="0" y="999744"/>
            <a:ext cx="5962650" cy="50047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ABCC8A9-FF47-1449-67F8-0E078CBF86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037" r="15462"/>
          <a:stretch/>
        </p:blipFill>
        <p:spPr bwMode="auto">
          <a:xfrm>
            <a:off x="5962650" y="999743"/>
            <a:ext cx="6229350" cy="50047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56F4042-B08B-DBFE-3DA4-8B8B3AB20D1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2075"/>
          <a:stretch/>
        </p:blipFill>
        <p:spPr>
          <a:xfrm>
            <a:off x="1821690" y="827692"/>
            <a:ext cx="9127351" cy="5781071"/>
          </a:xfrm>
        </p:spPr>
      </p:pic>
      <p:sp>
        <p:nvSpPr>
          <p:cNvPr id="32" name="TextBox 31">
            <a:extLst>
              <a:ext uri="{FF2B5EF4-FFF2-40B4-BE49-F238E27FC236}">
                <a16:creationId xmlns:a16="http://schemas.microsoft.com/office/drawing/2014/main" id="{D63A5413-4261-907D-B7E5-D2C191C51AA1}"/>
              </a:ext>
            </a:extLst>
          </p:cNvPr>
          <p:cNvSpPr txBox="1"/>
          <p:nvPr/>
        </p:nvSpPr>
        <p:spPr>
          <a:xfrm>
            <a:off x="571681" y="5698720"/>
            <a:ext cx="2571750" cy="738664"/>
          </a:xfrm>
          <a:prstGeom prst="rect">
            <a:avLst/>
          </a:prstGeom>
          <a:noFill/>
        </p:spPr>
        <p:txBody>
          <a:bodyPr>
            <a:spAutoFit/>
          </a:bodyPr>
          <a:lstStyle/>
          <a:p>
            <a:pPr algn="ctr" eaLnBrk="1" fontAlgn="auto" hangingPunct="1">
              <a:spcBef>
                <a:spcPts val="0"/>
              </a:spcBef>
              <a:spcAft>
                <a:spcPts val="0"/>
              </a:spcAft>
              <a:defRPr/>
            </a:pPr>
            <a:r>
              <a:rPr lang="en-US" sz="2100" dirty="0">
                <a:solidFill>
                  <a:srgbClr val="01559E"/>
                </a:solidFill>
                <a:effectLst>
                  <a:outerShdw blurRad="38100" dist="38100" dir="2700000" algn="tl">
                    <a:srgbClr val="000000">
                      <a:alpha val="43137"/>
                    </a:srgbClr>
                  </a:outerShdw>
                </a:effectLst>
                <a:latin typeface="Swis721 Cn BT" panose="020B0506020202030204" pitchFamily="34" charset="0"/>
                <a:cs typeface="+mn-cs"/>
              </a:rPr>
              <a:t>Working in Individual Capacity</a:t>
            </a:r>
            <a:endParaRPr lang="en-IN" sz="2100" dirty="0">
              <a:solidFill>
                <a:srgbClr val="01559E"/>
              </a:solidFill>
              <a:effectLst>
                <a:outerShdw blurRad="38100" dist="38100" dir="2700000" algn="tl">
                  <a:srgbClr val="000000">
                    <a:alpha val="43137"/>
                  </a:srgbClr>
                </a:outerShdw>
              </a:effectLst>
              <a:latin typeface="Swis721 Cn BT" panose="020B0506020202030204" pitchFamily="34" charset="0"/>
              <a:cs typeface="+mn-cs"/>
            </a:endParaRPr>
          </a:p>
        </p:txBody>
      </p:sp>
      <p:sp>
        <p:nvSpPr>
          <p:cNvPr id="33" name="TextBox 32">
            <a:extLst>
              <a:ext uri="{FF2B5EF4-FFF2-40B4-BE49-F238E27FC236}">
                <a16:creationId xmlns:a16="http://schemas.microsoft.com/office/drawing/2014/main" id="{3BA5D662-FCB3-E220-E239-C168B81AAEF6}"/>
              </a:ext>
            </a:extLst>
          </p:cNvPr>
          <p:cNvSpPr txBox="1"/>
          <p:nvPr/>
        </p:nvSpPr>
        <p:spPr>
          <a:xfrm>
            <a:off x="898841" y="4744423"/>
            <a:ext cx="2743541" cy="738664"/>
          </a:xfrm>
          <a:prstGeom prst="rect">
            <a:avLst/>
          </a:prstGeom>
          <a:noFill/>
        </p:spPr>
        <p:txBody>
          <a:bodyPr wrap="square">
            <a:spAutoFit/>
          </a:bodyPr>
          <a:lstStyle/>
          <a:p>
            <a:pPr algn="ctr" eaLnBrk="1" fontAlgn="auto" hangingPunct="1">
              <a:spcBef>
                <a:spcPts val="0"/>
              </a:spcBef>
              <a:spcAft>
                <a:spcPts val="0"/>
              </a:spcAft>
              <a:defRPr/>
            </a:pPr>
            <a:r>
              <a:rPr lang="en-US" sz="2100" dirty="0">
                <a:solidFill>
                  <a:srgbClr val="595959"/>
                </a:solidFill>
                <a:effectLst>
                  <a:outerShdw blurRad="38100" dist="38100" dir="2700000" algn="tl">
                    <a:srgbClr val="000000">
                      <a:alpha val="43137"/>
                    </a:srgbClr>
                  </a:outerShdw>
                </a:effectLst>
                <a:latin typeface="Swis721 Cn BT" panose="020B0506020202030204" pitchFamily="34" charset="0"/>
                <a:cs typeface="+mn-cs"/>
              </a:rPr>
              <a:t>Working as a Junior Level Manager</a:t>
            </a:r>
            <a:endParaRPr lang="en-IN" sz="2100" dirty="0">
              <a:solidFill>
                <a:srgbClr val="595959"/>
              </a:solidFill>
              <a:effectLst>
                <a:outerShdw blurRad="38100" dist="38100" dir="2700000" algn="tl">
                  <a:srgbClr val="000000">
                    <a:alpha val="43137"/>
                  </a:srgbClr>
                </a:outerShdw>
              </a:effectLst>
              <a:latin typeface="Swis721 Cn BT" panose="020B0506020202030204" pitchFamily="34" charset="0"/>
              <a:cs typeface="+mn-cs"/>
            </a:endParaRPr>
          </a:p>
        </p:txBody>
      </p:sp>
      <p:sp>
        <p:nvSpPr>
          <p:cNvPr id="34" name="TextBox 33">
            <a:extLst>
              <a:ext uri="{FF2B5EF4-FFF2-40B4-BE49-F238E27FC236}">
                <a16:creationId xmlns:a16="http://schemas.microsoft.com/office/drawing/2014/main" id="{CF50492F-5A63-6249-DCF4-8FB76F0012E2}"/>
              </a:ext>
            </a:extLst>
          </p:cNvPr>
          <p:cNvSpPr txBox="1"/>
          <p:nvPr/>
        </p:nvSpPr>
        <p:spPr>
          <a:xfrm>
            <a:off x="1530528" y="3924383"/>
            <a:ext cx="2470679" cy="738664"/>
          </a:xfrm>
          <a:prstGeom prst="rect">
            <a:avLst/>
          </a:prstGeom>
          <a:noFill/>
        </p:spPr>
        <p:txBody>
          <a:bodyPr wrap="square">
            <a:spAutoFit/>
          </a:bodyPr>
          <a:lstStyle/>
          <a:p>
            <a:pPr algn="ctr" eaLnBrk="1" fontAlgn="auto" hangingPunct="1">
              <a:spcBef>
                <a:spcPts val="0"/>
              </a:spcBef>
              <a:spcAft>
                <a:spcPts val="0"/>
              </a:spcAft>
              <a:defRPr/>
            </a:pPr>
            <a:r>
              <a:rPr lang="en-US" sz="2100" dirty="0">
                <a:solidFill>
                  <a:srgbClr val="01559E"/>
                </a:solidFill>
                <a:effectLst>
                  <a:outerShdw blurRad="38100" dist="38100" dir="2700000" algn="tl">
                    <a:srgbClr val="000000">
                      <a:alpha val="43137"/>
                    </a:srgbClr>
                  </a:outerShdw>
                </a:effectLst>
                <a:latin typeface="Swis721 Cn BT" panose="020B0506020202030204" pitchFamily="34" charset="0"/>
              </a:rPr>
              <a:t>Working as a Mid Level Manager</a:t>
            </a:r>
            <a:endParaRPr lang="en-IN" sz="2100" dirty="0">
              <a:solidFill>
                <a:srgbClr val="01559E"/>
              </a:solidFill>
              <a:effectLst>
                <a:outerShdw blurRad="38100" dist="38100" dir="2700000" algn="tl">
                  <a:srgbClr val="000000">
                    <a:alpha val="43137"/>
                  </a:srgbClr>
                </a:outerShdw>
              </a:effectLst>
              <a:latin typeface="Swis721 Cn BT" panose="020B0506020202030204" pitchFamily="34" charset="0"/>
            </a:endParaRPr>
          </a:p>
        </p:txBody>
      </p:sp>
      <p:sp>
        <p:nvSpPr>
          <p:cNvPr id="35" name="TextBox 34">
            <a:extLst>
              <a:ext uri="{FF2B5EF4-FFF2-40B4-BE49-F238E27FC236}">
                <a16:creationId xmlns:a16="http://schemas.microsoft.com/office/drawing/2014/main" id="{7FFEC181-DFA5-0149-9E18-47EB2278F253}"/>
              </a:ext>
            </a:extLst>
          </p:cNvPr>
          <p:cNvSpPr txBox="1"/>
          <p:nvPr/>
        </p:nvSpPr>
        <p:spPr>
          <a:xfrm>
            <a:off x="1824898" y="3044279"/>
            <a:ext cx="2654507" cy="738664"/>
          </a:xfrm>
          <a:prstGeom prst="rect">
            <a:avLst/>
          </a:prstGeom>
          <a:noFill/>
        </p:spPr>
        <p:txBody>
          <a:bodyPr wrap="square">
            <a:spAutoFit/>
          </a:bodyPr>
          <a:lstStyle/>
          <a:p>
            <a:pPr algn="ctr" eaLnBrk="1" fontAlgn="auto" hangingPunct="1">
              <a:spcBef>
                <a:spcPts val="0"/>
              </a:spcBef>
              <a:spcAft>
                <a:spcPts val="0"/>
              </a:spcAft>
              <a:defRPr/>
            </a:pPr>
            <a:r>
              <a:rPr lang="en-US" sz="2100" dirty="0">
                <a:solidFill>
                  <a:schemeClr val="tx1">
                    <a:lumMod val="65000"/>
                    <a:lumOff val="35000"/>
                  </a:schemeClr>
                </a:solidFill>
                <a:effectLst>
                  <a:outerShdw blurRad="38100" dist="38100" dir="2700000" algn="tl">
                    <a:srgbClr val="000000">
                      <a:alpha val="43137"/>
                    </a:srgbClr>
                  </a:outerShdw>
                </a:effectLst>
                <a:latin typeface="Swis721 Cn BT" panose="020B0506020202030204" pitchFamily="34" charset="0"/>
              </a:rPr>
              <a:t>Working as a Senior Level Manager</a:t>
            </a:r>
            <a:endParaRPr lang="en-IN" sz="2100" dirty="0">
              <a:solidFill>
                <a:schemeClr val="tx1">
                  <a:lumMod val="65000"/>
                  <a:lumOff val="35000"/>
                </a:schemeClr>
              </a:solidFill>
              <a:effectLst>
                <a:outerShdw blurRad="38100" dist="38100" dir="2700000" algn="tl">
                  <a:srgbClr val="000000">
                    <a:alpha val="43137"/>
                  </a:srgbClr>
                </a:outerShdw>
              </a:effectLst>
              <a:latin typeface="Swis721 Cn BT" panose="020B0506020202030204" pitchFamily="34" charset="0"/>
            </a:endParaRPr>
          </a:p>
        </p:txBody>
      </p:sp>
      <p:sp>
        <p:nvSpPr>
          <p:cNvPr id="36" name="TextBox 35">
            <a:extLst>
              <a:ext uri="{FF2B5EF4-FFF2-40B4-BE49-F238E27FC236}">
                <a16:creationId xmlns:a16="http://schemas.microsoft.com/office/drawing/2014/main" id="{3EB3DA63-0F55-584E-C389-116A5313E8A6}"/>
              </a:ext>
            </a:extLst>
          </p:cNvPr>
          <p:cNvSpPr txBox="1"/>
          <p:nvPr/>
        </p:nvSpPr>
        <p:spPr>
          <a:xfrm>
            <a:off x="2750046" y="2193682"/>
            <a:ext cx="2088168" cy="738664"/>
          </a:xfrm>
          <a:prstGeom prst="rect">
            <a:avLst/>
          </a:prstGeom>
          <a:noFill/>
        </p:spPr>
        <p:txBody>
          <a:bodyPr wrap="square">
            <a:spAutoFit/>
          </a:bodyPr>
          <a:lstStyle/>
          <a:p>
            <a:pPr algn="ctr" eaLnBrk="1" fontAlgn="auto" hangingPunct="1">
              <a:spcBef>
                <a:spcPts val="0"/>
              </a:spcBef>
              <a:spcAft>
                <a:spcPts val="0"/>
              </a:spcAft>
              <a:defRPr/>
            </a:pPr>
            <a:r>
              <a:rPr lang="en-US" sz="2100" dirty="0">
                <a:solidFill>
                  <a:srgbClr val="01559E"/>
                </a:solidFill>
                <a:effectLst>
                  <a:outerShdw blurRad="38100" dist="38100" dir="2700000" algn="tl">
                    <a:srgbClr val="000000">
                      <a:alpha val="43137"/>
                    </a:srgbClr>
                  </a:outerShdw>
                </a:effectLst>
                <a:latin typeface="Swis721 Cn BT" panose="020B0506020202030204" pitchFamily="34" charset="0"/>
              </a:rPr>
              <a:t>Working at the CEO Level</a:t>
            </a:r>
            <a:endParaRPr lang="en-IN" sz="2100" dirty="0">
              <a:solidFill>
                <a:srgbClr val="01559E"/>
              </a:solidFill>
              <a:effectLst>
                <a:outerShdw blurRad="38100" dist="38100" dir="2700000" algn="tl">
                  <a:srgbClr val="000000">
                    <a:alpha val="43137"/>
                  </a:srgbClr>
                </a:outerShdw>
              </a:effectLst>
              <a:latin typeface="Swis721 Cn BT" panose="020B0506020202030204" pitchFamily="34" charset="0"/>
            </a:endParaRPr>
          </a:p>
        </p:txBody>
      </p:sp>
      <p:sp>
        <p:nvSpPr>
          <p:cNvPr id="38" name="TextBox 37">
            <a:extLst>
              <a:ext uri="{FF2B5EF4-FFF2-40B4-BE49-F238E27FC236}">
                <a16:creationId xmlns:a16="http://schemas.microsoft.com/office/drawing/2014/main" id="{578402F4-7A4E-D834-CF02-E24124E4B197}"/>
              </a:ext>
            </a:extLst>
          </p:cNvPr>
          <p:cNvSpPr txBox="1"/>
          <p:nvPr/>
        </p:nvSpPr>
        <p:spPr>
          <a:xfrm>
            <a:off x="9494883" y="5867996"/>
            <a:ext cx="1333501" cy="430887"/>
          </a:xfrm>
          <a:prstGeom prst="rect">
            <a:avLst/>
          </a:prstGeom>
          <a:noFill/>
        </p:spPr>
        <p:txBody>
          <a:bodyPr wrap="square">
            <a:spAutoFit/>
          </a:bodyPr>
          <a:lstStyle/>
          <a:p>
            <a:pPr eaLnBrk="1" fontAlgn="auto" hangingPunct="1">
              <a:spcBef>
                <a:spcPts val="0"/>
              </a:spcBef>
              <a:spcAft>
                <a:spcPts val="0"/>
              </a:spcAft>
              <a:defRPr/>
            </a:pPr>
            <a:r>
              <a:rPr lang="en-US" sz="2100" dirty="0">
                <a:solidFill>
                  <a:srgbClr val="01559E"/>
                </a:solidFill>
                <a:effectLst>
                  <a:outerShdw blurRad="38100" dist="38100" dir="2700000" algn="tl">
                    <a:srgbClr val="000000">
                      <a:alpha val="43137"/>
                    </a:srgbClr>
                  </a:outerShdw>
                </a:effectLst>
                <a:latin typeface="Swis721 Cn BT" panose="020B0506020202030204" pitchFamily="34" charset="0"/>
                <a:cs typeface="+mn-cs"/>
              </a:rPr>
              <a:t>You + 0</a:t>
            </a:r>
            <a:endParaRPr lang="en-IN" sz="2100" dirty="0">
              <a:solidFill>
                <a:srgbClr val="01559E"/>
              </a:solidFill>
              <a:effectLst>
                <a:outerShdw blurRad="38100" dist="38100" dir="2700000" algn="tl">
                  <a:srgbClr val="000000">
                    <a:alpha val="43137"/>
                  </a:srgbClr>
                </a:outerShdw>
              </a:effectLst>
              <a:latin typeface="Swis721 Cn BT" panose="020B0506020202030204" pitchFamily="34" charset="0"/>
              <a:cs typeface="+mn-cs"/>
            </a:endParaRPr>
          </a:p>
        </p:txBody>
      </p:sp>
      <p:sp>
        <p:nvSpPr>
          <p:cNvPr id="39" name="TextBox 38">
            <a:extLst>
              <a:ext uri="{FF2B5EF4-FFF2-40B4-BE49-F238E27FC236}">
                <a16:creationId xmlns:a16="http://schemas.microsoft.com/office/drawing/2014/main" id="{291ED4AE-DF0C-C261-87A8-CD7DBAF8A62B}"/>
              </a:ext>
            </a:extLst>
          </p:cNvPr>
          <p:cNvSpPr txBox="1"/>
          <p:nvPr/>
        </p:nvSpPr>
        <p:spPr>
          <a:xfrm>
            <a:off x="9186225" y="4944171"/>
            <a:ext cx="1333500" cy="430887"/>
          </a:xfrm>
          <a:prstGeom prst="rect">
            <a:avLst/>
          </a:prstGeom>
          <a:noFill/>
        </p:spPr>
        <p:txBody>
          <a:bodyPr>
            <a:spAutoFit/>
          </a:bodyPr>
          <a:lstStyle/>
          <a:p>
            <a:pPr eaLnBrk="1" fontAlgn="auto" hangingPunct="1">
              <a:spcBef>
                <a:spcPts val="0"/>
              </a:spcBef>
              <a:spcAft>
                <a:spcPts val="0"/>
              </a:spcAft>
              <a:defRPr/>
            </a:pPr>
            <a:r>
              <a:rPr lang="en-US" sz="2100" dirty="0">
                <a:solidFill>
                  <a:srgbClr val="595959"/>
                </a:solidFill>
                <a:effectLst>
                  <a:outerShdw blurRad="38100" dist="38100" dir="2700000" algn="tl">
                    <a:srgbClr val="000000">
                      <a:alpha val="43137"/>
                    </a:srgbClr>
                  </a:outerShdw>
                </a:effectLst>
                <a:latin typeface="Swis721 Cn BT" panose="020B0506020202030204" pitchFamily="34" charset="0"/>
                <a:cs typeface="+mn-cs"/>
              </a:rPr>
              <a:t>You + 3</a:t>
            </a:r>
            <a:endParaRPr lang="en-IN" sz="2100" dirty="0">
              <a:solidFill>
                <a:srgbClr val="595959"/>
              </a:solidFill>
              <a:effectLst>
                <a:outerShdw blurRad="38100" dist="38100" dir="2700000" algn="tl">
                  <a:srgbClr val="000000">
                    <a:alpha val="43137"/>
                  </a:srgbClr>
                </a:outerShdw>
              </a:effectLst>
              <a:latin typeface="Swis721 Cn BT" panose="020B0506020202030204" pitchFamily="34" charset="0"/>
              <a:cs typeface="+mn-cs"/>
            </a:endParaRPr>
          </a:p>
        </p:txBody>
      </p:sp>
      <p:sp>
        <p:nvSpPr>
          <p:cNvPr id="40" name="TextBox 39">
            <a:extLst>
              <a:ext uri="{FF2B5EF4-FFF2-40B4-BE49-F238E27FC236}">
                <a16:creationId xmlns:a16="http://schemas.microsoft.com/office/drawing/2014/main" id="{E1DA94E8-A5F9-96ED-1DF9-BC8061BCD192}"/>
              </a:ext>
            </a:extLst>
          </p:cNvPr>
          <p:cNvSpPr txBox="1"/>
          <p:nvPr/>
        </p:nvSpPr>
        <p:spPr>
          <a:xfrm>
            <a:off x="8751309" y="4093659"/>
            <a:ext cx="1333500" cy="430887"/>
          </a:xfrm>
          <a:prstGeom prst="rect">
            <a:avLst/>
          </a:prstGeom>
          <a:noFill/>
        </p:spPr>
        <p:txBody>
          <a:bodyPr>
            <a:spAutoFit/>
          </a:bodyPr>
          <a:lstStyle/>
          <a:p>
            <a:pPr eaLnBrk="1" fontAlgn="auto" hangingPunct="1">
              <a:spcBef>
                <a:spcPts val="0"/>
              </a:spcBef>
              <a:spcAft>
                <a:spcPts val="0"/>
              </a:spcAft>
              <a:defRPr/>
            </a:pPr>
            <a:r>
              <a:rPr lang="en-US" sz="2100" dirty="0">
                <a:solidFill>
                  <a:srgbClr val="01559E"/>
                </a:solidFill>
                <a:effectLst>
                  <a:outerShdw blurRad="38100" dist="38100" dir="2700000" algn="tl">
                    <a:srgbClr val="000000">
                      <a:alpha val="43137"/>
                    </a:srgbClr>
                  </a:outerShdw>
                </a:effectLst>
                <a:latin typeface="Swis721 Cn BT" panose="020B0506020202030204" pitchFamily="34" charset="0"/>
                <a:cs typeface="+mn-cs"/>
              </a:rPr>
              <a:t>You + 10</a:t>
            </a:r>
            <a:endParaRPr lang="en-IN" sz="2100" dirty="0">
              <a:solidFill>
                <a:srgbClr val="01559E"/>
              </a:solidFill>
              <a:effectLst>
                <a:outerShdw blurRad="38100" dist="38100" dir="2700000" algn="tl">
                  <a:srgbClr val="000000">
                    <a:alpha val="43137"/>
                  </a:srgbClr>
                </a:outerShdw>
              </a:effectLst>
              <a:latin typeface="Swis721 Cn BT" panose="020B0506020202030204" pitchFamily="34" charset="0"/>
              <a:cs typeface="+mn-cs"/>
            </a:endParaRPr>
          </a:p>
        </p:txBody>
      </p:sp>
      <p:sp>
        <p:nvSpPr>
          <p:cNvPr id="41" name="TextBox 40">
            <a:extLst>
              <a:ext uri="{FF2B5EF4-FFF2-40B4-BE49-F238E27FC236}">
                <a16:creationId xmlns:a16="http://schemas.microsoft.com/office/drawing/2014/main" id="{8DCF8196-7EED-5AFE-5DC0-112728A37777}"/>
              </a:ext>
            </a:extLst>
          </p:cNvPr>
          <p:cNvSpPr txBox="1"/>
          <p:nvPr/>
        </p:nvSpPr>
        <p:spPr>
          <a:xfrm>
            <a:off x="8345854" y="3210911"/>
            <a:ext cx="1333500" cy="430887"/>
          </a:xfrm>
          <a:prstGeom prst="rect">
            <a:avLst/>
          </a:prstGeom>
          <a:noFill/>
        </p:spPr>
        <p:txBody>
          <a:bodyPr>
            <a:spAutoFit/>
          </a:bodyPr>
          <a:lstStyle/>
          <a:p>
            <a:pPr eaLnBrk="1" fontAlgn="auto" hangingPunct="1">
              <a:spcBef>
                <a:spcPts val="0"/>
              </a:spcBef>
              <a:spcAft>
                <a:spcPts val="0"/>
              </a:spcAft>
              <a:defRPr/>
            </a:pPr>
            <a:r>
              <a:rPr lang="en-US" sz="2100" dirty="0">
                <a:solidFill>
                  <a:schemeClr val="tx1">
                    <a:lumMod val="65000"/>
                    <a:lumOff val="35000"/>
                  </a:schemeClr>
                </a:solidFill>
                <a:effectLst>
                  <a:outerShdw blurRad="38100" dist="38100" dir="2700000" algn="tl">
                    <a:srgbClr val="000000">
                      <a:alpha val="43137"/>
                    </a:srgbClr>
                  </a:outerShdw>
                </a:effectLst>
                <a:latin typeface="Swis721 Cn BT" panose="020B0506020202030204" pitchFamily="34" charset="0"/>
                <a:cs typeface="+mn-cs"/>
              </a:rPr>
              <a:t>You + 20</a:t>
            </a:r>
            <a:endParaRPr lang="en-IN" sz="2100" dirty="0">
              <a:solidFill>
                <a:schemeClr val="tx1">
                  <a:lumMod val="65000"/>
                  <a:lumOff val="35000"/>
                </a:schemeClr>
              </a:solidFill>
              <a:effectLst>
                <a:outerShdw blurRad="38100" dist="38100" dir="2700000" algn="tl">
                  <a:srgbClr val="000000">
                    <a:alpha val="43137"/>
                  </a:srgbClr>
                </a:outerShdw>
              </a:effectLst>
              <a:latin typeface="Swis721 Cn BT" panose="020B0506020202030204" pitchFamily="34" charset="0"/>
              <a:cs typeface="+mn-cs"/>
            </a:endParaRPr>
          </a:p>
        </p:txBody>
      </p:sp>
      <p:sp>
        <p:nvSpPr>
          <p:cNvPr id="42" name="TextBox 41">
            <a:extLst>
              <a:ext uri="{FF2B5EF4-FFF2-40B4-BE49-F238E27FC236}">
                <a16:creationId xmlns:a16="http://schemas.microsoft.com/office/drawing/2014/main" id="{72B650E2-C381-C84D-8264-A04790A5D1B9}"/>
              </a:ext>
            </a:extLst>
          </p:cNvPr>
          <p:cNvSpPr txBox="1"/>
          <p:nvPr/>
        </p:nvSpPr>
        <p:spPr>
          <a:xfrm>
            <a:off x="8010069" y="2339808"/>
            <a:ext cx="1660967" cy="430887"/>
          </a:xfrm>
          <a:prstGeom prst="rect">
            <a:avLst/>
          </a:prstGeom>
          <a:noFill/>
        </p:spPr>
        <p:txBody>
          <a:bodyPr wrap="square">
            <a:spAutoFit/>
          </a:bodyPr>
          <a:lstStyle/>
          <a:p>
            <a:pPr eaLnBrk="1" fontAlgn="auto" hangingPunct="1">
              <a:spcBef>
                <a:spcPts val="0"/>
              </a:spcBef>
              <a:spcAft>
                <a:spcPts val="0"/>
              </a:spcAft>
              <a:defRPr/>
            </a:pPr>
            <a:r>
              <a:rPr lang="en-US" sz="2100" dirty="0">
                <a:solidFill>
                  <a:srgbClr val="01559E"/>
                </a:solidFill>
                <a:effectLst>
                  <a:outerShdw blurRad="38100" dist="38100" dir="2700000" algn="tl">
                    <a:srgbClr val="000000">
                      <a:alpha val="43137"/>
                    </a:srgbClr>
                  </a:outerShdw>
                </a:effectLst>
                <a:latin typeface="Swis721 Cn BT" panose="020B0506020202030204" pitchFamily="34" charset="0"/>
                <a:cs typeface="+mn-cs"/>
              </a:rPr>
              <a:t>You + 4000</a:t>
            </a:r>
            <a:endParaRPr lang="en-IN" sz="2100" dirty="0">
              <a:solidFill>
                <a:srgbClr val="01559E"/>
              </a:solidFill>
              <a:effectLst>
                <a:outerShdw blurRad="38100" dist="38100" dir="2700000" algn="tl">
                  <a:srgbClr val="000000">
                    <a:alpha val="43137"/>
                  </a:srgbClr>
                </a:outerShdw>
              </a:effectLst>
              <a:latin typeface="Swis721 Cn BT" panose="020B0506020202030204" pitchFamily="34" charset="0"/>
              <a:cs typeface="+mn-cs"/>
            </a:endParaRPr>
          </a:p>
        </p:txBody>
      </p:sp>
      <p:sp>
        <p:nvSpPr>
          <p:cNvPr id="2" name="Title 1">
            <a:extLst>
              <a:ext uri="{FF2B5EF4-FFF2-40B4-BE49-F238E27FC236}">
                <a16:creationId xmlns:a16="http://schemas.microsoft.com/office/drawing/2014/main" id="{E2BDE57F-8666-D972-705F-7562702C75F1}"/>
              </a:ext>
            </a:extLst>
          </p:cNvPr>
          <p:cNvSpPr>
            <a:spLocks noGrp="1"/>
          </p:cNvSpPr>
          <p:nvPr>
            <p:ph type="title"/>
          </p:nvPr>
        </p:nvSpPr>
        <p:spPr/>
        <p:txBody>
          <a:bodyPr/>
          <a:lstStyle/>
          <a:p>
            <a:r>
              <a:rPr lang="en-IN" dirty="0"/>
              <a:t>The Managerial /Leadership </a:t>
            </a:r>
            <a:r>
              <a:rPr lang="en-IN" dirty="0">
                <a:solidFill>
                  <a:srgbClr val="01549F"/>
                </a:solidFill>
              </a:rPr>
              <a:t>Ladder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8" grpId="0"/>
      <p:bldP spid="39" grpId="0"/>
      <p:bldP spid="40" grpId="0"/>
      <p:bldP spid="4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451A0-B3ED-FCE3-C446-7003FDDE5152}"/>
              </a:ext>
            </a:extLst>
          </p:cNvPr>
          <p:cNvSpPr>
            <a:spLocks noGrp="1"/>
          </p:cNvSpPr>
          <p:nvPr>
            <p:ph idx="1"/>
          </p:nvPr>
        </p:nvSpPr>
        <p:spPr>
          <a:xfrm>
            <a:off x="0" y="1040780"/>
            <a:ext cx="6096000" cy="4966614"/>
          </a:xfrm>
          <a:solidFill>
            <a:srgbClr val="F0F0F0"/>
          </a:solidFill>
        </p:spPr>
        <p:txBody>
          <a:bodyPr tIns="216000">
            <a:noAutofit/>
          </a:bodyPr>
          <a:lstStyle/>
          <a:p>
            <a:pPr marL="1095375" lvl="1" indent="-457200">
              <a:spcBef>
                <a:spcPts val="0"/>
              </a:spcBef>
              <a:spcAft>
                <a:spcPts val="3000"/>
              </a:spcAft>
              <a:buFont typeface="+mj-lt"/>
              <a:buAutoNum type="arabicPeriod"/>
            </a:pPr>
            <a:r>
              <a:rPr lang="en-US" altLang="en-US" sz="2400" dirty="0"/>
              <a:t>Competence </a:t>
            </a:r>
          </a:p>
          <a:p>
            <a:pPr marL="1095375" lvl="1" indent="-457200">
              <a:spcBef>
                <a:spcPts val="0"/>
              </a:spcBef>
              <a:spcAft>
                <a:spcPts val="3000"/>
              </a:spcAft>
              <a:buFont typeface="+mj-lt"/>
              <a:buAutoNum type="arabicPeriod"/>
            </a:pPr>
            <a:r>
              <a:rPr lang="en-US" altLang="en-US" sz="2400" dirty="0"/>
              <a:t>Credibility- Ownership</a:t>
            </a:r>
          </a:p>
          <a:p>
            <a:pPr marL="1095375" lvl="1" indent="-457200">
              <a:spcBef>
                <a:spcPts val="0"/>
              </a:spcBef>
              <a:spcAft>
                <a:spcPts val="3000"/>
              </a:spcAft>
              <a:buFont typeface="+mj-lt"/>
              <a:buAutoNum type="arabicPeriod"/>
            </a:pPr>
            <a:r>
              <a:rPr lang="en-US" altLang="en-US" sz="2400" dirty="0"/>
              <a:t>Care &amp; Connect-Team</a:t>
            </a:r>
          </a:p>
          <a:p>
            <a:pPr marL="1095375" lvl="1" indent="-457200">
              <a:spcBef>
                <a:spcPts val="0"/>
              </a:spcBef>
              <a:spcAft>
                <a:spcPts val="3000"/>
              </a:spcAft>
              <a:buFont typeface="+mj-lt"/>
              <a:buAutoNum type="arabicPeriod"/>
            </a:pPr>
            <a:r>
              <a:rPr lang="en-US" altLang="en-US" sz="2400" dirty="0"/>
              <a:t>Communication</a:t>
            </a:r>
          </a:p>
          <a:p>
            <a:pPr marL="1095375" lvl="1" indent="-457200">
              <a:spcBef>
                <a:spcPts val="0"/>
              </a:spcBef>
              <a:spcAft>
                <a:spcPts val="3000"/>
              </a:spcAft>
              <a:buFont typeface="+mj-lt"/>
              <a:buAutoNum type="arabicPeriod"/>
            </a:pPr>
            <a:r>
              <a:rPr lang="en-US" altLang="en-US" sz="2400" dirty="0"/>
              <a:t>Courage &amp; Commitment</a:t>
            </a:r>
          </a:p>
          <a:p>
            <a:pPr marL="1095375" lvl="1" indent="-457200">
              <a:spcBef>
                <a:spcPts val="0"/>
              </a:spcBef>
              <a:spcAft>
                <a:spcPts val="3000"/>
              </a:spcAft>
              <a:buFont typeface="+mj-lt"/>
              <a:buAutoNum type="arabicPeriod"/>
            </a:pPr>
            <a:r>
              <a:rPr lang="en-US" altLang="en-US" sz="2400" dirty="0"/>
              <a:t>Credit</a:t>
            </a:r>
          </a:p>
          <a:p>
            <a:pPr marL="1095375" lvl="1" indent="-457200">
              <a:spcBef>
                <a:spcPts val="0"/>
              </a:spcBef>
              <a:spcAft>
                <a:spcPts val="3000"/>
              </a:spcAft>
              <a:buFont typeface="+mj-lt"/>
              <a:buAutoNum type="arabicPeriod"/>
            </a:pPr>
            <a:r>
              <a:rPr lang="en-US" altLang="en-US" sz="2400" dirty="0"/>
              <a:t>Check</a:t>
            </a:r>
          </a:p>
          <a:p>
            <a:pPr eaLnBrk="1" hangingPunct="1">
              <a:spcAft>
                <a:spcPts val="3000"/>
              </a:spcAft>
            </a:pPr>
            <a:endParaRPr lang="en-IN" altLang="en-US" dirty="0"/>
          </a:p>
        </p:txBody>
      </p:sp>
      <p:sp>
        <p:nvSpPr>
          <p:cNvPr id="4" name="Title 3">
            <a:extLst>
              <a:ext uri="{FF2B5EF4-FFF2-40B4-BE49-F238E27FC236}">
                <a16:creationId xmlns:a16="http://schemas.microsoft.com/office/drawing/2014/main" id="{AAC68763-DE83-B6B8-63C6-4556C6ACEC22}"/>
              </a:ext>
            </a:extLst>
          </p:cNvPr>
          <p:cNvSpPr>
            <a:spLocks noGrp="1"/>
          </p:cNvSpPr>
          <p:nvPr>
            <p:ph type="title"/>
          </p:nvPr>
        </p:nvSpPr>
        <p:spPr/>
        <p:txBody>
          <a:bodyPr/>
          <a:lstStyle/>
          <a:p>
            <a:r>
              <a:rPr lang="en-US" dirty="0">
                <a:solidFill>
                  <a:srgbClr val="01549F"/>
                </a:solidFill>
              </a:rPr>
              <a:t>7 C’s </a:t>
            </a:r>
            <a:r>
              <a:rPr lang="en-US" dirty="0"/>
              <a:t>of Dream Manager</a:t>
            </a:r>
            <a:endParaRPr lang="en-IN" dirty="0"/>
          </a:p>
        </p:txBody>
      </p:sp>
      <p:pic>
        <p:nvPicPr>
          <p:cNvPr id="11" name="Picture 10">
            <a:extLst>
              <a:ext uri="{FF2B5EF4-FFF2-40B4-BE49-F238E27FC236}">
                <a16:creationId xmlns:a16="http://schemas.microsoft.com/office/drawing/2014/main" id="{3EE3C97B-F7C2-3653-0E4B-8693E4072659}"/>
              </a:ext>
            </a:extLst>
          </p:cNvPr>
          <p:cNvPicPr>
            <a:picLocks noChangeAspect="1"/>
          </p:cNvPicPr>
          <p:nvPr/>
        </p:nvPicPr>
        <p:blipFill>
          <a:blip r:embed="rId3"/>
          <a:stretch>
            <a:fillRect/>
          </a:stretch>
        </p:blipFill>
        <p:spPr>
          <a:xfrm>
            <a:off x="6095472" y="1044820"/>
            <a:ext cx="6096528" cy="49625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BD137-B615-1428-E9F4-14BEE145346F}"/>
              </a:ext>
            </a:extLst>
          </p:cNvPr>
          <p:cNvSpPr>
            <a:spLocks noGrp="1"/>
          </p:cNvSpPr>
          <p:nvPr>
            <p:ph type="title"/>
          </p:nvPr>
        </p:nvSpPr>
        <p:spPr>
          <a:xfrm>
            <a:off x="3532298" y="209346"/>
            <a:ext cx="6780786" cy="745434"/>
          </a:xfrm>
        </p:spPr>
        <p:txBody>
          <a:bodyPr>
            <a:normAutofit/>
          </a:bodyPr>
          <a:lstStyle/>
          <a:p>
            <a:pPr algn="ctr"/>
            <a:r>
              <a:rPr lang="en-IN" b="1" dirty="0">
                <a:solidFill>
                  <a:srgbClr val="004E96"/>
                </a:solidFill>
              </a:rPr>
              <a:t>        Setting</a:t>
            </a:r>
            <a:r>
              <a:rPr lang="en-IN" b="1" dirty="0"/>
              <a:t> SMART Goal</a:t>
            </a:r>
          </a:p>
        </p:txBody>
      </p:sp>
      <p:sp>
        <p:nvSpPr>
          <p:cNvPr id="16" name="Teardrop 15">
            <a:extLst>
              <a:ext uri="{FF2B5EF4-FFF2-40B4-BE49-F238E27FC236}">
                <a16:creationId xmlns:a16="http://schemas.microsoft.com/office/drawing/2014/main" id="{318EC771-2715-A23D-6562-CE12A285746B}"/>
              </a:ext>
            </a:extLst>
          </p:cNvPr>
          <p:cNvSpPr/>
          <p:nvPr/>
        </p:nvSpPr>
        <p:spPr>
          <a:xfrm rot="5400000">
            <a:off x="302978" y="1315092"/>
            <a:ext cx="1296000" cy="1434132"/>
          </a:xfrm>
          <a:prstGeom prst="teardrop">
            <a:avLst/>
          </a:prstGeom>
          <a:solidFill>
            <a:srgbClr val="065381"/>
          </a:solidFill>
          <a:ln w="19050">
            <a:solidFill>
              <a:srgbClr val="06538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IN" sz="4400" b="1" dirty="0">
              <a:solidFill>
                <a:schemeClr val="tx1"/>
              </a:solidFill>
              <a:effectLst>
                <a:outerShdw blurRad="38100" dist="38100" dir="2700000" algn="tl">
                  <a:srgbClr val="000000">
                    <a:alpha val="43137"/>
                  </a:srgbClr>
                </a:outerShdw>
              </a:effectLst>
            </a:endParaRPr>
          </a:p>
        </p:txBody>
      </p:sp>
      <p:sp>
        <p:nvSpPr>
          <p:cNvPr id="18" name="Rectangle: Diagonal Corners Rounded 17">
            <a:extLst>
              <a:ext uri="{FF2B5EF4-FFF2-40B4-BE49-F238E27FC236}">
                <a16:creationId xmlns:a16="http://schemas.microsoft.com/office/drawing/2014/main" id="{0296F5F0-F308-9C76-804B-56451667ADEB}"/>
              </a:ext>
            </a:extLst>
          </p:cNvPr>
          <p:cNvSpPr/>
          <p:nvPr/>
        </p:nvSpPr>
        <p:spPr>
          <a:xfrm>
            <a:off x="1742641" y="1384158"/>
            <a:ext cx="4275383" cy="1296000"/>
          </a:xfrm>
          <a:prstGeom prst="round2DiagRect">
            <a:avLst>
              <a:gd name="adj1" fmla="val 50000"/>
              <a:gd name="adj2" fmla="val 0"/>
            </a:avLst>
          </a:prstGeom>
          <a:noFill/>
          <a:ln w="19050">
            <a:solidFill>
              <a:srgbClr val="06538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450850" indent="-228600">
              <a:spcAft>
                <a:spcPts val="300"/>
              </a:spcAft>
              <a:buFont typeface="+mj-lt"/>
              <a:buAutoNum type="arabicPeriod"/>
            </a:pPr>
            <a:r>
              <a:rPr lang="en-US" sz="1300" dirty="0">
                <a:solidFill>
                  <a:schemeClr val="tx1"/>
                </a:solidFill>
                <a:effectLst>
                  <a:outerShdw blurRad="38100" dist="38100" dir="2700000" algn="tl">
                    <a:srgbClr val="000000">
                      <a:alpha val="43137"/>
                    </a:srgbClr>
                  </a:outerShdw>
                </a:effectLst>
              </a:rPr>
              <a:t>Who: Who is involved in this goal?</a:t>
            </a:r>
          </a:p>
          <a:p>
            <a:pPr marL="450850" indent="-228600">
              <a:spcAft>
                <a:spcPts val="300"/>
              </a:spcAft>
              <a:buFont typeface="+mj-lt"/>
              <a:buAutoNum type="arabicPeriod"/>
            </a:pPr>
            <a:r>
              <a:rPr lang="en-US" sz="1300" dirty="0">
                <a:solidFill>
                  <a:schemeClr val="tx1"/>
                </a:solidFill>
                <a:effectLst>
                  <a:outerShdw blurRad="38100" dist="38100" dir="2700000" algn="tl">
                    <a:srgbClr val="000000">
                      <a:alpha val="43137"/>
                    </a:srgbClr>
                  </a:outerShdw>
                </a:effectLst>
              </a:rPr>
              <a:t>What: What do I want to accomplish?</a:t>
            </a:r>
          </a:p>
          <a:p>
            <a:pPr marL="450850" indent="-228600">
              <a:spcAft>
                <a:spcPts val="300"/>
              </a:spcAft>
              <a:buFont typeface="+mj-lt"/>
              <a:buAutoNum type="arabicPeriod"/>
            </a:pPr>
            <a:r>
              <a:rPr lang="en-US" sz="1300" dirty="0">
                <a:solidFill>
                  <a:schemeClr val="tx1"/>
                </a:solidFill>
                <a:effectLst>
                  <a:outerShdw blurRad="38100" dist="38100" dir="2700000" algn="tl">
                    <a:srgbClr val="000000">
                      <a:alpha val="43137"/>
                    </a:srgbClr>
                  </a:outerShdw>
                </a:effectLst>
              </a:rPr>
              <a:t>Where: Where is this goal to be achieved?</a:t>
            </a:r>
          </a:p>
          <a:p>
            <a:pPr marL="450850" indent="-228600">
              <a:spcAft>
                <a:spcPts val="300"/>
              </a:spcAft>
              <a:buFont typeface="+mj-lt"/>
              <a:buAutoNum type="arabicPeriod"/>
            </a:pPr>
            <a:r>
              <a:rPr lang="en-US" sz="1300" dirty="0">
                <a:solidFill>
                  <a:schemeClr val="tx1"/>
                </a:solidFill>
                <a:effectLst>
                  <a:outerShdw blurRad="38100" dist="38100" dir="2700000" algn="tl">
                    <a:srgbClr val="000000">
                      <a:alpha val="43137"/>
                    </a:srgbClr>
                  </a:outerShdw>
                </a:effectLst>
              </a:rPr>
              <a:t>When: When do I want to achieve this goal?</a:t>
            </a:r>
          </a:p>
          <a:p>
            <a:pPr marL="450850" indent="-228600">
              <a:spcAft>
                <a:spcPts val="300"/>
              </a:spcAft>
              <a:buFont typeface="+mj-lt"/>
              <a:buAutoNum type="arabicPeriod"/>
            </a:pPr>
            <a:r>
              <a:rPr lang="en-US" sz="1300" dirty="0">
                <a:solidFill>
                  <a:schemeClr val="tx1"/>
                </a:solidFill>
                <a:effectLst>
                  <a:outerShdw blurRad="38100" dist="38100" dir="2700000" algn="tl">
                    <a:srgbClr val="000000">
                      <a:alpha val="43137"/>
                    </a:srgbClr>
                  </a:outerShdw>
                </a:effectLst>
              </a:rPr>
              <a:t>Why: Why do I want to achieve this goal?</a:t>
            </a:r>
          </a:p>
        </p:txBody>
      </p:sp>
      <p:pic>
        <p:nvPicPr>
          <p:cNvPr id="35" name="Picture 34">
            <a:extLst>
              <a:ext uri="{FF2B5EF4-FFF2-40B4-BE49-F238E27FC236}">
                <a16:creationId xmlns:a16="http://schemas.microsoft.com/office/drawing/2014/main" id="{CE291B3D-CF59-FD21-0C35-CD02DA156C2D}"/>
              </a:ext>
            </a:extLst>
          </p:cNvPr>
          <p:cNvPicPr>
            <a:picLocks noChangeAspect="1"/>
          </p:cNvPicPr>
          <p:nvPr/>
        </p:nvPicPr>
        <p:blipFill>
          <a:blip r:embed="rId3"/>
          <a:stretch>
            <a:fillRect/>
          </a:stretch>
        </p:blipFill>
        <p:spPr>
          <a:xfrm>
            <a:off x="2829757" y="0"/>
            <a:ext cx="2331675" cy="1352257"/>
          </a:xfrm>
          <a:prstGeom prst="rect">
            <a:avLst/>
          </a:prstGeom>
        </p:spPr>
      </p:pic>
      <p:sp>
        <p:nvSpPr>
          <p:cNvPr id="5" name="Teardrop 4">
            <a:extLst>
              <a:ext uri="{FF2B5EF4-FFF2-40B4-BE49-F238E27FC236}">
                <a16:creationId xmlns:a16="http://schemas.microsoft.com/office/drawing/2014/main" id="{066ED8D9-335B-6752-00C4-54F4211AACE3}"/>
              </a:ext>
            </a:extLst>
          </p:cNvPr>
          <p:cNvSpPr/>
          <p:nvPr/>
        </p:nvSpPr>
        <p:spPr>
          <a:xfrm rot="5400000">
            <a:off x="6257384" y="1315092"/>
            <a:ext cx="1296000" cy="1434132"/>
          </a:xfrm>
          <a:prstGeom prst="teardrop">
            <a:avLst/>
          </a:prstGeom>
          <a:solidFill>
            <a:srgbClr val="3CCAD6"/>
          </a:solidFill>
          <a:ln w="19050">
            <a:solidFill>
              <a:srgbClr val="3CCAD6"/>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IN" sz="4400" b="1" dirty="0">
              <a:solidFill>
                <a:schemeClr val="tx1"/>
              </a:solidFill>
              <a:effectLst>
                <a:outerShdw blurRad="38100" dist="38100" dir="2700000" algn="tl">
                  <a:srgbClr val="000000">
                    <a:alpha val="43137"/>
                  </a:srgbClr>
                </a:outerShdw>
              </a:effectLst>
            </a:endParaRPr>
          </a:p>
        </p:txBody>
      </p:sp>
      <p:sp>
        <p:nvSpPr>
          <p:cNvPr id="6" name="Rectangle: Diagonal Corners Rounded 5">
            <a:extLst>
              <a:ext uri="{FF2B5EF4-FFF2-40B4-BE49-F238E27FC236}">
                <a16:creationId xmlns:a16="http://schemas.microsoft.com/office/drawing/2014/main" id="{2DC350CF-2C18-1B93-DE09-2DDC8E7A67A3}"/>
              </a:ext>
            </a:extLst>
          </p:cNvPr>
          <p:cNvSpPr/>
          <p:nvPr/>
        </p:nvSpPr>
        <p:spPr>
          <a:xfrm>
            <a:off x="7697047" y="1384158"/>
            <a:ext cx="4275383" cy="1296000"/>
          </a:xfrm>
          <a:prstGeom prst="round2DiagRect">
            <a:avLst>
              <a:gd name="adj1" fmla="val 50000"/>
              <a:gd name="adj2" fmla="val 0"/>
            </a:avLst>
          </a:prstGeom>
          <a:noFill/>
          <a:ln w="19050">
            <a:solidFill>
              <a:srgbClr val="3CCAD6"/>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spcAft>
                <a:spcPts val="600"/>
              </a:spcAft>
              <a:buFont typeface="+mj-lt"/>
              <a:buAutoNum type="arabicPeriod"/>
            </a:pPr>
            <a:r>
              <a:rPr lang="en-US" sz="1300" dirty="0">
                <a:solidFill>
                  <a:schemeClr val="tx1"/>
                </a:solidFill>
                <a:effectLst>
                  <a:outerShdw blurRad="38100" dist="38100" dir="2700000" algn="tl">
                    <a:srgbClr val="000000">
                      <a:alpha val="43137"/>
                    </a:srgbClr>
                  </a:outerShdw>
                </a:effectLst>
              </a:rPr>
              <a:t>How many/much?</a:t>
            </a:r>
          </a:p>
          <a:p>
            <a:pPr marL="228600" indent="-228600">
              <a:spcAft>
                <a:spcPts val="600"/>
              </a:spcAft>
              <a:buFont typeface="+mj-lt"/>
              <a:buAutoNum type="arabicPeriod"/>
            </a:pPr>
            <a:r>
              <a:rPr lang="en-US" sz="1300" dirty="0">
                <a:solidFill>
                  <a:schemeClr val="tx1"/>
                </a:solidFill>
                <a:effectLst>
                  <a:outerShdw blurRad="38100" dist="38100" dir="2700000" algn="tl">
                    <a:srgbClr val="000000">
                      <a:alpha val="43137"/>
                    </a:srgbClr>
                  </a:outerShdw>
                </a:effectLst>
              </a:rPr>
              <a:t>How do I know if I have reached my goal?</a:t>
            </a:r>
          </a:p>
          <a:p>
            <a:pPr marL="228600" indent="-228600">
              <a:spcAft>
                <a:spcPts val="600"/>
              </a:spcAft>
              <a:buFont typeface="+mj-lt"/>
              <a:buAutoNum type="arabicPeriod"/>
            </a:pPr>
            <a:r>
              <a:rPr lang="en-US" sz="1300" dirty="0">
                <a:solidFill>
                  <a:schemeClr val="tx1"/>
                </a:solidFill>
                <a:effectLst>
                  <a:outerShdw blurRad="38100" dist="38100" dir="2700000" algn="tl">
                    <a:srgbClr val="000000">
                      <a:alpha val="43137"/>
                    </a:srgbClr>
                  </a:outerShdw>
                </a:effectLst>
              </a:rPr>
              <a:t>What is my indicator of progress?</a:t>
            </a:r>
          </a:p>
        </p:txBody>
      </p:sp>
      <p:sp>
        <p:nvSpPr>
          <p:cNvPr id="7" name="Teardrop 6">
            <a:extLst>
              <a:ext uri="{FF2B5EF4-FFF2-40B4-BE49-F238E27FC236}">
                <a16:creationId xmlns:a16="http://schemas.microsoft.com/office/drawing/2014/main" id="{3C8CC4EB-B394-F200-FE62-2F1927B1FAEA}"/>
              </a:ext>
            </a:extLst>
          </p:cNvPr>
          <p:cNvSpPr/>
          <p:nvPr/>
        </p:nvSpPr>
        <p:spPr>
          <a:xfrm rot="5400000">
            <a:off x="302978" y="3199965"/>
            <a:ext cx="1296000" cy="1434132"/>
          </a:xfrm>
          <a:prstGeom prst="teardrop">
            <a:avLst/>
          </a:prstGeom>
          <a:solidFill>
            <a:srgbClr val="FFCD2E"/>
          </a:solidFill>
          <a:ln w="19050">
            <a:solidFill>
              <a:srgbClr val="FFCD2E"/>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IN" sz="4400" b="1" dirty="0">
              <a:solidFill>
                <a:schemeClr val="tx1"/>
              </a:solidFill>
              <a:effectLst>
                <a:outerShdw blurRad="38100" dist="38100" dir="2700000" algn="tl">
                  <a:srgbClr val="000000">
                    <a:alpha val="43137"/>
                  </a:srgbClr>
                </a:outerShdw>
              </a:effectLst>
            </a:endParaRPr>
          </a:p>
        </p:txBody>
      </p:sp>
      <p:sp>
        <p:nvSpPr>
          <p:cNvPr id="9" name="Rectangle: Diagonal Corners Rounded 8">
            <a:extLst>
              <a:ext uri="{FF2B5EF4-FFF2-40B4-BE49-F238E27FC236}">
                <a16:creationId xmlns:a16="http://schemas.microsoft.com/office/drawing/2014/main" id="{1156FBB1-D2C3-B9D7-AF03-9F4CBDBBB59F}"/>
              </a:ext>
            </a:extLst>
          </p:cNvPr>
          <p:cNvSpPr/>
          <p:nvPr/>
        </p:nvSpPr>
        <p:spPr>
          <a:xfrm>
            <a:off x="1742641" y="3269031"/>
            <a:ext cx="4275383" cy="1296000"/>
          </a:xfrm>
          <a:prstGeom prst="round2DiagRect">
            <a:avLst>
              <a:gd name="adj1" fmla="val 50000"/>
              <a:gd name="adj2" fmla="val 0"/>
            </a:avLst>
          </a:prstGeom>
          <a:noFill/>
          <a:ln w="19050">
            <a:solidFill>
              <a:srgbClr val="FFCD2E"/>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spcAft>
                <a:spcPts val="1200"/>
              </a:spcAft>
              <a:buFont typeface="+mj-lt"/>
              <a:buAutoNum type="arabicPeriod"/>
            </a:pPr>
            <a:r>
              <a:rPr lang="en-US" sz="1300" dirty="0">
                <a:solidFill>
                  <a:schemeClr val="tx1"/>
                </a:solidFill>
                <a:effectLst>
                  <a:outerShdw blurRad="38100" dist="38100" dir="2700000" algn="tl">
                    <a:srgbClr val="000000">
                      <a:alpha val="43137"/>
                    </a:srgbClr>
                  </a:outerShdw>
                </a:effectLst>
              </a:rPr>
              <a:t>Do I have the resources and capabilities to achieve the goal? If not, what am I missing?</a:t>
            </a:r>
          </a:p>
          <a:p>
            <a:pPr marL="228600" indent="-228600">
              <a:spcAft>
                <a:spcPts val="1200"/>
              </a:spcAft>
              <a:buFont typeface="+mj-lt"/>
              <a:buAutoNum type="arabicPeriod"/>
            </a:pPr>
            <a:r>
              <a:rPr lang="en-US" sz="1300" dirty="0">
                <a:solidFill>
                  <a:schemeClr val="tx1"/>
                </a:solidFill>
                <a:effectLst>
                  <a:outerShdw blurRad="38100" dist="38100" dir="2700000" algn="tl">
                    <a:srgbClr val="000000">
                      <a:alpha val="43137"/>
                    </a:srgbClr>
                  </a:outerShdw>
                </a:effectLst>
              </a:rPr>
              <a:t>Have others done it successfully before?</a:t>
            </a:r>
          </a:p>
        </p:txBody>
      </p:sp>
      <p:sp>
        <p:nvSpPr>
          <p:cNvPr id="11" name="Teardrop 10">
            <a:extLst>
              <a:ext uri="{FF2B5EF4-FFF2-40B4-BE49-F238E27FC236}">
                <a16:creationId xmlns:a16="http://schemas.microsoft.com/office/drawing/2014/main" id="{B11BA412-B053-C8E9-57B2-52CE52F04663}"/>
              </a:ext>
            </a:extLst>
          </p:cNvPr>
          <p:cNvSpPr/>
          <p:nvPr/>
        </p:nvSpPr>
        <p:spPr>
          <a:xfrm rot="5400000">
            <a:off x="6257384" y="3199965"/>
            <a:ext cx="1296000" cy="1434132"/>
          </a:xfrm>
          <a:prstGeom prst="teardrop">
            <a:avLst/>
          </a:prstGeom>
          <a:solidFill>
            <a:srgbClr val="FD7539"/>
          </a:solidFill>
          <a:ln w="19050">
            <a:solidFill>
              <a:srgbClr val="FD7539"/>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IN" sz="4400" b="1" dirty="0">
              <a:solidFill>
                <a:schemeClr val="tx1"/>
              </a:solidFill>
              <a:effectLst>
                <a:outerShdw blurRad="38100" dist="38100" dir="2700000" algn="tl">
                  <a:srgbClr val="000000">
                    <a:alpha val="43137"/>
                  </a:srgbClr>
                </a:outerShdw>
              </a:effectLst>
            </a:endParaRPr>
          </a:p>
        </p:txBody>
      </p:sp>
      <p:sp>
        <p:nvSpPr>
          <p:cNvPr id="13" name="Rectangle: Diagonal Corners Rounded 12">
            <a:extLst>
              <a:ext uri="{FF2B5EF4-FFF2-40B4-BE49-F238E27FC236}">
                <a16:creationId xmlns:a16="http://schemas.microsoft.com/office/drawing/2014/main" id="{4174033C-EB62-2B14-66EB-A2D57D806E2A}"/>
              </a:ext>
            </a:extLst>
          </p:cNvPr>
          <p:cNvSpPr/>
          <p:nvPr/>
        </p:nvSpPr>
        <p:spPr>
          <a:xfrm>
            <a:off x="7697047" y="3269031"/>
            <a:ext cx="4275383" cy="1296000"/>
          </a:xfrm>
          <a:prstGeom prst="round2DiagRect">
            <a:avLst>
              <a:gd name="adj1" fmla="val 50000"/>
              <a:gd name="adj2" fmla="val 0"/>
            </a:avLst>
          </a:prstGeom>
          <a:noFill/>
          <a:ln w="19050">
            <a:solidFill>
              <a:srgbClr val="FD7539"/>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4013" indent="-268288">
              <a:spcAft>
                <a:spcPts val="300"/>
              </a:spcAft>
              <a:buFont typeface="+mj-lt"/>
              <a:buAutoNum type="arabicPeriod"/>
            </a:pPr>
            <a:r>
              <a:rPr lang="en-US" sz="1300" dirty="0">
                <a:solidFill>
                  <a:schemeClr val="tx1"/>
                </a:solidFill>
                <a:effectLst>
                  <a:outerShdw blurRad="38100" dist="38100" dir="2700000" algn="tl">
                    <a:srgbClr val="000000">
                      <a:alpha val="43137"/>
                    </a:srgbClr>
                  </a:outerShdw>
                </a:effectLst>
              </a:rPr>
              <a:t>1.Is the goal realistic and within reach?</a:t>
            </a:r>
          </a:p>
          <a:p>
            <a:pPr marL="354013" indent="-268288">
              <a:spcAft>
                <a:spcPts val="300"/>
              </a:spcAft>
              <a:buFont typeface="+mj-lt"/>
              <a:buAutoNum type="arabicPeriod"/>
            </a:pPr>
            <a:r>
              <a:rPr lang="en-US" sz="1300" dirty="0">
                <a:solidFill>
                  <a:schemeClr val="tx1"/>
                </a:solidFill>
                <a:effectLst>
                  <a:outerShdw blurRad="38100" dist="38100" dir="2700000" algn="tl">
                    <a:srgbClr val="000000">
                      <a:alpha val="43137"/>
                    </a:srgbClr>
                  </a:outerShdw>
                </a:effectLst>
              </a:rPr>
              <a:t>2.Is the goal reachable, given the time and resources?</a:t>
            </a:r>
          </a:p>
          <a:p>
            <a:pPr marL="354013" indent="-268288">
              <a:spcAft>
                <a:spcPts val="300"/>
              </a:spcAft>
              <a:buFont typeface="+mj-lt"/>
              <a:buAutoNum type="arabicPeriod"/>
            </a:pPr>
            <a:r>
              <a:rPr lang="en-US" sz="1300" dirty="0">
                <a:solidFill>
                  <a:schemeClr val="tx1"/>
                </a:solidFill>
                <a:effectLst>
                  <a:outerShdw blurRad="38100" dist="38100" dir="2700000" algn="tl">
                    <a:srgbClr val="000000">
                      <a:alpha val="43137"/>
                    </a:srgbClr>
                  </a:outerShdw>
                </a:effectLst>
              </a:rPr>
              <a:t>3.Are you able to commit to achieving the goal?</a:t>
            </a:r>
          </a:p>
        </p:txBody>
      </p:sp>
      <p:sp>
        <p:nvSpPr>
          <p:cNvPr id="15" name="Teardrop 14">
            <a:extLst>
              <a:ext uri="{FF2B5EF4-FFF2-40B4-BE49-F238E27FC236}">
                <a16:creationId xmlns:a16="http://schemas.microsoft.com/office/drawing/2014/main" id="{C094F92D-E8DC-13F7-C3E3-27A95C2E1068}"/>
              </a:ext>
            </a:extLst>
          </p:cNvPr>
          <p:cNvSpPr/>
          <p:nvPr/>
        </p:nvSpPr>
        <p:spPr>
          <a:xfrm rot="5400000">
            <a:off x="3730379" y="5084838"/>
            <a:ext cx="1296000" cy="1434132"/>
          </a:xfrm>
          <a:prstGeom prst="teardrop">
            <a:avLst/>
          </a:prstGeom>
          <a:solidFill>
            <a:srgbClr val="9C1245"/>
          </a:solidFill>
          <a:ln w="19050">
            <a:solidFill>
              <a:srgbClr val="9C1245"/>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IN" sz="4400" b="1" dirty="0">
              <a:solidFill>
                <a:schemeClr val="tx1"/>
              </a:solidFill>
              <a:effectLst>
                <a:outerShdw blurRad="38100" dist="38100" dir="2700000" algn="tl">
                  <a:srgbClr val="000000">
                    <a:alpha val="43137"/>
                  </a:srgbClr>
                </a:outerShdw>
              </a:effectLst>
            </a:endParaRPr>
          </a:p>
        </p:txBody>
      </p:sp>
      <p:sp>
        <p:nvSpPr>
          <p:cNvPr id="17" name="Rectangle: Diagonal Corners Rounded 16">
            <a:extLst>
              <a:ext uri="{FF2B5EF4-FFF2-40B4-BE49-F238E27FC236}">
                <a16:creationId xmlns:a16="http://schemas.microsoft.com/office/drawing/2014/main" id="{88E72016-71C3-A9EF-3840-494561A3A8DC}"/>
              </a:ext>
            </a:extLst>
          </p:cNvPr>
          <p:cNvSpPr/>
          <p:nvPr/>
        </p:nvSpPr>
        <p:spPr>
          <a:xfrm>
            <a:off x="5170042" y="5153904"/>
            <a:ext cx="4275383" cy="1296000"/>
          </a:xfrm>
          <a:prstGeom prst="round2DiagRect">
            <a:avLst>
              <a:gd name="adj1" fmla="val 50000"/>
              <a:gd name="adj2" fmla="val 0"/>
            </a:avLst>
          </a:prstGeom>
          <a:noFill/>
          <a:ln w="19050">
            <a:solidFill>
              <a:srgbClr val="9C124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spcAft>
                <a:spcPts val="1200"/>
              </a:spcAft>
              <a:buFont typeface="+mj-lt"/>
              <a:buAutoNum type="arabicPeriod"/>
            </a:pPr>
            <a:r>
              <a:rPr lang="en-US" sz="1300" dirty="0">
                <a:solidFill>
                  <a:schemeClr val="tx1"/>
                </a:solidFill>
                <a:effectLst>
                  <a:outerShdw blurRad="38100" dist="38100" dir="2700000" algn="tl">
                    <a:srgbClr val="000000">
                      <a:alpha val="43137"/>
                    </a:srgbClr>
                  </a:outerShdw>
                </a:effectLst>
              </a:rPr>
              <a:t>Does my goal have a deadline?</a:t>
            </a:r>
          </a:p>
          <a:p>
            <a:pPr marL="228600" indent="-228600">
              <a:spcAft>
                <a:spcPts val="1200"/>
              </a:spcAft>
              <a:buFont typeface="+mj-lt"/>
              <a:buAutoNum type="arabicPeriod"/>
            </a:pPr>
            <a:r>
              <a:rPr lang="en-US" sz="1300" dirty="0">
                <a:solidFill>
                  <a:schemeClr val="tx1"/>
                </a:solidFill>
                <a:effectLst>
                  <a:outerShdw blurRad="38100" dist="38100" dir="2700000" algn="tl">
                    <a:srgbClr val="000000">
                      <a:alpha val="43137"/>
                    </a:srgbClr>
                  </a:outerShdw>
                </a:effectLst>
              </a:rPr>
              <a:t>By when do you want to achieve your goal?</a:t>
            </a:r>
          </a:p>
        </p:txBody>
      </p:sp>
      <p:pic>
        <p:nvPicPr>
          <p:cNvPr id="25" name="Picture 24">
            <a:extLst>
              <a:ext uri="{FF2B5EF4-FFF2-40B4-BE49-F238E27FC236}">
                <a16:creationId xmlns:a16="http://schemas.microsoft.com/office/drawing/2014/main" id="{150A81D0-01B5-86B8-BA16-F35AC29ABAF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742" y="3520777"/>
            <a:ext cx="943654" cy="943652"/>
          </a:xfrm>
          <a:prstGeom prst="rect">
            <a:avLst/>
          </a:prstGeom>
          <a:noFill/>
          <a:ln>
            <a:no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61FB4238-B335-6080-988B-DFC126B4942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4152" b="76414" l="26212" r="83603">
                        <a14:foregroundMark x1="38489" y1="28837" x2="38489" y2="28837"/>
                        <a14:foregroundMark x1="27302" y1="45719" x2="27302" y2="45719"/>
                        <a14:foregroundMark x1="42205" y1="46365" x2="42205" y2="46365"/>
                        <a14:foregroundMark x1="38005" y1="46527" x2="38005" y2="46527"/>
                        <a14:foregroundMark x1="50889" y1="48223" x2="50889" y2="48223"/>
                        <a14:foregroundMark x1="73344" y1="39863" x2="73344" y2="39863"/>
                        <a14:foregroundMark x1="77383" y1="36753" x2="77383" y2="36753"/>
                        <a14:foregroundMark x1="76939" y1="36591" x2="76939" y2="36591"/>
                        <a14:foregroundMark x1="76939" y1="36591" x2="76939" y2="36591"/>
                        <a14:foregroundMark x1="81260" y1="40630" x2="81260" y2="40630"/>
                        <a14:foregroundMark x1="81260" y1="40468" x2="81260" y2="40468"/>
                        <a14:foregroundMark x1="83603" y1="41236" x2="83603" y2="41236"/>
                        <a14:foregroundMark x1="83603" y1="41236" x2="83603" y2="41236"/>
                        <a14:foregroundMark x1="42488" y1="41397" x2="42488" y2="41397"/>
                        <a14:foregroundMark x1="42488" y1="41397" x2="42488" y2="41397"/>
                        <a14:foregroundMark x1="35541" y1="31947" x2="35541" y2="31947"/>
                        <a14:foregroundMark x1="35541" y1="31947" x2="35541" y2="31947"/>
                        <a14:foregroundMark x1="35541" y1="31947" x2="35541" y2="31947"/>
                        <a14:foregroundMark x1="40953" y1="27908" x2="40953" y2="27908"/>
                        <a14:foregroundMark x1="47173" y1="27746" x2="47173" y2="27746"/>
                        <a14:foregroundMark x1="47173" y1="27746" x2="47173" y2="27746"/>
                        <a14:foregroundMark x1="47173" y1="27746" x2="47173" y2="27746"/>
                        <a14:foregroundMark x1="62036" y1="30695" x2="62036" y2="30695"/>
                        <a14:foregroundMark x1="62036" y1="30695" x2="62036" y2="30695"/>
                        <a14:foregroundMark x1="62036" y1="30695" x2="62036" y2="30695"/>
                        <a14:foregroundMark x1="72738" y1="42771" x2="72738" y2="42771"/>
                        <a14:foregroundMark x1="72738" y1="42771" x2="72738" y2="42771"/>
                        <a14:foregroundMark x1="71971" y1="55331" x2="71971" y2="55331"/>
                        <a14:foregroundMark x1="71971" y1="55331" x2="71971" y2="55331"/>
                        <a14:foregroundMark x1="56139" y1="56139" x2="56139" y2="56139"/>
                        <a14:foregroundMark x1="56139" y1="56139" x2="56139" y2="56139"/>
                        <a14:foregroundMark x1="56139" y1="56139" x2="56139" y2="56139"/>
                        <a14:foregroundMark x1="55977" y1="55977" x2="55977" y2="55977"/>
                        <a14:foregroundMark x1="55977" y1="55977" x2="55977" y2="55977"/>
                        <a14:foregroundMark x1="39580" y1="46042" x2="39580" y2="46042"/>
                        <a14:foregroundMark x1="39418" y1="46042" x2="39418" y2="46042"/>
                        <a14:foregroundMark x1="39418" y1="46042" x2="39418" y2="46042"/>
                        <a14:foregroundMark x1="39418" y1="46042" x2="39418" y2="46042"/>
                        <a14:foregroundMark x1="39418" y1="46042" x2="42044" y2="43094"/>
                        <a14:foregroundMark x1="42205" y1="42771" x2="42205" y2="42771"/>
                        <a14:foregroundMark x1="40953" y1="42488" x2="49071" y2="38934"/>
                        <a14:foregroundMark x1="49071" y1="38934" x2="56987" y2="41640"/>
                        <a14:foregroundMark x1="56987" y1="41640" x2="57714" y2="42932"/>
                        <a14:foregroundMark x1="39701" y1="48061" x2="43053" y2="57270"/>
                        <a14:foregroundMark x1="43053" y1="57270" x2="53029" y2="59451"/>
                        <a14:foregroundMark x1="53029" y1="59451" x2="61591" y2="52706"/>
                        <a14:foregroundMark x1="61591" y1="52706" x2="62036" y2="46042"/>
                        <a14:foregroundMark x1="30089" y1="36430" x2="27262" y2="46284"/>
                        <a14:foregroundMark x1="27262" y1="46284" x2="27342" y2="55291"/>
                        <a14:foregroundMark x1="27342" y1="55291" x2="31260" y2="62561"/>
                        <a14:foregroundMark x1="31260" y1="62561" x2="37439" y2="67811"/>
                        <a14:foregroundMark x1="37439" y1="67811" x2="47900" y2="72011"/>
                        <a14:foregroundMark x1="47900" y1="72011" x2="56139" y2="71567"/>
                        <a14:foregroundMark x1="56139" y1="71567" x2="60784" y2="69628"/>
                        <a14:foregroundMark x1="70275" y1="39216" x2="65913" y2="30493"/>
                        <a14:foregroundMark x1="65913" y1="30493" x2="53716" y2="27302"/>
                        <a14:foregroundMark x1="53716" y1="27302" x2="44346" y2="27706"/>
                        <a14:foregroundMark x1="44346" y1="27706" x2="36753" y2="30816"/>
                        <a14:foregroundMark x1="36753" y1="30816" x2="30695" y2="36430"/>
                        <a14:foregroundMark x1="30695" y1="36430" x2="30412" y2="36914"/>
                        <a14:foregroundMark x1="29645" y1="42488" x2="26292" y2="52464"/>
                        <a14:foregroundMark x1="26292" y1="52464" x2="26696" y2="52544"/>
                        <a14:foregroundMark x1="45153" y1="25444" x2="53352" y2="25444"/>
                        <a14:foregroundMark x1="50565" y1="24192" x2="48384" y2="24192"/>
                        <a14:foregroundMark x1="71325" y1="59208" x2="67165" y2="56906"/>
                        <a14:foregroundMark x1="61430" y1="54281" x2="56624" y2="51616"/>
                        <a14:foregroundMark x1="44063" y1="73344" x2="52585" y2="74111"/>
                        <a14:foregroundMark x1="67932" y1="75363" x2="59572" y2="75969"/>
                        <a14:foregroundMark x1="59572" y1="75969" x2="59572" y2="75969"/>
                        <a14:foregroundMark x1="69952" y1="75202" x2="55372" y2="76292"/>
                        <a14:foregroundMark x1="62036" y1="74556" x2="68538" y2="75363"/>
                        <a14:foregroundMark x1="69628" y1="74435" x2="70880" y2="74879"/>
                        <a14:foregroundMark x1="44225" y1="75808" x2="35218" y2="75606"/>
                        <a14:foregroundMark x1="35218" y1="75606" x2="38489" y2="74111"/>
                        <a14:foregroundMark x1="54443" y1="76414" x2="45153" y2="75808"/>
                        <a14:foregroundMark x1="36470" y1="74556" x2="28716" y2="75485"/>
                        <a14:foregroundMark x1="28716" y1="74879" x2="31664" y2="75202"/>
                        <a14:backgroundMark x1="69628" y1="75969" x2="69628" y2="75969"/>
                        <a14:backgroundMark x1="69628" y1="75969" x2="69628" y2="75969"/>
                        <a14:backgroundMark x1="69184" y1="76414" x2="70880" y2="76575"/>
                        <a14:backgroundMark x1="69628" y1="76292" x2="69790" y2="76292"/>
                      </a14:backgroundRemoval>
                    </a14:imgEffect>
                  </a14:imgLayer>
                </a14:imgProps>
              </a:ext>
              <a:ext uri="{28A0092B-C50C-407E-A947-70E740481C1C}">
                <a14:useLocalDpi xmlns:a14="http://schemas.microsoft.com/office/drawing/2010/main" val="0"/>
              </a:ext>
            </a:extLst>
          </a:blip>
          <a:srcRect l="22506" t="20183" r="15151" b="21396"/>
          <a:stretch/>
        </p:blipFill>
        <p:spPr>
          <a:xfrm>
            <a:off x="409528" y="1502322"/>
            <a:ext cx="1108082" cy="1038406"/>
          </a:xfrm>
          <a:prstGeom prst="rect">
            <a:avLst/>
          </a:prstGeom>
          <a:effectLst>
            <a:outerShdw blurRad="63500" sx="102000" sy="102000" algn="ctr" rotWithShape="0">
              <a:prstClr val="black">
                <a:alpha val="40000"/>
              </a:prstClr>
            </a:outerShdw>
          </a:effectLst>
        </p:spPr>
      </p:pic>
      <p:pic>
        <p:nvPicPr>
          <p:cNvPr id="28" name="Picture 27">
            <a:extLst>
              <a:ext uri="{FF2B5EF4-FFF2-40B4-BE49-F238E27FC236}">
                <a16:creationId xmlns:a16="http://schemas.microsoft.com/office/drawing/2014/main" id="{807668C4-F1D2-9790-4B0F-77F437C159E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980" b="97091" l="15354" r="96404">
                        <a14:foregroundMark x1="87838" y1="76848" x2="87838" y2="76848"/>
                        <a14:foregroundMark x1="91960" y1="82667" x2="91960" y2="82667"/>
                        <a14:foregroundMark x1="96444" y1="90909" x2="96444" y2="90909"/>
                        <a14:foregroundMark x1="90424" y1="97091" x2="90424" y2="97091"/>
                      </a14:backgroundRemoval>
                    </a14:imgEffect>
                  </a14:imgLayer>
                </a14:imgProps>
              </a:ext>
              <a:ext uri="{28A0092B-C50C-407E-A947-70E740481C1C}">
                <a14:useLocalDpi xmlns:a14="http://schemas.microsoft.com/office/drawing/2010/main" val="0"/>
              </a:ext>
            </a:extLst>
          </a:blip>
          <a:srcRect l="19621" t="11431" r="2381" b="13936"/>
          <a:stretch/>
        </p:blipFill>
        <p:spPr bwMode="auto">
          <a:xfrm>
            <a:off x="3797680" y="5186574"/>
            <a:ext cx="1308398" cy="1278022"/>
          </a:xfrm>
          <a:prstGeom prst="rect">
            <a:avLst/>
          </a:prstGeom>
          <a:noFill/>
          <a:ln>
            <a:no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C5BDFCF1-4AD3-7AB1-5149-C45229F896E2}"/>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4481" b="92363" l="11126" r="91361">
                        <a14:foregroundMark x1="79058" y1="7943" x2="79058" y2="7943"/>
                        <a14:foregroundMark x1="87107" y1="16242" x2="87107" y2="16242"/>
                        <a14:foregroundMark x1="90314" y1="21283" x2="90314" y2="21283"/>
                        <a14:foregroundMark x1="86911" y1="58910" x2="86911" y2="58910"/>
                        <a14:foregroundMark x1="52225" y1="74236" x2="52225" y2="74236"/>
                        <a14:foregroundMark x1="56086" y1="73014" x2="56086" y2="73014"/>
                        <a14:foregroundMark x1="51243" y1="74745" x2="51243" y2="74745"/>
                        <a14:foregroundMark x1="19372" y1="84623" x2="19372" y2="84623"/>
                        <a14:foregroundMark x1="17997" y1="88544" x2="17997" y2="88544"/>
                        <a14:foregroundMark x1="15969" y1="81161" x2="15969" y2="81161"/>
                        <a14:foregroundMark x1="18979" y1="79582" x2="18979" y2="79582"/>
                        <a14:foregroundMark x1="12565" y1="88035" x2="12565" y2="88035"/>
                        <a14:foregroundMark x1="11518" y1="87882" x2="11518" y2="87882"/>
                        <a14:foregroundMark x1="13351" y1="92464" x2="13351" y2="92464"/>
                        <a14:foregroundMark x1="11126" y1="77240" x2="11126" y2="77240"/>
                        <a14:foregroundMark x1="79843" y1="4481" x2="79843" y2="4481"/>
                        <a14:foregroundMark x1="87696" y1="23931" x2="87696" y2="23931"/>
                        <a14:foregroundMark x1="89921" y1="51986" x2="89921" y2="51986"/>
                        <a14:foregroundMark x1="82264" y1="57637" x2="82264" y2="57637"/>
                        <a14:foregroundMark x1="91361" y1="16090" x2="91361" y2="16090"/>
                      </a14:backgroundRemoval>
                    </a14:imgEffect>
                  </a14:imgLayer>
                </a14:imgProps>
              </a:ext>
              <a:ext uri="{28A0092B-C50C-407E-A947-70E740481C1C}">
                <a14:useLocalDpi xmlns:a14="http://schemas.microsoft.com/office/drawing/2010/main" val="0"/>
              </a:ext>
            </a:extLst>
          </a:blip>
          <a:srcRect l="5264" t="3448" r="5258" b="4005"/>
          <a:stretch/>
        </p:blipFill>
        <p:spPr bwMode="auto">
          <a:xfrm>
            <a:off x="6432547" y="1437322"/>
            <a:ext cx="854889" cy="1136505"/>
          </a:xfrm>
          <a:prstGeom prst="rect">
            <a:avLst/>
          </a:prstGeom>
          <a:noFill/>
          <a:ln>
            <a:no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E0152E81-F3A0-AFB5-D8BB-ED2D05B25E2A}"/>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7188" b="92896" l="10903" r="89884">
                        <a14:foregroundMark x1="10903" y1="64313" x2="10903" y2="64313"/>
                        <a14:foregroundMark x1="10903" y1="64313" x2="10903" y2="64313"/>
                        <a14:foregroundMark x1="33421" y1="71166" x2="33421" y2="71166"/>
                        <a14:foregroundMark x1="39416" y1="86753" x2="39416" y2="86753"/>
                        <a14:foregroundMark x1="52004" y1="7229" x2="52004" y2="7229"/>
                        <a14:foregroundMark x1="89921" y1="69035" x2="89921" y2="69035"/>
                        <a14:foregroundMark x1="69951" y1="91350" x2="69951" y2="91350"/>
                        <a14:foregroundMark x1="28063" y1="91684" x2="28063" y2="91684"/>
                        <a14:foregroundMark x1="71825" y1="92227" x2="71825" y2="92227"/>
                        <a14:foregroundMark x1="31847" y1="92896" x2="31847" y2="92896"/>
                        <a14:backgroundMark x1="31847" y1="92896" x2="31847" y2="92896"/>
                      </a14:backgroundRemoval>
                    </a14:imgEffect>
                  </a14:imgLayer>
                </a14:imgProps>
              </a:ext>
              <a:ext uri="{28A0092B-C50C-407E-A947-70E740481C1C}">
                <a14:useLocalDpi xmlns:a14="http://schemas.microsoft.com/office/drawing/2010/main" val="0"/>
              </a:ext>
            </a:extLst>
          </a:blip>
          <a:srcRect l="4105" r="4105"/>
          <a:stretch/>
        </p:blipFill>
        <p:spPr bwMode="auto">
          <a:xfrm>
            <a:off x="6348655" y="3373227"/>
            <a:ext cx="1113458" cy="108760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643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5" grpId="0" animBg="1"/>
      <p:bldP spid="6" grpId="0" animBg="1"/>
      <p:bldP spid="7" grpId="0" animBg="1"/>
      <p:bldP spid="9" grpId="0" animBg="1"/>
      <p:bldP spid="11" grpId="0" animBg="1"/>
      <p:bldP spid="13" grpId="0" animBg="1"/>
      <p:bldP spid="15"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89FB50-37DC-9DA5-5120-983F1B032927}"/>
              </a:ext>
            </a:extLst>
          </p:cNvPr>
          <p:cNvSpPr>
            <a:spLocks noGrp="1"/>
          </p:cNvSpPr>
          <p:nvPr>
            <p:ph type="title"/>
          </p:nvPr>
        </p:nvSpPr>
        <p:spPr>
          <a:xfrm>
            <a:off x="629560" y="304153"/>
            <a:ext cx="10932879" cy="577969"/>
          </a:xfrm>
        </p:spPr>
        <p:txBody>
          <a:bodyPr/>
          <a:lstStyle/>
          <a:p>
            <a:pPr algn="ctr"/>
            <a:r>
              <a:rPr lang="en-US" dirty="0">
                <a:solidFill>
                  <a:srgbClr val="01559E"/>
                </a:solidFill>
              </a:rPr>
              <a:t>RELAY</a:t>
            </a:r>
            <a:r>
              <a:rPr lang="en-US" dirty="0"/>
              <a:t> Model of Effective Delegation</a:t>
            </a:r>
            <a:endParaRPr lang="en-IN" dirty="0"/>
          </a:p>
        </p:txBody>
      </p:sp>
      <p:sp>
        <p:nvSpPr>
          <p:cNvPr id="11" name="Hexagon 10">
            <a:extLst>
              <a:ext uri="{FF2B5EF4-FFF2-40B4-BE49-F238E27FC236}">
                <a16:creationId xmlns:a16="http://schemas.microsoft.com/office/drawing/2014/main" id="{E9453990-2BA0-9125-4FC6-75F28A7A9A89}"/>
              </a:ext>
            </a:extLst>
          </p:cNvPr>
          <p:cNvSpPr/>
          <p:nvPr/>
        </p:nvSpPr>
        <p:spPr>
          <a:xfrm>
            <a:off x="5164494" y="985166"/>
            <a:ext cx="1567541" cy="1383365"/>
          </a:xfrm>
          <a:prstGeom prst="hexagon">
            <a:avLst/>
          </a:prstGeom>
          <a:noFill/>
          <a:ln w="57150">
            <a:solidFill>
              <a:srgbClr val="7030A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7200" b="1" dirty="0">
                <a:solidFill>
                  <a:srgbClr val="7030A0"/>
                </a:solidFill>
                <a:effectLst>
                  <a:outerShdw blurRad="38100" dist="38100" dir="2700000" algn="tl">
                    <a:srgbClr val="000000">
                      <a:alpha val="43137"/>
                    </a:srgbClr>
                  </a:outerShdw>
                </a:effectLst>
              </a:rPr>
              <a:t>R</a:t>
            </a:r>
          </a:p>
        </p:txBody>
      </p:sp>
      <p:cxnSp>
        <p:nvCxnSpPr>
          <p:cNvPr id="12" name="Straight Connector 11">
            <a:extLst>
              <a:ext uri="{FF2B5EF4-FFF2-40B4-BE49-F238E27FC236}">
                <a16:creationId xmlns:a16="http://schemas.microsoft.com/office/drawing/2014/main" id="{BB9951E9-6DE2-E83E-F60B-09647621BE56}"/>
              </a:ext>
            </a:extLst>
          </p:cNvPr>
          <p:cNvCxnSpPr>
            <a:cxnSpLocks/>
            <a:stCxn id="11" idx="0"/>
          </p:cNvCxnSpPr>
          <p:nvPr/>
        </p:nvCxnSpPr>
        <p:spPr>
          <a:xfrm>
            <a:off x="6732035" y="1676849"/>
            <a:ext cx="690468" cy="0"/>
          </a:xfrm>
          <a:prstGeom prst="line">
            <a:avLst/>
          </a:prstGeom>
          <a:ln w="57150">
            <a:solidFill>
              <a:srgbClr val="7030A0"/>
            </a:solidFill>
            <a:headEnd type="oval" w="med" len="med"/>
            <a:tailEnd type="oval" w="med" len="med"/>
          </a:ln>
        </p:spPr>
        <p:style>
          <a:lnRef idx="3">
            <a:schemeClr val="accent2"/>
          </a:lnRef>
          <a:fillRef idx="0">
            <a:schemeClr val="accent2"/>
          </a:fillRef>
          <a:effectRef idx="2">
            <a:schemeClr val="accent2"/>
          </a:effectRef>
          <a:fontRef idx="minor">
            <a:schemeClr val="tx1"/>
          </a:fontRef>
        </p:style>
      </p:cxnSp>
      <p:sp>
        <p:nvSpPr>
          <p:cNvPr id="13" name="Hexagon 12">
            <a:extLst>
              <a:ext uri="{FF2B5EF4-FFF2-40B4-BE49-F238E27FC236}">
                <a16:creationId xmlns:a16="http://schemas.microsoft.com/office/drawing/2014/main" id="{CF2E3619-5120-A001-9088-01A111C020E7}"/>
              </a:ext>
            </a:extLst>
          </p:cNvPr>
          <p:cNvSpPr/>
          <p:nvPr/>
        </p:nvSpPr>
        <p:spPr>
          <a:xfrm>
            <a:off x="5175380" y="5154014"/>
            <a:ext cx="1567541" cy="1383365"/>
          </a:xfrm>
          <a:prstGeom prst="hexagon">
            <a:avLst/>
          </a:prstGeom>
          <a:noFill/>
          <a:ln w="5715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7200" b="1" dirty="0">
                <a:solidFill>
                  <a:srgbClr val="00B0F0"/>
                </a:solidFill>
                <a:effectLst>
                  <a:outerShdw blurRad="38100" dist="38100" dir="2700000" algn="tl">
                    <a:srgbClr val="000000">
                      <a:alpha val="43137"/>
                    </a:srgbClr>
                  </a:outerShdw>
                </a:effectLst>
              </a:rPr>
              <a:t>Y</a:t>
            </a:r>
          </a:p>
        </p:txBody>
      </p:sp>
      <p:sp>
        <p:nvSpPr>
          <p:cNvPr id="17" name="Hexagon 16">
            <a:extLst>
              <a:ext uri="{FF2B5EF4-FFF2-40B4-BE49-F238E27FC236}">
                <a16:creationId xmlns:a16="http://schemas.microsoft.com/office/drawing/2014/main" id="{6E2B2F97-76F7-0319-1F45-B5878A901095}"/>
              </a:ext>
            </a:extLst>
          </p:cNvPr>
          <p:cNvSpPr/>
          <p:nvPr/>
        </p:nvSpPr>
        <p:spPr>
          <a:xfrm>
            <a:off x="5164494" y="3066180"/>
            <a:ext cx="1567541" cy="1383365"/>
          </a:xfrm>
          <a:prstGeom prst="hexagon">
            <a:avLst/>
          </a:prstGeom>
          <a:noFill/>
          <a:ln w="57150">
            <a:solidFill>
              <a:srgbClr val="00CC66"/>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7200" b="1" dirty="0">
                <a:solidFill>
                  <a:srgbClr val="00CC66"/>
                </a:solidFill>
                <a:effectLst>
                  <a:outerShdw blurRad="38100" dist="38100" dir="2700000" algn="tl">
                    <a:srgbClr val="000000">
                      <a:alpha val="43137"/>
                    </a:srgbClr>
                  </a:outerShdw>
                </a:effectLst>
              </a:rPr>
              <a:t>L</a:t>
            </a:r>
          </a:p>
        </p:txBody>
      </p:sp>
      <p:cxnSp>
        <p:nvCxnSpPr>
          <p:cNvPr id="18" name="Straight Connector 17">
            <a:extLst>
              <a:ext uri="{FF2B5EF4-FFF2-40B4-BE49-F238E27FC236}">
                <a16:creationId xmlns:a16="http://schemas.microsoft.com/office/drawing/2014/main" id="{0754E1A8-E3A7-F71A-7068-172DF3DCB824}"/>
              </a:ext>
            </a:extLst>
          </p:cNvPr>
          <p:cNvCxnSpPr>
            <a:cxnSpLocks/>
            <a:stCxn id="17" idx="0"/>
          </p:cNvCxnSpPr>
          <p:nvPr/>
        </p:nvCxnSpPr>
        <p:spPr>
          <a:xfrm>
            <a:off x="6732035" y="3757863"/>
            <a:ext cx="690468" cy="0"/>
          </a:xfrm>
          <a:prstGeom prst="line">
            <a:avLst/>
          </a:prstGeom>
          <a:ln w="57150">
            <a:solidFill>
              <a:srgbClr val="00CC66"/>
            </a:solidFill>
            <a:headEnd type="oval" w="med" len="med"/>
            <a:tailEnd type="oval" w="med" len="med"/>
          </a:ln>
        </p:spPr>
        <p:style>
          <a:lnRef idx="3">
            <a:schemeClr val="accent2"/>
          </a:lnRef>
          <a:fillRef idx="0">
            <a:schemeClr val="accent2"/>
          </a:fillRef>
          <a:effectRef idx="2">
            <a:schemeClr val="accent2"/>
          </a:effectRef>
          <a:fontRef idx="minor">
            <a:schemeClr val="tx1"/>
          </a:fontRef>
        </p:style>
      </p:cxnSp>
      <p:sp>
        <p:nvSpPr>
          <p:cNvPr id="19" name="Hexagon 18">
            <a:extLst>
              <a:ext uri="{FF2B5EF4-FFF2-40B4-BE49-F238E27FC236}">
                <a16:creationId xmlns:a16="http://schemas.microsoft.com/office/drawing/2014/main" id="{234401F1-ABBE-615E-AD7B-5E9408C0BAEA}"/>
              </a:ext>
            </a:extLst>
          </p:cNvPr>
          <p:cNvSpPr/>
          <p:nvPr/>
        </p:nvSpPr>
        <p:spPr>
          <a:xfrm>
            <a:off x="3979717" y="2012768"/>
            <a:ext cx="1567541" cy="1383365"/>
          </a:xfrm>
          <a:prstGeom prst="hexagon">
            <a:avLst/>
          </a:prstGeom>
          <a:noFill/>
          <a:ln w="57150">
            <a:solidFill>
              <a:srgbClr val="01A89E"/>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7200" b="1" dirty="0">
                <a:solidFill>
                  <a:srgbClr val="01A89E"/>
                </a:solidFill>
                <a:effectLst>
                  <a:outerShdw blurRad="38100" dist="38100" dir="2700000" algn="tl">
                    <a:srgbClr val="000000">
                      <a:alpha val="43137"/>
                    </a:srgbClr>
                  </a:outerShdw>
                </a:effectLst>
              </a:rPr>
              <a:t>E</a:t>
            </a:r>
          </a:p>
        </p:txBody>
      </p:sp>
      <p:cxnSp>
        <p:nvCxnSpPr>
          <p:cNvPr id="20" name="Straight Connector 19">
            <a:extLst>
              <a:ext uri="{FF2B5EF4-FFF2-40B4-BE49-F238E27FC236}">
                <a16:creationId xmlns:a16="http://schemas.microsoft.com/office/drawing/2014/main" id="{01000F7A-7EB9-B4B8-870B-DDCD2080F365}"/>
              </a:ext>
            </a:extLst>
          </p:cNvPr>
          <p:cNvCxnSpPr>
            <a:cxnSpLocks/>
          </p:cNvCxnSpPr>
          <p:nvPr/>
        </p:nvCxnSpPr>
        <p:spPr>
          <a:xfrm>
            <a:off x="3289249" y="2704449"/>
            <a:ext cx="690468" cy="0"/>
          </a:xfrm>
          <a:prstGeom prst="line">
            <a:avLst/>
          </a:prstGeom>
          <a:ln w="57150">
            <a:solidFill>
              <a:srgbClr val="01A89E"/>
            </a:solidFill>
            <a:headEnd type="oval" w="med" len="med"/>
            <a:tailEnd type="oval" w="med" len="med"/>
          </a:ln>
        </p:spPr>
        <p:style>
          <a:lnRef idx="3">
            <a:schemeClr val="accent2"/>
          </a:lnRef>
          <a:fillRef idx="0">
            <a:schemeClr val="accent2"/>
          </a:fillRef>
          <a:effectRef idx="2">
            <a:schemeClr val="accent2"/>
          </a:effectRef>
          <a:fontRef idx="minor">
            <a:schemeClr val="tx1"/>
          </a:fontRef>
        </p:style>
      </p:cxnSp>
      <p:sp>
        <p:nvSpPr>
          <p:cNvPr id="21" name="Hexagon 20">
            <a:extLst>
              <a:ext uri="{FF2B5EF4-FFF2-40B4-BE49-F238E27FC236}">
                <a16:creationId xmlns:a16="http://schemas.microsoft.com/office/drawing/2014/main" id="{68A5A000-4F79-FC95-8474-8C537C4C92A4}"/>
              </a:ext>
            </a:extLst>
          </p:cNvPr>
          <p:cNvSpPr/>
          <p:nvPr/>
        </p:nvSpPr>
        <p:spPr>
          <a:xfrm>
            <a:off x="3979715" y="4110532"/>
            <a:ext cx="1567541" cy="1383365"/>
          </a:xfrm>
          <a:prstGeom prst="hexagon">
            <a:avLst/>
          </a:prstGeom>
          <a:noFill/>
          <a:ln w="57150">
            <a:solidFill>
              <a:srgbClr val="01559E"/>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7200" b="1" dirty="0">
                <a:solidFill>
                  <a:srgbClr val="01559E"/>
                </a:solidFill>
                <a:effectLst>
                  <a:outerShdw blurRad="38100" dist="38100" dir="2700000" algn="tl">
                    <a:srgbClr val="000000">
                      <a:alpha val="43137"/>
                    </a:srgbClr>
                  </a:outerShdw>
                </a:effectLst>
              </a:rPr>
              <a:t>A</a:t>
            </a:r>
          </a:p>
        </p:txBody>
      </p:sp>
      <p:cxnSp>
        <p:nvCxnSpPr>
          <p:cNvPr id="22" name="Straight Connector 21">
            <a:extLst>
              <a:ext uri="{FF2B5EF4-FFF2-40B4-BE49-F238E27FC236}">
                <a16:creationId xmlns:a16="http://schemas.microsoft.com/office/drawing/2014/main" id="{F1213602-ED5E-2E5C-1907-3F6E6A2DDB3C}"/>
              </a:ext>
            </a:extLst>
          </p:cNvPr>
          <p:cNvCxnSpPr>
            <a:cxnSpLocks/>
          </p:cNvCxnSpPr>
          <p:nvPr/>
        </p:nvCxnSpPr>
        <p:spPr>
          <a:xfrm>
            <a:off x="3272911" y="4806543"/>
            <a:ext cx="690468" cy="0"/>
          </a:xfrm>
          <a:prstGeom prst="line">
            <a:avLst/>
          </a:prstGeom>
          <a:ln w="57150">
            <a:solidFill>
              <a:srgbClr val="01559E"/>
            </a:solidFill>
            <a:headEnd type="oval" w="med" len="med"/>
            <a:tailEnd type="oval" w="med" len="med"/>
          </a:ln>
        </p:spPr>
        <p:style>
          <a:lnRef idx="3">
            <a:schemeClr val="accent2"/>
          </a:lnRef>
          <a:fillRef idx="0">
            <a:schemeClr val="accent2"/>
          </a:fillRef>
          <a:effectRef idx="2">
            <a:schemeClr val="accent2"/>
          </a:effectRef>
          <a:fontRef idx="minor">
            <a:schemeClr val="tx1"/>
          </a:fontRef>
        </p:style>
      </p:cxnSp>
      <p:sp>
        <p:nvSpPr>
          <p:cNvPr id="24" name="Arrow: Chevron 23">
            <a:extLst>
              <a:ext uri="{FF2B5EF4-FFF2-40B4-BE49-F238E27FC236}">
                <a16:creationId xmlns:a16="http://schemas.microsoft.com/office/drawing/2014/main" id="{68ABA86F-10B5-FF71-2F35-2077343AF729}"/>
              </a:ext>
            </a:extLst>
          </p:cNvPr>
          <p:cNvSpPr/>
          <p:nvPr/>
        </p:nvSpPr>
        <p:spPr>
          <a:xfrm>
            <a:off x="3450979" y="2594814"/>
            <a:ext cx="289249" cy="219266"/>
          </a:xfrm>
          <a:prstGeom prst="chevron">
            <a:avLst/>
          </a:prstGeom>
          <a:noFill/>
          <a:ln w="28575">
            <a:solidFill>
              <a:srgbClr val="01A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5" name="Arrow: Chevron 24">
            <a:extLst>
              <a:ext uri="{FF2B5EF4-FFF2-40B4-BE49-F238E27FC236}">
                <a16:creationId xmlns:a16="http://schemas.microsoft.com/office/drawing/2014/main" id="{B313693F-FAD0-3DE3-B942-79BD9B6E2CC9}"/>
              </a:ext>
            </a:extLst>
          </p:cNvPr>
          <p:cNvSpPr/>
          <p:nvPr/>
        </p:nvSpPr>
        <p:spPr>
          <a:xfrm>
            <a:off x="3450978" y="4705695"/>
            <a:ext cx="289249" cy="219266"/>
          </a:xfrm>
          <a:prstGeom prst="chevron">
            <a:avLst/>
          </a:prstGeom>
          <a:noFill/>
          <a:ln w="28575">
            <a:solidFill>
              <a:srgbClr val="0155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6" name="Arrow: Chevron 25">
            <a:extLst>
              <a:ext uri="{FF2B5EF4-FFF2-40B4-BE49-F238E27FC236}">
                <a16:creationId xmlns:a16="http://schemas.microsoft.com/office/drawing/2014/main" id="{1730B5D7-D752-9D02-3C89-755DF04C9708}"/>
              </a:ext>
            </a:extLst>
          </p:cNvPr>
          <p:cNvSpPr/>
          <p:nvPr/>
        </p:nvSpPr>
        <p:spPr>
          <a:xfrm rot="10800000">
            <a:off x="6932644" y="1567215"/>
            <a:ext cx="289249" cy="219266"/>
          </a:xfrm>
          <a:prstGeom prst="chevron">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7" name="Arrow: Chevron 26">
            <a:extLst>
              <a:ext uri="{FF2B5EF4-FFF2-40B4-BE49-F238E27FC236}">
                <a16:creationId xmlns:a16="http://schemas.microsoft.com/office/drawing/2014/main" id="{D8ABE04B-0B55-14D4-2300-5610A172BBD8}"/>
              </a:ext>
            </a:extLst>
          </p:cNvPr>
          <p:cNvSpPr/>
          <p:nvPr/>
        </p:nvSpPr>
        <p:spPr>
          <a:xfrm rot="10800000">
            <a:off x="6950448" y="3643971"/>
            <a:ext cx="289249" cy="219266"/>
          </a:xfrm>
          <a:prstGeom prst="chevron">
            <a:avLst/>
          </a:prstGeom>
          <a:noFill/>
          <a:ln w="28575">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9" name="Rectangle 28">
            <a:extLst>
              <a:ext uri="{FF2B5EF4-FFF2-40B4-BE49-F238E27FC236}">
                <a16:creationId xmlns:a16="http://schemas.microsoft.com/office/drawing/2014/main" id="{B1EDD2F0-591C-3BE0-5FE5-A1751067ADB9}"/>
              </a:ext>
            </a:extLst>
          </p:cNvPr>
          <p:cNvSpPr>
            <a:spLocks noChangeArrowheads="1"/>
          </p:cNvSpPr>
          <p:nvPr/>
        </p:nvSpPr>
        <p:spPr bwMode="auto">
          <a:xfrm>
            <a:off x="7422501" y="1213180"/>
            <a:ext cx="2831841" cy="913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1913" tIns="55957" rIns="111913" bIns="55957">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2400" dirty="0">
                <a:effectLst>
                  <a:outerShdw blurRad="38100" dist="38100" dir="2700000" algn="tl">
                    <a:srgbClr val="000000">
                      <a:alpha val="43137"/>
                    </a:srgbClr>
                  </a:outerShdw>
                </a:effectLst>
                <a:latin typeface="Swis721 Cn BT" panose="020B0506020202030204" pitchFamily="34" charset="0"/>
              </a:rPr>
              <a:t>Define the Outcome/ </a:t>
            </a:r>
            <a:r>
              <a:rPr lang="en-US" altLang="en-US" sz="2800" b="1" dirty="0">
                <a:solidFill>
                  <a:srgbClr val="7030A0"/>
                </a:solidFill>
                <a:effectLst>
                  <a:outerShdw blurRad="38100" dist="38100" dir="2700000" algn="tl">
                    <a:srgbClr val="000000">
                      <a:alpha val="43137"/>
                    </a:srgbClr>
                  </a:outerShdw>
                </a:effectLst>
                <a:latin typeface="Swis721 Cn BT" panose="020B0506020202030204" pitchFamily="34" charset="0"/>
              </a:rPr>
              <a:t>Results</a:t>
            </a:r>
            <a:endParaRPr lang="en-US" altLang="en-US" sz="2600" b="1" dirty="0">
              <a:solidFill>
                <a:srgbClr val="7030A0"/>
              </a:solidFill>
              <a:effectLst>
                <a:outerShdw blurRad="38100" dist="38100" dir="2700000" algn="tl">
                  <a:srgbClr val="000000">
                    <a:alpha val="43137"/>
                  </a:srgbClr>
                </a:outerShdw>
              </a:effectLst>
              <a:latin typeface="Swis721 Cn BT" panose="020B0506020202030204" pitchFamily="34" charset="0"/>
            </a:endParaRPr>
          </a:p>
        </p:txBody>
      </p:sp>
      <p:sp>
        <p:nvSpPr>
          <p:cNvPr id="30" name="Rectangle 29">
            <a:extLst>
              <a:ext uri="{FF2B5EF4-FFF2-40B4-BE49-F238E27FC236}">
                <a16:creationId xmlns:a16="http://schemas.microsoft.com/office/drawing/2014/main" id="{1077A5BF-B33F-C816-35DD-1FA9BF6C14CB}"/>
              </a:ext>
            </a:extLst>
          </p:cNvPr>
          <p:cNvSpPr>
            <a:spLocks noChangeArrowheads="1"/>
          </p:cNvSpPr>
          <p:nvPr/>
        </p:nvSpPr>
        <p:spPr bwMode="auto">
          <a:xfrm>
            <a:off x="961247" y="4383330"/>
            <a:ext cx="2315556" cy="913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1913" tIns="55957" rIns="111913" bIns="55957">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2400" dirty="0">
                <a:effectLst>
                  <a:outerShdw blurRad="38100" dist="38100" dir="2700000" algn="tl">
                    <a:srgbClr val="000000">
                      <a:alpha val="43137"/>
                    </a:srgbClr>
                  </a:outerShdw>
                </a:effectLst>
                <a:latin typeface="Swis721 Cn BT" panose="020B0506020202030204" pitchFamily="34" charset="0"/>
              </a:rPr>
              <a:t>Build an </a:t>
            </a:r>
            <a:r>
              <a:rPr lang="en-US" altLang="en-US" sz="2800" b="1" dirty="0">
                <a:solidFill>
                  <a:srgbClr val="01559E"/>
                </a:solidFill>
                <a:effectLst>
                  <a:outerShdw blurRad="38100" dist="38100" dir="2700000" algn="tl">
                    <a:srgbClr val="000000">
                      <a:alpha val="43137"/>
                    </a:srgbClr>
                  </a:outerShdw>
                </a:effectLst>
                <a:latin typeface="Swis721 Cn BT" panose="020B0506020202030204" pitchFamily="34" charset="0"/>
              </a:rPr>
              <a:t>Action</a:t>
            </a:r>
            <a:r>
              <a:rPr lang="en-US" altLang="en-US" sz="2400" dirty="0">
                <a:solidFill>
                  <a:srgbClr val="01559E"/>
                </a:solidFill>
                <a:effectLst>
                  <a:outerShdw blurRad="38100" dist="38100" dir="2700000" algn="tl">
                    <a:srgbClr val="000000">
                      <a:alpha val="43137"/>
                    </a:srgbClr>
                  </a:outerShdw>
                </a:effectLst>
                <a:latin typeface="Swis721 Cn BT" panose="020B0506020202030204" pitchFamily="34" charset="0"/>
              </a:rPr>
              <a:t> </a:t>
            </a:r>
            <a:r>
              <a:rPr lang="en-US" altLang="en-US" sz="2400" dirty="0">
                <a:effectLst>
                  <a:outerShdw blurRad="38100" dist="38100" dir="2700000" algn="tl">
                    <a:srgbClr val="000000">
                      <a:alpha val="43137"/>
                    </a:srgbClr>
                  </a:outerShdw>
                </a:effectLst>
                <a:latin typeface="Swis721 Cn BT" panose="020B0506020202030204" pitchFamily="34" charset="0"/>
              </a:rPr>
              <a:t>Plan</a:t>
            </a:r>
          </a:p>
        </p:txBody>
      </p:sp>
      <p:sp>
        <p:nvSpPr>
          <p:cNvPr id="38" name="Rectangle 37">
            <a:extLst>
              <a:ext uri="{FF2B5EF4-FFF2-40B4-BE49-F238E27FC236}">
                <a16:creationId xmlns:a16="http://schemas.microsoft.com/office/drawing/2014/main" id="{455DB2A1-B4F0-4B14-7439-B9CC03155325}"/>
              </a:ext>
            </a:extLst>
          </p:cNvPr>
          <p:cNvSpPr>
            <a:spLocks noChangeArrowheads="1"/>
          </p:cNvSpPr>
          <p:nvPr/>
        </p:nvSpPr>
        <p:spPr bwMode="auto">
          <a:xfrm>
            <a:off x="7427484" y="3335562"/>
            <a:ext cx="2042555" cy="913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1913" tIns="55957" rIns="111913" bIns="55957">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2800" b="1" dirty="0">
                <a:solidFill>
                  <a:srgbClr val="00CC66"/>
                </a:solidFill>
                <a:effectLst>
                  <a:outerShdw blurRad="38100" dist="38100" dir="2700000" algn="tl">
                    <a:srgbClr val="000000">
                      <a:alpha val="43137"/>
                    </a:srgbClr>
                  </a:outerShdw>
                </a:effectLst>
                <a:latin typeface="Swis721 Cn BT" panose="020B0506020202030204" pitchFamily="34" charset="0"/>
              </a:rPr>
              <a:t>Look</a:t>
            </a:r>
            <a:r>
              <a:rPr lang="en-US" altLang="en-US" sz="2400" dirty="0">
                <a:solidFill>
                  <a:srgbClr val="00CC66"/>
                </a:solidFill>
                <a:effectLst>
                  <a:outerShdw blurRad="38100" dist="38100" dir="2700000" algn="tl">
                    <a:srgbClr val="000000">
                      <a:alpha val="43137"/>
                    </a:srgbClr>
                  </a:outerShdw>
                </a:effectLst>
                <a:latin typeface="Swis721 Cn BT" panose="020B0506020202030204" pitchFamily="34" charset="0"/>
              </a:rPr>
              <a:t> </a:t>
            </a:r>
            <a:r>
              <a:rPr lang="en-US" altLang="en-US" sz="2400" dirty="0">
                <a:effectLst>
                  <a:outerShdw blurRad="38100" dist="38100" dir="2700000" algn="tl">
                    <a:srgbClr val="000000">
                      <a:alpha val="43137"/>
                    </a:srgbClr>
                  </a:outerShdw>
                </a:effectLst>
                <a:latin typeface="Swis721 Cn BT" panose="020B0506020202030204" pitchFamily="34" charset="0"/>
              </a:rPr>
              <a:t>for Understanding</a:t>
            </a:r>
          </a:p>
        </p:txBody>
      </p:sp>
      <p:sp>
        <p:nvSpPr>
          <p:cNvPr id="39" name="Rectangle 38">
            <a:extLst>
              <a:ext uri="{FF2B5EF4-FFF2-40B4-BE49-F238E27FC236}">
                <a16:creationId xmlns:a16="http://schemas.microsoft.com/office/drawing/2014/main" id="{BA4A6213-02B8-CC7C-A5E2-C8D269E70094}"/>
              </a:ext>
            </a:extLst>
          </p:cNvPr>
          <p:cNvSpPr>
            <a:spLocks noChangeArrowheads="1"/>
          </p:cNvSpPr>
          <p:nvPr/>
        </p:nvSpPr>
        <p:spPr bwMode="auto">
          <a:xfrm>
            <a:off x="973693" y="2330995"/>
            <a:ext cx="2315556" cy="913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1913" tIns="55957" rIns="111913" bIns="55957">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2400" dirty="0">
                <a:effectLst>
                  <a:outerShdw blurRad="38100" dist="38100" dir="2700000" algn="tl">
                    <a:srgbClr val="000000">
                      <a:alpha val="43137"/>
                    </a:srgbClr>
                  </a:outerShdw>
                </a:effectLst>
                <a:latin typeface="Swis721 Cn BT" panose="020B0506020202030204" pitchFamily="34" charset="0"/>
              </a:rPr>
              <a:t>Show the </a:t>
            </a:r>
            <a:r>
              <a:rPr lang="en-US" altLang="en-US" sz="2800" b="1" dirty="0">
                <a:solidFill>
                  <a:srgbClr val="01A89E"/>
                </a:solidFill>
                <a:effectLst>
                  <a:outerShdw blurRad="38100" dist="38100" dir="2700000" algn="tl">
                    <a:srgbClr val="000000">
                      <a:alpha val="43137"/>
                    </a:srgbClr>
                  </a:outerShdw>
                </a:effectLst>
                <a:latin typeface="Swis721 Cn BT" panose="020B0506020202030204" pitchFamily="34" charset="0"/>
              </a:rPr>
              <a:t>Entire</a:t>
            </a:r>
            <a:r>
              <a:rPr lang="en-US" altLang="en-US" sz="2400" dirty="0">
                <a:effectLst>
                  <a:outerShdw blurRad="38100" dist="38100" dir="2700000" algn="tl">
                    <a:srgbClr val="000000">
                      <a:alpha val="43137"/>
                    </a:srgbClr>
                  </a:outerShdw>
                </a:effectLst>
                <a:latin typeface="Swis721 Cn BT" panose="020B0506020202030204" pitchFamily="34" charset="0"/>
              </a:rPr>
              <a:t> Picture</a:t>
            </a:r>
          </a:p>
        </p:txBody>
      </p:sp>
      <p:cxnSp>
        <p:nvCxnSpPr>
          <p:cNvPr id="41" name="Straight Connector 40">
            <a:extLst>
              <a:ext uri="{FF2B5EF4-FFF2-40B4-BE49-F238E27FC236}">
                <a16:creationId xmlns:a16="http://schemas.microsoft.com/office/drawing/2014/main" id="{A7E8F19D-2CC0-5393-7ABC-C30FE8611FFF}"/>
              </a:ext>
            </a:extLst>
          </p:cNvPr>
          <p:cNvCxnSpPr>
            <a:cxnSpLocks/>
          </p:cNvCxnSpPr>
          <p:nvPr/>
        </p:nvCxnSpPr>
        <p:spPr>
          <a:xfrm>
            <a:off x="6738954" y="5833850"/>
            <a:ext cx="690468" cy="0"/>
          </a:xfrm>
          <a:prstGeom prst="line">
            <a:avLst/>
          </a:prstGeom>
          <a:ln w="57150">
            <a:solidFill>
              <a:srgbClr val="00B0F0"/>
            </a:solidFill>
            <a:headEnd type="oval" w="med" len="med"/>
            <a:tailEnd type="oval" w="med" len="med"/>
          </a:ln>
        </p:spPr>
        <p:style>
          <a:lnRef idx="3">
            <a:schemeClr val="accent2"/>
          </a:lnRef>
          <a:fillRef idx="0">
            <a:schemeClr val="accent2"/>
          </a:fillRef>
          <a:effectRef idx="2">
            <a:schemeClr val="accent2"/>
          </a:effectRef>
          <a:fontRef idx="minor">
            <a:schemeClr val="tx1"/>
          </a:fontRef>
        </p:style>
      </p:cxnSp>
      <p:sp>
        <p:nvSpPr>
          <p:cNvPr id="42" name="Arrow: Chevron 41">
            <a:extLst>
              <a:ext uri="{FF2B5EF4-FFF2-40B4-BE49-F238E27FC236}">
                <a16:creationId xmlns:a16="http://schemas.microsoft.com/office/drawing/2014/main" id="{8FCF600A-BE84-AB9B-2022-6E8A2A92EF8F}"/>
              </a:ext>
            </a:extLst>
          </p:cNvPr>
          <p:cNvSpPr/>
          <p:nvPr/>
        </p:nvSpPr>
        <p:spPr>
          <a:xfrm rot="10800000">
            <a:off x="6939563" y="5724216"/>
            <a:ext cx="289249" cy="219266"/>
          </a:xfrm>
          <a:prstGeom prst="chevron">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43" name="Rectangle 42">
            <a:extLst>
              <a:ext uri="{FF2B5EF4-FFF2-40B4-BE49-F238E27FC236}">
                <a16:creationId xmlns:a16="http://schemas.microsoft.com/office/drawing/2014/main" id="{FBCC9935-DCEB-28AF-52AB-BA230DD159F5}"/>
              </a:ext>
            </a:extLst>
          </p:cNvPr>
          <p:cNvSpPr>
            <a:spLocks noChangeArrowheads="1"/>
          </p:cNvSpPr>
          <p:nvPr/>
        </p:nvSpPr>
        <p:spPr bwMode="auto">
          <a:xfrm>
            <a:off x="7433388" y="5385504"/>
            <a:ext cx="2831840" cy="913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1913" tIns="55957" rIns="111913" bIns="55957">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2400" dirty="0">
                <a:effectLst>
                  <a:outerShdw blurRad="38100" dist="38100" dir="2700000" algn="tl">
                    <a:srgbClr val="000000">
                      <a:alpha val="43137"/>
                    </a:srgbClr>
                  </a:outerShdw>
                </a:effectLst>
                <a:latin typeface="Swis721 Cn BT" panose="020B0506020202030204" pitchFamily="34" charset="0"/>
              </a:rPr>
              <a:t>Define the </a:t>
            </a:r>
            <a:r>
              <a:rPr lang="en-US" altLang="en-US" sz="2800" b="1" dirty="0">
                <a:solidFill>
                  <a:srgbClr val="00B0F0"/>
                </a:solidFill>
                <a:effectLst>
                  <a:outerShdw blurRad="38100" dist="38100" dir="2700000" algn="tl">
                    <a:srgbClr val="000000">
                      <a:alpha val="43137"/>
                    </a:srgbClr>
                  </a:outerShdw>
                </a:effectLst>
                <a:latin typeface="Swis721 Cn BT" panose="020B0506020202030204" pitchFamily="34" charset="0"/>
              </a:rPr>
              <a:t>Yardstick</a:t>
            </a:r>
            <a:r>
              <a:rPr lang="en-US" altLang="en-US" sz="2400" dirty="0">
                <a:solidFill>
                  <a:srgbClr val="00B0F0"/>
                </a:solidFill>
                <a:effectLst>
                  <a:outerShdw blurRad="38100" dist="38100" dir="2700000" algn="tl">
                    <a:srgbClr val="000000">
                      <a:alpha val="43137"/>
                    </a:srgbClr>
                  </a:outerShdw>
                </a:effectLst>
                <a:latin typeface="Swis721 Cn BT" panose="020B0506020202030204" pitchFamily="34" charset="0"/>
              </a:rPr>
              <a:t>/ </a:t>
            </a:r>
            <a:r>
              <a:rPr lang="en-US" altLang="en-US" sz="2400" dirty="0">
                <a:effectLst>
                  <a:outerShdw blurRad="38100" dist="38100" dir="2700000" algn="tl">
                    <a:srgbClr val="000000">
                      <a:alpha val="43137"/>
                    </a:srgbClr>
                  </a:outerShdw>
                </a:effectLst>
                <a:latin typeface="Swis721 Cn BT" panose="020B0506020202030204" pitchFamily="34" charset="0"/>
              </a:rPr>
              <a:t>Benchmark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7" grpId="0" animBg="1"/>
      <p:bldP spid="19" grpId="0" animBg="1"/>
      <p:bldP spid="21" grpId="0" animBg="1"/>
      <p:bldP spid="24" grpId="0" animBg="1"/>
      <p:bldP spid="25" grpId="0" animBg="1"/>
      <p:bldP spid="26" grpId="0" animBg="1"/>
      <p:bldP spid="27" grpId="0" animBg="1"/>
      <p:bldP spid="29" grpId="0"/>
      <p:bldP spid="30" grpId="0"/>
      <p:bldP spid="38" grpId="0"/>
      <p:bldP spid="39" grpId="0"/>
      <p:bldP spid="42" grpId="0" animBg="1"/>
      <p:bldP spid="43" grpId="0"/>
    </p:bldLst>
  </p:timing>
</p:sld>
</file>

<file path=ppt/theme/theme1.xml><?xml version="1.0" encoding="utf-8"?>
<a:theme xmlns:a="http://schemas.openxmlformats.org/drawingml/2006/main" name="Master Title &amp; Content Slid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T FONTS">
      <a:majorFont>
        <a:latin typeface="Swis721 Cn BT"/>
        <a:ea typeface=""/>
        <a:cs typeface=""/>
      </a:majorFont>
      <a:minorFont>
        <a:latin typeface="Swis721 Cn B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5097</TotalTime>
  <Words>4846</Words>
  <Application>Microsoft Office PowerPoint</Application>
  <PresentationFormat>Widescreen</PresentationFormat>
  <Paragraphs>372</Paragraphs>
  <Slides>16</Slides>
  <Notes>16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Arial</vt:lpstr>
      <vt:lpstr>Calibri</vt:lpstr>
      <vt:lpstr>Söhne</vt:lpstr>
      <vt:lpstr>Swis721 Cn BT</vt:lpstr>
      <vt:lpstr>Master Title &amp; Content Slide-1</vt:lpstr>
      <vt:lpstr>Custom Design</vt:lpstr>
      <vt:lpstr>First Time Manager Workshop-2 Days</vt:lpstr>
      <vt:lpstr>Workshop Agenda –Day-1</vt:lpstr>
      <vt:lpstr>Workshop Agenda –Day-2</vt:lpstr>
      <vt:lpstr>Understanding Managerial Effectiveness</vt:lpstr>
      <vt:lpstr>Individual Contributor to Manager (Shift in Mind-Set)</vt:lpstr>
      <vt:lpstr>The Managerial /Leadership Ladder</vt:lpstr>
      <vt:lpstr>7 C’s of Dream Manager</vt:lpstr>
      <vt:lpstr>        Setting SMART Goal</vt:lpstr>
      <vt:lpstr>RELAY Model of Effective Delegation</vt:lpstr>
      <vt:lpstr>Caterpillar Walk</vt:lpstr>
      <vt:lpstr>How to build trust?</vt:lpstr>
      <vt:lpstr>Top Motivators</vt:lpstr>
      <vt:lpstr>EXPLAIN Model of Giving Feedback</vt:lpstr>
      <vt:lpstr>The Coaching Process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Freelance Training</dc:creator>
  <cp:lastModifiedBy>Sidharth Bhandari</cp:lastModifiedBy>
  <cp:revision>446</cp:revision>
  <dcterms:created xsi:type="dcterms:W3CDTF">2023-04-17T22:59:52Z</dcterms:created>
  <dcterms:modified xsi:type="dcterms:W3CDTF">2024-09-06T03:18:23Z</dcterms:modified>
</cp:coreProperties>
</file>