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7"/>
  </p:notesMasterIdLst>
  <p:sldIdLst>
    <p:sldId id="531" r:id="rId3"/>
    <p:sldId id="3782" r:id="rId4"/>
    <p:sldId id="500" r:id="rId5"/>
    <p:sldId id="501" r:id="rId6"/>
    <p:sldId id="334" r:id="rId7"/>
    <p:sldId id="342" r:id="rId8"/>
    <p:sldId id="3654" r:id="rId9"/>
    <p:sldId id="3658" r:id="rId10"/>
    <p:sldId id="455" r:id="rId11"/>
    <p:sldId id="3482" r:id="rId12"/>
    <p:sldId id="468" r:id="rId13"/>
    <p:sldId id="3513" r:id="rId14"/>
    <p:sldId id="3810" r:id="rId15"/>
    <p:sldId id="377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hammad Armaan" initials="MA" lastIdx="18" clrIdx="0">
    <p:extLst>
      <p:ext uri="{19B8F6BF-5375-455C-9EA6-DF929625EA0E}">
        <p15:presenceInfo xmlns:p15="http://schemas.microsoft.com/office/powerpoint/2012/main" userId="31aef47c891f50ed" providerId="Windows Live"/>
      </p:ext>
    </p:extLst>
  </p:cmAuthor>
  <p:cmAuthor id="2" name="Mohammad" initials="M" lastIdx="2" clrIdx="1">
    <p:extLst>
      <p:ext uri="{19B8F6BF-5375-455C-9EA6-DF929625EA0E}">
        <p15:presenceInfo xmlns:p15="http://schemas.microsoft.com/office/powerpoint/2012/main" userId="315c467f4dbd61de" providerId="Windows Live"/>
      </p:ext>
    </p:extLst>
  </p:cmAuthor>
  <p:cmAuthor id="3" name="Sidharth Bhandari" initials="SB" lastIdx="29" clrIdx="2">
    <p:extLst>
      <p:ext uri="{19B8F6BF-5375-455C-9EA6-DF929625EA0E}">
        <p15:presenceInfo xmlns:p15="http://schemas.microsoft.com/office/powerpoint/2012/main" userId="408c4fe377057d5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C65C"/>
    <a:srgbClr val="A4C766"/>
    <a:srgbClr val="BAD8E0"/>
    <a:srgbClr val="C2DFFF"/>
    <a:srgbClr val="D9A5AF"/>
    <a:srgbClr val="6762C6"/>
    <a:srgbClr val="AD7C91"/>
    <a:srgbClr val="7F7ACE"/>
    <a:srgbClr val="7E79CD"/>
    <a:srgbClr val="0155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70476" autoAdjust="0"/>
  </p:normalViewPr>
  <p:slideViewPr>
    <p:cSldViewPr snapToGrid="0">
      <p:cViewPr varScale="1">
        <p:scale>
          <a:sx n="63" d="100"/>
          <a:sy n="63" d="100"/>
        </p:scale>
        <p:origin x="70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9B6036-9CAB-4C8C-B919-62F0069407B0}" type="doc">
      <dgm:prSet loTypeId="urn:microsoft.com/office/officeart/2008/layout/AscendingPictureAccentProcess" loCatId="process" qsTypeId="urn:microsoft.com/office/officeart/2005/8/quickstyle/simple1" qsCatId="simple" csTypeId="urn:microsoft.com/office/officeart/2005/8/colors/colorful1" csCatId="colorful" phldr="1"/>
      <dgm:spPr/>
      <dgm:t>
        <a:bodyPr/>
        <a:lstStyle/>
        <a:p>
          <a:endParaRPr lang="en-IN"/>
        </a:p>
      </dgm:t>
    </dgm:pt>
    <dgm:pt modelId="{8CCE5104-6E65-46E7-813A-FD67607F9678}">
      <dgm:prSet phldrT="[Text]"/>
      <dgm:spPr/>
      <dgm:t>
        <a:bodyPr/>
        <a:lstStyle/>
        <a:p>
          <a:r>
            <a:rPr lang="en-IN" dirty="0">
              <a:effectLst>
                <a:outerShdw blurRad="38100" dist="38100" dir="2700000" algn="tl">
                  <a:srgbClr val="000000">
                    <a:alpha val="43137"/>
                  </a:srgbClr>
                </a:outerShdw>
              </a:effectLst>
            </a:rPr>
            <a:t>Set Smart Goals</a:t>
          </a:r>
        </a:p>
      </dgm:t>
    </dgm:pt>
    <dgm:pt modelId="{B1E8D52A-B048-4FD9-B92B-DC143D42FBF6}" type="parTrans" cxnId="{72130D84-C1E0-405A-AC85-0F4D6EFDD037}">
      <dgm:prSet/>
      <dgm:spPr/>
      <dgm:t>
        <a:bodyPr/>
        <a:lstStyle/>
        <a:p>
          <a:endParaRPr lang="en-IN"/>
        </a:p>
      </dgm:t>
    </dgm:pt>
    <dgm:pt modelId="{4FD30227-3541-4302-81A6-A02F09EF8AB8}" type="sibTrans" cxnId="{72130D84-C1E0-405A-AC85-0F4D6EFDD037}">
      <dgm:prSet/>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76219" t="-492" r="-18519" b="-14918"/>
          </a:stretch>
        </a:blipFill>
      </dgm:spPr>
      <dgm:t>
        <a:bodyPr/>
        <a:lstStyle/>
        <a:p>
          <a:endParaRPr lang="en-IN"/>
        </a:p>
      </dgm:t>
    </dgm:pt>
    <dgm:pt modelId="{FF06C515-5C08-4022-B645-F9992F339805}">
      <dgm:prSet phldrT="[Text]"/>
      <dgm:spPr/>
      <dgm:t>
        <a:bodyPr/>
        <a:lstStyle/>
        <a:p>
          <a:r>
            <a:rPr lang="en-IN" dirty="0">
              <a:effectLst>
                <a:outerShdw blurRad="38100" dist="38100" dir="2700000" algn="tl">
                  <a:srgbClr val="000000">
                    <a:alpha val="43137"/>
                  </a:srgbClr>
                </a:outerShdw>
              </a:effectLst>
            </a:rPr>
            <a:t>Build Action Plan</a:t>
          </a:r>
        </a:p>
      </dgm:t>
    </dgm:pt>
    <dgm:pt modelId="{B1563488-1838-415A-BE53-EC8FC1F2AE7F}" type="parTrans" cxnId="{352A1802-93DA-410F-911E-E8AEDE39A6EC}">
      <dgm:prSet/>
      <dgm:spPr/>
      <dgm:t>
        <a:bodyPr/>
        <a:lstStyle/>
        <a:p>
          <a:endParaRPr lang="en-IN"/>
        </a:p>
      </dgm:t>
    </dgm:pt>
    <dgm:pt modelId="{0434B339-90B3-4C82-B1D3-736FBCF4C2EF}" type="sibTrans" cxnId="{352A1802-93DA-410F-911E-E8AEDE39A6EC}">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9000" r="-39000"/>
          </a:stretch>
        </a:blipFill>
      </dgm:spPr>
      <dgm:t>
        <a:bodyPr/>
        <a:lstStyle/>
        <a:p>
          <a:endParaRPr lang="en-IN"/>
        </a:p>
      </dgm:t>
    </dgm:pt>
    <dgm:pt modelId="{B34B4213-63D4-41B1-8991-5C538DC5D946}">
      <dgm:prSet/>
      <dgm:spPr/>
      <dgm:t>
        <a:bodyPr/>
        <a:lstStyle/>
        <a:p>
          <a:r>
            <a:rPr lang="en-IN" dirty="0">
              <a:effectLst>
                <a:outerShdw blurRad="38100" dist="38100" dir="2700000" algn="tl">
                  <a:srgbClr val="000000">
                    <a:alpha val="43137"/>
                  </a:srgbClr>
                </a:outerShdw>
              </a:effectLst>
            </a:rPr>
            <a:t>Implement Action plan</a:t>
          </a:r>
        </a:p>
      </dgm:t>
    </dgm:pt>
    <dgm:pt modelId="{C219BEE8-23DA-4104-A607-9A4FD3E84964}" type="parTrans" cxnId="{B6714717-568E-4AE4-8D9A-97F81D80AD5B}">
      <dgm:prSet/>
      <dgm:spPr/>
      <dgm:t>
        <a:bodyPr/>
        <a:lstStyle/>
        <a:p>
          <a:endParaRPr lang="en-IN"/>
        </a:p>
      </dgm:t>
    </dgm:pt>
    <dgm:pt modelId="{2A36553F-4B2F-47D9-A650-7E484D67DD0C}" type="sibTrans" cxnId="{B6714717-568E-4AE4-8D9A-97F81D80AD5B}">
      <dgm:prSet/>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14913" t="-1693" r="-10105" b="-1693"/>
          </a:stretch>
        </a:blipFill>
      </dgm:spPr>
      <dgm:t>
        <a:bodyPr/>
        <a:lstStyle/>
        <a:p>
          <a:endParaRPr lang="en-IN"/>
        </a:p>
      </dgm:t>
    </dgm:pt>
    <dgm:pt modelId="{3E2973D6-DA48-4858-BB13-2E4A7ACE45C6}" type="pres">
      <dgm:prSet presAssocID="{1F9B6036-9CAB-4C8C-B919-62F0069407B0}" presName="Name0" presStyleCnt="0">
        <dgm:presLayoutVars>
          <dgm:chMax val="7"/>
          <dgm:chPref val="7"/>
          <dgm:dir/>
        </dgm:presLayoutVars>
      </dgm:prSet>
      <dgm:spPr/>
    </dgm:pt>
    <dgm:pt modelId="{4D543AD0-E219-41E5-BB39-01EA4CF20E1A}" type="pres">
      <dgm:prSet presAssocID="{1F9B6036-9CAB-4C8C-B919-62F0069407B0}" presName="dot1" presStyleLbl="alignNode1" presStyleIdx="0" presStyleCnt="12"/>
      <dgm:spPr/>
    </dgm:pt>
    <dgm:pt modelId="{AB5144BC-EC4B-45ED-B649-92BAD8218EE3}" type="pres">
      <dgm:prSet presAssocID="{1F9B6036-9CAB-4C8C-B919-62F0069407B0}" presName="dot2" presStyleLbl="alignNode1" presStyleIdx="1" presStyleCnt="12"/>
      <dgm:spPr/>
    </dgm:pt>
    <dgm:pt modelId="{4965E8DA-DE90-4B65-8B5D-E5AAB1307B28}" type="pres">
      <dgm:prSet presAssocID="{1F9B6036-9CAB-4C8C-B919-62F0069407B0}" presName="dot3" presStyleLbl="alignNode1" presStyleIdx="2" presStyleCnt="12"/>
      <dgm:spPr/>
    </dgm:pt>
    <dgm:pt modelId="{3ED89BB8-6A8F-45D7-884C-1DE0F1D1C69D}" type="pres">
      <dgm:prSet presAssocID="{1F9B6036-9CAB-4C8C-B919-62F0069407B0}" presName="dot4" presStyleLbl="alignNode1" presStyleIdx="3" presStyleCnt="12"/>
      <dgm:spPr/>
    </dgm:pt>
    <dgm:pt modelId="{019A916E-C575-4F01-A9D0-B0DA391AA110}" type="pres">
      <dgm:prSet presAssocID="{1F9B6036-9CAB-4C8C-B919-62F0069407B0}" presName="dot5" presStyleLbl="alignNode1" presStyleIdx="4" presStyleCnt="12"/>
      <dgm:spPr/>
    </dgm:pt>
    <dgm:pt modelId="{D2A49F66-CA38-443B-808F-7354EAC0DF03}" type="pres">
      <dgm:prSet presAssocID="{1F9B6036-9CAB-4C8C-B919-62F0069407B0}" presName="dotArrow1" presStyleLbl="alignNode1" presStyleIdx="5" presStyleCnt="12"/>
      <dgm:spPr/>
    </dgm:pt>
    <dgm:pt modelId="{201ECEEC-7E30-484D-9C15-D167D87ECB9A}" type="pres">
      <dgm:prSet presAssocID="{1F9B6036-9CAB-4C8C-B919-62F0069407B0}" presName="dotArrow2" presStyleLbl="alignNode1" presStyleIdx="6" presStyleCnt="12"/>
      <dgm:spPr/>
    </dgm:pt>
    <dgm:pt modelId="{6C58E4FA-D304-4DDD-A0B6-8036C65CFCDC}" type="pres">
      <dgm:prSet presAssocID="{1F9B6036-9CAB-4C8C-B919-62F0069407B0}" presName="dotArrow3" presStyleLbl="alignNode1" presStyleIdx="7" presStyleCnt="12"/>
      <dgm:spPr/>
    </dgm:pt>
    <dgm:pt modelId="{E9383C77-584F-423E-9780-86FEF134E71C}" type="pres">
      <dgm:prSet presAssocID="{1F9B6036-9CAB-4C8C-B919-62F0069407B0}" presName="dotArrow4" presStyleLbl="alignNode1" presStyleIdx="8" presStyleCnt="12"/>
      <dgm:spPr/>
    </dgm:pt>
    <dgm:pt modelId="{053ED02A-51AF-4F66-B174-0439CA1B314A}" type="pres">
      <dgm:prSet presAssocID="{1F9B6036-9CAB-4C8C-B919-62F0069407B0}" presName="dotArrow5" presStyleLbl="alignNode1" presStyleIdx="9" presStyleCnt="12"/>
      <dgm:spPr/>
    </dgm:pt>
    <dgm:pt modelId="{5821456C-4DA6-451E-8EE0-2DF5DE2679C3}" type="pres">
      <dgm:prSet presAssocID="{1F9B6036-9CAB-4C8C-B919-62F0069407B0}" presName="dotArrow6" presStyleLbl="alignNode1" presStyleIdx="10" presStyleCnt="12"/>
      <dgm:spPr/>
    </dgm:pt>
    <dgm:pt modelId="{22CE057A-C5EA-4574-8223-C92331F1A0B7}" type="pres">
      <dgm:prSet presAssocID="{1F9B6036-9CAB-4C8C-B919-62F0069407B0}" presName="dotArrow7" presStyleLbl="alignNode1" presStyleIdx="11" presStyleCnt="12"/>
      <dgm:spPr/>
    </dgm:pt>
    <dgm:pt modelId="{F1C8E2E1-66D9-495F-9FE6-B77F4E30E0F5}" type="pres">
      <dgm:prSet presAssocID="{8CCE5104-6E65-46E7-813A-FD67607F9678}" presName="parTx1" presStyleLbl="node1" presStyleIdx="0" presStyleCnt="3"/>
      <dgm:spPr/>
    </dgm:pt>
    <dgm:pt modelId="{2A1532A0-EA7D-42D1-8C49-0A2C015F6EE9}" type="pres">
      <dgm:prSet presAssocID="{4FD30227-3541-4302-81A6-A02F09EF8AB8}" presName="picture1" presStyleCnt="0"/>
      <dgm:spPr/>
    </dgm:pt>
    <dgm:pt modelId="{3DB7651A-724C-4A63-BEA6-4CAC07987304}" type="pres">
      <dgm:prSet presAssocID="{4FD30227-3541-4302-81A6-A02F09EF8AB8}" presName="imageRepeatNode" presStyleLbl="fgImgPlace1" presStyleIdx="0" presStyleCnt="3"/>
      <dgm:spPr/>
    </dgm:pt>
    <dgm:pt modelId="{7D2B1843-5648-4D14-B5FE-32D305408886}" type="pres">
      <dgm:prSet presAssocID="{FF06C515-5C08-4022-B645-F9992F339805}" presName="parTx2" presStyleLbl="node1" presStyleIdx="1" presStyleCnt="3"/>
      <dgm:spPr/>
    </dgm:pt>
    <dgm:pt modelId="{F2A545AC-537B-4B83-B6DC-97650960D6AD}" type="pres">
      <dgm:prSet presAssocID="{0434B339-90B3-4C82-B1D3-736FBCF4C2EF}" presName="picture2" presStyleCnt="0"/>
      <dgm:spPr/>
    </dgm:pt>
    <dgm:pt modelId="{2D9B83A2-588A-4506-B1B7-D1369BFAA1CF}" type="pres">
      <dgm:prSet presAssocID="{0434B339-90B3-4C82-B1D3-736FBCF4C2EF}" presName="imageRepeatNode" presStyleLbl="fgImgPlace1" presStyleIdx="1" presStyleCnt="3"/>
      <dgm:spPr/>
    </dgm:pt>
    <dgm:pt modelId="{7C3C61DC-CCEF-4D13-A584-7310A3B1D33A}" type="pres">
      <dgm:prSet presAssocID="{B34B4213-63D4-41B1-8991-5C538DC5D946}" presName="parTx3" presStyleLbl="node1" presStyleIdx="2" presStyleCnt="3"/>
      <dgm:spPr/>
    </dgm:pt>
    <dgm:pt modelId="{F18A9FD8-57A5-4C0C-8F6A-CAC6B5A48ACA}" type="pres">
      <dgm:prSet presAssocID="{2A36553F-4B2F-47D9-A650-7E484D67DD0C}" presName="picture3" presStyleCnt="0"/>
      <dgm:spPr/>
    </dgm:pt>
    <dgm:pt modelId="{44AE265C-9061-4485-9087-AD8522F7AA4D}" type="pres">
      <dgm:prSet presAssocID="{2A36553F-4B2F-47D9-A650-7E484D67DD0C}" presName="imageRepeatNode" presStyleLbl="fgImgPlace1" presStyleIdx="2" presStyleCnt="3"/>
      <dgm:spPr/>
    </dgm:pt>
  </dgm:ptLst>
  <dgm:cxnLst>
    <dgm:cxn modelId="{352A1802-93DA-410F-911E-E8AEDE39A6EC}" srcId="{1F9B6036-9CAB-4C8C-B919-62F0069407B0}" destId="{FF06C515-5C08-4022-B645-F9992F339805}" srcOrd="1" destOrd="0" parTransId="{B1563488-1838-415A-BE53-EC8FC1F2AE7F}" sibTransId="{0434B339-90B3-4C82-B1D3-736FBCF4C2EF}"/>
    <dgm:cxn modelId="{B6714717-568E-4AE4-8D9A-97F81D80AD5B}" srcId="{1F9B6036-9CAB-4C8C-B919-62F0069407B0}" destId="{B34B4213-63D4-41B1-8991-5C538DC5D946}" srcOrd="2" destOrd="0" parTransId="{C219BEE8-23DA-4104-A607-9A4FD3E84964}" sibTransId="{2A36553F-4B2F-47D9-A650-7E484D67DD0C}"/>
    <dgm:cxn modelId="{257AC11C-148B-4B37-835B-79A3BA121234}" type="presOf" srcId="{2A36553F-4B2F-47D9-A650-7E484D67DD0C}" destId="{44AE265C-9061-4485-9087-AD8522F7AA4D}" srcOrd="0" destOrd="0" presId="urn:microsoft.com/office/officeart/2008/layout/AscendingPictureAccentProcess"/>
    <dgm:cxn modelId="{F4BA9D38-8896-44C5-8B07-8F4BB214C04F}" type="presOf" srcId="{0434B339-90B3-4C82-B1D3-736FBCF4C2EF}" destId="{2D9B83A2-588A-4506-B1B7-D1369BFAA1CF}" srcOrd="0" destOrd="0" presId="urn:microsoft.com/office/officeart/2008/layout/AscendingPictureAccentProcess"/>
    <dgm:cxn modelId="{678A8960-996B-49B1-BEBF-C9F7C2BC26E8}" type="presOf" srcId="{FF06C515-5C08-4022-B645-F9992F339805}" destId="{7D2B1843-5648-4D14-B5FE-32D305408886}" srcOrd="0" destOrd="0" presId="urn:microsoft.com/office/officeart/2008/layout/AscendingPictureAccentProcess"/>
    <dgm:cxn modelId="{F5BE1053-0D79-43FC-81E6-44A83CCFC09E}" type="presOf" srcId="{B34B4213-63D4-41B1-8991-5C538DC5D946}" destId="{7C3C61DC-CCEF-4D13-A584-7310A3B1D33A}" srcOrd="0" destOrd="0" presId="urn:microsoft.com/office/officeart/2008/layout/AscendingPictureAccentProcess"/>
    <dgm:cxn modelId="{72130D84-C1E0-405A-AC85-0F4D6EFDD037}" srcId="{1F9B6036-9CAB-4C8C-B919-62F0069407B0}" destId="{8CCE5104-6E65-46E7-813A-FD67607F9678}" srcOrd="0" destOrd="0" parTransId="{B1E8D52A-B048-4FD9-B92B-DC143D42FBF6}" sibTransId="{4FD30227-3541-4302-81A6-A02F09EF8AB8}"/>
    <dgm:cxn modelId="{4CBC7496-B9BF-4DF6-8423-D55BE449FA34}" type="presOf" srcId="{8CCE5104-6E65-46E7-813A-FD67607F9678}" destId="{F1C8E2E1-66D9-495F-9FE6-B77F4E30E0F5}" srcOrd="0" destOrd="0" presId="urn:microsoft.com/office/officeart/2008/layout/AscendingPictureAccentProcess"/>
    <dgm:cxn modelId="{73F410F6-04BA-459D-81F1-653E1F60AFA7}" type="presOf" srcId="{4FD30227-3541-4302-81A6-A02F09EF8AB8}" destId="{3DB7651A-724C-4A63-BEA6-4CAC07987304}" srcOrd="0" destOrd="0" presId="urn:microsoft.com/office/officeart/2008/layout/AscendingPictureAccentProcess"/>
    <dgm:cxn modelId="{A1F9C7FE-871D-4434-B1C1-88E5218F200F}" type="presOf" srcId="{1F9B6036-9CAB-4C8C-B919-62F0069407B0}" destId="{3E2973D6-DA48-4858-BB13-2E4A7ACE45C6}" srcOrd="0" destOrd="0" presId="urn:microsoft.com/office/officeart/2008/layout/AscendingPictureAccentProcess"/>
    <dgm:cxn modelId="{D2A10820-97E0-42A2-9C72-C5CC5AD97D7F}" type="presParOf" srcId="{3E2973D6-DA48-4858-BB13-2E4A7ACE45C6}" destId="{4D543AD0-E219-41E5-BB39-01EA4CF20E1A}" srcOrd="0" destOrd="0" presId="urn:microsoft.com/office/officeart/2008/layout/AscendingPictureAccentProcess"/>
    <dgm:cxn modelId="{F37B16C2-2DEB-44D7-B8EA-CAB496DF0288}" type="presParOf" srcId="{3E2973D6-DA48-4858-BB13-2E4A7ACE45C6}" destId="{AB5144BC-EC4B-45ED-B649-92BAD8218EE3}" srcOrd="1" destOrd="0" presId="urn:microsoft.com/office/officeart/2008/layout/AscendingPictureAccentProcess"/>
    <dgm:cxn modelId="{0115074F-E436-441B-866D-9D31E89ED796}" type="presParOf" srcId="{3E2973D6-DA48-4858-BB13-2E4A7ACE45C6}" destId="{4965E8DA-DE90-4B65-8B5D-E5AAB1307B28}" srcOrd="2" destOrd="0" presId="urn:microsoft.com/office/officeart/2008/layout/AscendingPictureAccentProcess"/>
    <dgm:cxn modelId="{22AA866C-B242-425C-AF47-EB012FCE00EB}" type="presParOf" srcId="{3E2973D6-DA48-4858-BB13-2E4A7ACE45C6}" destId="{3ED89BB8-6A8F-45D7-884C-1DE0F1D1C69D}" srcOrd="3" destOrd="0" presId="urn:microsoft.com/office/officeart/2008/layout/AscendingPictureAccentProcess"/>
    <dgm:cxn modelId="{1A96F0D0-9D87-431F-8ECB-B2C5B90E2B72}" type="presParOf" srcId="{3E2973D6-DA48-4858-BB13-2E4A7ACE45C6}" destId="{019A916E-C575-4F01-A9D0-B0DA391AA110}" srcOrd="4" destOrd="0" presId="urn:microsoft.com/office/officeart/2008/layout/AscendingPictureAccentProcess"/>
    <dgm:cxn modelId="{815B3884-75C9-44CE-A318-6F9A06F390F4}" type="presParOf" srcId="{3E2973D6-DA48-4858-BB13-2E4A7ACE45C6}" destId="{D2A49F66-CA38-443B-808F-7354EAC0DF03}" srcOrd="5" destOrd="0" presId="urn:microsoft.com/office/officeart/2008/layout/AscendingPictureAccentProcess"/>
    <dgm:cxn modelId="{CAC27AE9-62CC-46FD-9B29-7EF95827EA12}" type="presParOf" srcId="{3E2973D6-DA48-4858-BB13-2E4A7ACE45C6}" destId="{201ECEEC-7E30-484D-9C15-D167D87ECB9A}" srcOrd="6" destOrd="0" presId="urn:microsoft.com/office/officeart/2008/layout/AscendingPictureAccentProcess"/>
    <dgm:cxn modelId="{1662634A-FD69-4BBB-BA65-4547251EBBAD}" type="presParOf" srcId="{3E2973D6-DA48-4858-BB13-2E4A7ACE45C6}" destId="{6C58E4FA-D304-4DDD-A0B6-8036C65CFCDC}" srcOrd="7" destOrd="0" presId="urn:microsoft.com/office/officeart/2008/layout/AscendingPictureAccentProcess"/>
    <dgm:cxn modelId="{B55AD246-E991-411E-97A8-D39571CF465F}" type="presParOf" srcId="{3E2973D6-DA48-4858-BB13-2E4A7ACE45C6}" destId="{E9383C77-584F-423E-9780-86FEF134E71C}" srcOrd="8" destOrd="0" presId="urn:microsoft.com/office/officeart/2008/layout/AscendingPictureAccentProcess"/>
    <dgm:cxn modelId="{6E09CF00-3000-47CB-BACD-5CF76874D8CB}" type="presParOf" srcId="{3E2973D6-DA48-4858-BB13-2E4A7ACE45C6}" destId="{053ED02A-51AF-4F66-B174-0439CA1B314A}" srcOrd="9" destOrd="0" presId="urn:microsoft.com/office/officeart/2008/layout/AscendingPictureAccentProcess"/>
    <dgm:cxn modelId="{0D6D07BA-B67A-46B9-9846-303DF134BCE1}" type="presParOf" srcId="{3E2973D6-DA48-4858-BB13-2E4A7ACE45C6}" destId="{5821456C-4DA6-451E-8EE0-2DF5DE2679C3}" srcOrd="10" destOrd="0" presId="urn:microsoft.com/office/officeart/2008/layout/AscendingPictureAccentProcess"/>
    <dgm:cxn modelId="{E0D1DEE8-5856-4C36-9D00-0C424A0B4F62}" type="presParOf" srcId="{3E2973D6-DA48-4858-BB13-2E4A7ACE45C6}" destId="{22CE057A-C5EA-4574-8223-C92331F1A0B7}" srcOrd="11" destOrd="0" presId="urn:microsoft.com/office/officeart/2008/layout/AscendingPictureAccentProcess"/>
    <dgm:cxn modelId="{1E0F873F-FE0C-499E-BF89-05371DCEBFB5}" type="presParOf" srcId="{3E2973D6-DA48-4858-BB13-2E4A7ACE45C6}" destId="{F1C8E2E1-66D9-495F-9FE6-B77F4E30E0F5}" srcOrd="12" destOrd="0" presId="urn:microsoft.com/office/officeart/2008/layout/AscendingPictureAccentProcess"/>
    <dgm:cxn modelId="{B82C7EAA-C64A-4022-BFB4-154F6067C14C}" type="presParOf" srcId="{3E2973D6-DA48-4858-BB13-2E4A7ACE45C6}" destId="{2A1532A0-EA7D-42D1-8C49-0A2C015F6EE9}" srcOrd="13" destOrd="0" presId="urn:microsoft.com/office/officeart/2008/layout/AscendingPictureAccentProcess"/>
    <dgm:cxn modelId="{C11B59A3-967E-4689-BBAA-9CAC95479945}" type="presParOf" srcId="{2A1532A0-EA7D-42D1-8C49-0A2C015F6EE9}" destId="{3DB7651A-724C-4A63-BEA6-4CAC07987304}" srcOrd="0" destOrd="0" presId="urn:microsoft.com/office/officeart/2008/layout/AscendingPictureAccentProcess"/>
    <dgm:cxn modelId="{58868528-8644-40DE-83C4-79BE9DC0B660}" type="presParOf" srcId="{3E2973D6-DA48-4858-BB13-2E4A7ACE45C6}" destId="{7D2B1843-5648-4D14-B5FE-32D305408886}" srcOrd="14" destOrd="0" presId="urn:microsoft.com/office/officeart/2008/layout/AscendingPictureAccentProcess"/>
    <dgm:cxn modelId="{65ECEFC7-1776-488B-A7DE-8849E0D4A9FD}" type="presParOf" srcId="{3E2973D6-DA48-4858-BB13-2E4A7ACE45C6}" destId="{F2A545AC-537B-4B83-B6DC-97650960D6AD}" srcOrd="15" destOrd="0" presId="urn:microsoft.com/office/officeart/2008/layout/AscendingPictureAccentProcess"/>
    <dgm:cxn modelId="{EB6E670B-D127-4F5A-A5CD-C398DE85A761}" type="presParOf" srcId="{F2A545AC-537B-4B83-B6DC-97650960D6AD}" destId="{2D9B83A2-588A-4506-B1B7-D1369BFAA1CF}" srcOrd="0" destOrd="0" presId="urn:microsoft.com/office/officeart/2008/layout/AscendingPictureAccentProcess"/>
    <dgm:cxn modelId="{4CE5B43D-A5C7-4615-808C-8F234306D25D}" type="presParOf" srcId="{3E2973D6-DA48-4858-BB13-2E4A7ACE45C6}" destId="{7C3C61DC-CCEF-4D13-A584-7310A3B1D33A}" srcOrd="16" destOrd="0" presId="urn:microsoft.com/office/officeart/2008/layout/AscendingPictureAccentProcess"/>
    <dgm:cxn modelId="{79B115BD-F4C9-4BE6-A32D-F3AB1828703D}" type="presParOf" srcId="{3E2973D6-DA48-4858-BB13-2E4A7ACE45C6}" destId="{F18A9FD8-57A5-4C0C-8F6A-CAC6B5A48ACA}" srcOrd="17" destOrd="0" presId="urn:microsoft.com/office/officeart/2008/layout/AscendingPictureAccentProcess"/>
    <dgm:cxn modelId="{63D1D577-16FA-478B-B06F-49C9DEE5CC8B}" type="presParOf" srcId="{F18A9FD8-57A5-4C0C-8F6A-CAC6B5A48ACA}" destId="{44AE265C-9061-4485-9087-AD8522F7AA4D}"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F17F58-F45E-4035-92E1-8343297B0FFA}" type="doc">
      <dgm:prSet loTypeId="urn:microsoft.com/office/officeart/2005/8/layout/hierarchy6" loCatId="hierarchy" qsTypeId="urn:microsoft.com/office/officeart/2005/8/quickstyle/simple3" qsCatId="simple" csTypeId="urn:microsoft.com/office/officeart/2005/8/colors/colorful5" csCatId="colorful" phldr="1"/>
      <dgm:spPr/>
      <dgm:t>
        <a:bodyPr/>
        <a:lstStyle/>
        <a:p>
          <a:endParaRPr lang="en-US"/>
        </a:p>
      </dgm:t>
    </dgm:pt>
    <dgm:pt modelId="{EA80C822-1B72-4AF8-9B75-A9CACBD54949}">
      <dgm:prSet phldrT="[Text]"/>
      <dgm:spPr/>
      <dgm:t>
        <a:bodyPr/>
        <a:lstStyle/>
        <a:p>
          <a:r>
            <a:rPr lang="en-US" b="1" dirty="0"/>
            <a:t>Communication</a:t>
          </a:r>
        </a:p>
      </dgm:t>
    </dgm:pt>
    <dgm:pt modelId="{2DEF2F9E-2DB9-4F31-8248-12D7BAA758BF}" type="parTrans" cxnId="{A12693CE-C66C-44A4-A47C-AF0E5AC86D59}">
      <dgm:prSet/>
      <dgm:spPr/>
      <dgm:t>
        <a:bodyPr/>
        <a:lstStyle/>
        <a:p>
          <a:endParaRPr lang="en-US"/>
        </a:p>
      </dgm:t>
    </dgm:pt>
    <dgm:pt modelId="{7361C440-486B-40E7-9319-D29E14681F94}" type="sibTrans" cxnId="{A12693CE-C66C-44A4-A47C-AF0E5AC86D59}">
      <dgm:prSet/>
      <dgm:spPr/>
      <dgm:t>
        <a:bodyPr/>
        <a:lstStyle/>
        <a:p>
          <a:endParaRPr lang="en-US"/>
        </a:p>
      </dgm:t>
    </dgm:pt>
    <dgm:pt modelId="{8C7A691E-E69D-4B98-878D-5C74EDA2F0C6}">
      <dgm:prSet phldrT="[Text]" custT="1"/>
      <dgm:spPr/>
      <dgm:t>
        <a:bodyPr/>
        <a:lstStyle/>
        <a:p>
          <a:r>
            <a:rPr lang="en-IN" sz="2200" b="1" dirty="0"/>
            <a:t>Assertive</a:t>
          </a:r>
          <a:endParaRPr lang="en-US" sz="2200" dirty="0"/>
        </a:p>
      </dgm:t>
    </dgm:pt>
    <dgm:pt modelId="{2319CF83-8527-4146-A88C-1A6C6DB6543C}" type="parTrans" cxnId="{DA7D5820-78A8-464E-843A-28DC2D776CCF}">
      <dgm:prSet/>
      <dgm:spPr/>
      <dgm:t>
        <a:bodyPr/>
        <a:lstStyle/>
        <a:p>
          <a:endParaRPr lang="en-US"/>
        </a:p>
      </dgm:t>
    </dgm:pt>
    <dgm:pt modelId="{2E9DCF62-3EF8-46D3-8EB8-A47DA8FE382A}" type="sibTrans" cxnId="{DA7D5820-78A8-464E-843A-28DC2D776CCF}">
      <dgm:prSet/>
      <dgm:spPr/>
      <dgm:t>
        <a:bodyPr/>
        <a:lstStyle/>
        <a:p>
          <a:endParaRPr lang="en-US"/>
        </a:p>
      </dgm:t>
    </dgm:pt>
    <dgm:pt modelId="{C65C08B1-1CE7-43FD-AA79-2F4595D320D4}">
      <dgm:prSet custT="1"/>
      <dgm:spPr/>
      <dgm:t>
        <a:bodyPr/>
        <a:lstStyle/>
        <a:p>
          <a:r>
            <a:rPr lang="en-IN" sz="2200" b="1"/>
            <a:t>Passive </a:t>
          </a:r>
          <a:endParaRPr lang="en-IN" sz="2200" b="1" dirty="0"/>
        </a:p>
      </dgm:t>
    </dgm:pt>
    <dgm:pt modelId="{BC4F0EF3-FC58-4500-A613-326784906CF2}" type="parTrans" cxnId="{0C9BF49B-6BB6-48EA-9FBB-50D1D68CB5DE}">
      <dgm:prSet/>
      <dgm:spPr/>
      <dgm:t>
        <a:bodyPr/>
        <a:lstStyle/>
        <a:p>
          <a:endParaRPr lang="en-US"/>
        </a:p>
      </dgm:t>
    </dgm:pt>
    <dgm:pt modelId="{889DB9DA-2117-4022-A351-473D8DBF57BD}" type="sibTrans" cxnId="{0C9BF49B-6BB6-48EA-9FBB-50D1D68CB5DE}">
      <dgm:prSet/>
      <dgm:spPr/>
      <dgm:t>
        <a:bodyPr/>
        <a:lstStyle/>
        <a:p>
          <a:endParaRPr lang="en-US"/>
        </a:p>
      </dgm:t>
    </dgm:pt>
    <dgm:pt modelId="{5B8F0AD4-17B9-4B83-9CB1-68254020BAC8}">
      <dgm:prSet custT="1"/>
      <dgm:spPr/>
      <dgm:t>
        <a:bodyPr/>
        <a:lstStyle/>
        <a:p>
          <a:r>
            <a:rPr lang="en-IN" sz="2200" b="1" dirty="0"/>
            <a:t>Empathetic</a:t>
          </a:r>
        </a:p>
      </dgm:t>
    </dgm:pt>
    <dgm:pt modelId="{667504E1-66D6-4A86-9C3D-77FFE29EC167}" type="parTrans" cxnId="{4B7E13A1-BCB2-47CA-B197-0E41D9681564}">
      <dgm:prSet/>
      <dgm:spPr/>
      <dgm:t>
        <a:bodyPr/>
        <a:lstStyle/>
        <a:p>
          <a:endParaRPr lang="en-US"/>
        </a:p>
      </dgm:t>
    </dgm:pt>
    <dgm:pt modelId="{C9CFFEF1-003E-452D-8EBB-8DDF051C4E93}" type="sibTrans" cxnId="{4B7E13A1-BCB2-47CA-B197-0E41D9681564}">
      <dgm:prSet/>
      <dgm:spPr/>
      <dgm:t>
        <a:bodyPr/>
        <a:lstStyle/>
        <a:p>
          <a:endParaRPr lang="en-US"/>
        </a:p>
      </dgm:t>
    </dgm:pt>
    <dgm:pt modelId="{E1FFC3A8-595B-4D4D-8FC6-D35DD3A6E159}">
      <dgm:prSet phldrT="[Text]" custT="1"/>
      <dgm:spPr/>
      <dgm:t>
        <a:bodyPr/>
        <a:lstStyle/>
        <a:p>
          <a:r>
            <a:rPr lang="en-IN" sz="2200" b="1" dirty="0"/>
            <a:t>Aggressive</a:t>
          </a:r>
          <a:endParaRPr lang="en-US" sz="2200" dirty="0"/>
        </a:p>
      </dgm:t>
    </dgm:pt>
    <dgm:pt modelId="{BE6BD96E-FADF-4F49-B7AF-073AA9DA4F8B}" type="parTrans" cxnId="{89B95DFE-A4CF-4838-91DF-B5DEE61B470A}">
      <dgm:prSet/>
      <dgm:spPr/>
      <dgm:t>
        <a:bodyPr/>
        <a:lstStyle/>
        <a:p>
          <a:endParaRPr lang="en-US"/>
        </a:p>
      </dgm:t>
    </dgm:pt>
    <dgm:pt modelId="{EDDEEDAD-F748-45E6-BD56-C72E6B5CBAE8}" type="sibTrans" cxnId="{89B95DFE-A4CF-4838-91DF-B5DEE61B470A}">
      <dgm:prSet/>
      <dgm:spPr/>
      <dgm:t>
        <a:bodyPr/>
        <a:lstStyle/>
        <a:p>
          <a:endParaRPr lang="en-US"/>
        </a:p>
      </dgm:t>
    </dgm:pt>
    <dgm:pt modelId="{74B2DB08-8041-483F-A9DE-576207C6D838}" type="pres">
      <dgm:prSet presAssocID="{47F17F58-F45E-4035-92E1-8343297B0FFA}" presName="mainComposite" presStyleCnt="0">
        <dgm:presLayoutVars>
          <dgm:chPref val="1"/>
          <dgm:dir/>
          <dgm:animOne val="branch"/>
          <dgm:animLvl val="lvl"/>
          <dgm:resizeHandles val="exact"/>
        </dgm:presLayoutVars>
      </dgm:prSet>
      <dgm:spPr/>
    </dgm:pt>
    <dgm:pt modelId="{776B99A6-E39D-427D-84B4-04827A5C4B0D}" type="pres">
      <dgm:prSet presAssocID="{47F17F58-F45E-4035-92E1-8343297B0FFA}" presName="hierFlow" presStyleCnt="0"/>
      <dgm:spPr/>
    </dgm:pt>
    <dgm:pt modelId="{91DEF3DB-843D-4CBB-A8E4-29929A2FDA7C}" type="pres">
      <dgm:prSet presAssocID="{47F17F58-F45E-4035-92E1-8343297B0FFA}" presName="hierChild1" presStyleCnt="0">
        <dgm:presLayoutVars>
          <dgm:chPref val="1"/>
          <dgm:animOne val="branch"/>
          <dgm:animLvl val="lvl"/>
        </dgm:presLayoutVars>
      </dgm:prSet>
      <dgm:spPr/>
    </dgm:pt>
    <dgm:pt modelId="{79679455-B1B8-4A5B-B433-A7D4B1A300FA}" type="pres">
      <dgm:prSet presAssocID="{EA80C822-1B72-4AF8-9B75-A9CACBD54949}" presName="Name14" presStyleCnt="0"/>
      <dgm:spPr/>
    </dgm:pt>
    <dgm:pt modelId="{5625AC9A-AC59-4E15-8E55-5E113184A313}" type="pres">
      <dgm:prSet presAssocID="{EA80C822-1B72-4AF8-9B75-A9CACBD54949}" presName="level1Shape" presStyleLbl="node0" presStyleIdx="0" presStyleCnt="1" custScaleX="126572" custLinFactNeighborY="-46829">
        <dgm:presLayoutVars>
          <dgm:chPref val="3"/>
        </dgm:presLayoutVars>
      </dgm:prSet>
      <dgm:spPr/>
    </dgm:pt>
    <dgm:pt modelId="{08266C4D-2601-432B-B6BD-92D351EA93F6}" type="pres">
      <dgm:prSet presAssocID="{EA80C822-1B72-4AF8-9B75-A9CACBD54949}" presName="hierChild2" presStyleCnt="0"/>
      <dgm:spPr/>
    </dgm:pt>
    <dgm:pt modelId="{27D8F0E0-B677-4BD3-BE1A-E6E10F4F2411}" type="pres">
      <dgm:prSet presAssocID="{2319CF83-8527-4146-A88C-1A6C6DB6543C}" presName="Name19" presStyleLbl="parChTrans1D2" presStyleIdx="0" presStyleCnt="4"/>
      <dgm:spPr/>
    </dgm:pt>
    <dgm:pt modelId="{6A8E6892-1FDD-415F-A0F8-FC90A3C7946F}" type="pres">
      <dgm:prSet presAssocID="{8C7A691E-E69D-4B98-878D-5C74EDA2F0C6}" presName="Name21" presStyleCnt="0"/>
      <dgm:spPr/>
    </dgm:pt>
    <dgm:pt modelId="{571931B5-FA47-457E-A85A-EB7BA0060CE0}" type="pres">
      <dgm:prSet presAssocID="{8C7A691E-E69D-4B98-878D-5C74EDA2F0C6}" presName="level2Shape" presStyleLbl="node2" presStyleIdx="0" presStyleCnt="4" custLinFactNeighborY="45813"/>
      <dgm:spPr/>
    </dgm:pt>
    <dgm:pt modelId="{DAC08D58-29B1-499A-A46B-E33725A59035}" type="pres">
      <dgm:prSet presAssocID="{8C7A691E-E69D-4B98-878D-5C74EDA2F0C6}" presName="hierChild3" presStyleCnt="0"/>
      <dgm:spPr/>
    </dgm:pt>
    <dgm:pt modelId="{7C7EB054-737B-42EA-9398-2FCA5798E264}" type="pres">
      <dgm:prSet presAssocID="{BE6BD96E-FADF-4F49-B7AF-073AA9DA4F8B}" presName="Name19" presStyleLbl="parChTrans1D2" presStyleIdx="1" presStyleCnt="4"/>
      <dgm:spPr/>
    </dgm:pt>
    <dgm:pt modelId="{027048A2-F0AF-4366-AFFE-492D22EDB864}" type="pres">
      <dgm:prSet presAssocID="{E1FFC3A8-595B-4D4D-8FC6-D35DD3A6E159}" presName="Name21" presStyleCnt="0"/>
      <dgm:spPr/>
    </dgm:pt>
    <dgm:pt modelId="{6E49EF6E-1767-41A6-81AA-0FBC5FB5C0E9}" type="pres">
      <dgm:prSet presAssocID="{E1FFC3A8-595B-4D4D-8FC6-D35DD3A6E159}" presName="level2Shape" presStyleLbl="node2" presStyleIdx="1" presStyleCnt="4" custLinFactNeighborY="45813"/>
      <dgm:spPr/>
    </dgm:pt>
    <dgm:pt modelId="{70658CE1-109A-4919-834A-A4542BDE6B5D}" type="pres">
      <dgm:prSet presAssocID="{E1FFC3A8-595B-4D4D-8FC6-D35DD3A6E159}" presName="hierChild3" presStyleCnt="0"/>
      <dgm:spPr/>
    </dgm:pt>
    <dgm:pt modelId="{2B738DA1-F121-42F0-B964-2E6F96C10305}" type="pres">
      <dgm:prSet presAssocID="{BC4F0EF3-FC58-4500-A613-326784906CF2}" presName="Name19" presStyleLbl="parChTrans1D2" presStyleIdx="2" presStyleCnt="4"/>
      <dgm:spPr/>
    </dgm:pt>
    <dgm:pt modelId="{54DBFD1A-E155-4C6F-95E9-F37AB636B33F}" type="pres">
      <dgm:prSet presAssocID="{C65C08B1-1CE7-43FD-AA79-2F4595D320D4}" presName="Name21" presStyleCnt="0"/>
      <dgm:spPr/>
    </dgm:pt>
    <dgm:pt modelId="{C4D9D4AC-341E-4D6F-AFB5-DC998A1E4CD6}" type="pres">
      <dgm:prSet presAssocID="{C65C08B1-1CE7-43FD-AA79-2F4595D320D4}" presName="level2Shape" presStyleLbl="node2" presStyleIdx="2" presStyleCnt="4" custLinFactNeighborY="45813"/>
      <dgm:spPr/>
    </dgm:pt>
    <dgm:pt modelId="{1CA57D37-6E00-4AEB-87D7-1432761F08D9}" type="pres">
      <dgm:prSet presAssocID="{C65C08B1-1CE7-43FD-AA79-2F4595D320D4}" presName="hierChild3" presStyleCnt="0"/>
      <dgm:spPr/>
    </dgm:pt>
    <dgm:pt modelId="{52CFD26F-39B0-41B6-9E05-9F6BE8935165}" type="pres">
      <dgm:prSet presAssocID="{667504E1-66D6-4A86-9C3D-77FFE29EC167}" presName="Name19" presStyleLbl="parChTrans1D2" presStyleIdx="3" presStyleCnt="4"/>
      <dgm:spPr/>
    </dgm:pt>
    <dgm:pt modelId="{AB6F75EB-39AF-4372-9256-39479EA34616}" type="pres">
      <dgm:prSet presAssocID="{5B8F0AD4-17B9-4B83-9CB1-68254020BAC8}" presName="Name21" presStyleCnt="0"/>
      <dgm:spPr/>
    </dgm:pt>
    <dgm:pt modelId="{A1C1C56F-1E20-41C7-9AE5-5385A4B5FF58}" type="pres">
      <dgm:prSet presAssocID="{5B8F0AD4-17B9-4B83-9CB1-68254020BAC8}" presName="level2Shape" presStyleLbl="node2" presStyleIdx="3" presStyleCnt="4" custLinFactNeighborY="45813"/>
      <dgm:spPr/>
    </dgm:pt>
    <dgm:pt modelId="{9C1BCE8D-4CCE-48D5-A992-24E4A48708E3}" type="pres">
      <dgm:prSet presAssocID="{5B8F0AD4-17B9-4B83-9CB1-68254020BAC8}" presName="hierChild3" presStyleCnt="0"/>
      <dgm:spPr/>
    </dgm:pt>
    <dgm:pt modelId="{E706993A-7BE6-41EB-BD61-781678958014}" type="pres">
      <dgm:prSet presAssocID="{47F17F58-F45E-4035-92E1-8343297B0FFA}" presName="bgShapesFlow" presStyleCnt="0"/>
      <dgm:spPr/>
    </dgm:pt>
  </dgm:ptLst>
  <dgm:cxnLst>
    <dgm:cxn modelId="{DA7D5820-78A8-464E-843A-28DC2D776CCF}" srcId="{EA80C822-1B72-4AF8-9B75-A9CACBD54949}" destId="{8C7A691E-E69D-4B98-878D-5C74EDA2F0C6}" srcOrd="0" destOrd="0" parTransId="{2319CF83-8527-4146-A88C-1A6C6DB6543C}" sibTransId="{2E9DCF62-3EF8-46D3-8EB8-A47DA8FE382A}"/>
    <dgm:cxn modelId="{1D70DF21-D48F-4996-BD9C-9C5994D420D6}" type="presOf" srcId="{EA80C822-1B72-4AF8-9B75-A9CACBD54949}" destId="{5625AC9A-AC59-4E15-8E55-5E113184A313}" srcOrd="0" destOrd="0" presId="urn:microsoft.com/office/officeart/2005/8/layout/hierarchy6"/>
    <dgm:cxn modelId="{2FB0103E-49CD-4687-A413-0B15A45405AB}" type="presOf" srcId="{BC4F0EF3-FC58-4500-A613-326784906CF2}" destId="{2B738DA1-F121-42F0-B964-2E6F96C10305}" srcOrd="0" destOrd="0" presId="urn:microsoft.com/office/officeart/2005/8/layout/hierarchy6"/>
    <dgm:cxn modelId="{B42C4971-9CDD-4724-A891-ECF7E1EEA66B}" type="presOf" srcId="{E1FFC3A8-595B-4D4D-8FC6-D35DD3A6E159}" destId="{6E49EF6E-1767-41A6-81AA-0FBC5FB5C0E9}" srcOrd="0" destOrd="0" presId="urn:microsoft.com/office/officeart/2005/8/layout/hierarchy6"/>
    <dgm:cxn modelId="{69D4F07A-B148-48BE-A1CE-9DD19DAAAFDD}" type="presOf" srcId="{8C7A691E-E69D-4B98-878D-5C74EDA2F0C6}" destId="{571931B5-FA47-457E-A85A-EB7BA0060CE0}" srcOrd="0" destOrd="0" presId="urn:microsoft.com/office/officeart/2005/8/layout/hierarchy6"/>
    <dgm:cxn modelId="{F801D687-BFA5-4F52-B6C7-B4790F0C15A3}" type="presOf" srcId="{667504E1-66D6-4A86-9C3D-77FFE29EC167}" destId="{52CFD26F-39B0-41B6-9E05-9F6BE8935165}" srcOrd="0" destOrd="0" presId="urn:microsoft.com/office/officeart/2005/8/layout/hierarchy6"/>
    <dgm:cxn modelId="{D002BE8A-72AB-4ADD-9E9C-E7B1CCF656A5}" type="presOf" srcId="{BE6BD96E-FADF-4F49-B7AF-073AA9DA4F8B}" destId="{7C7EB054-737B-42EA-9398-2FCA5798E264}" srcOrd="0" destOrd="0" presId="urn:microsoft.com/office/officeart/2005/8/layout/hierarchy6"/>
    <dgm:cxn modelId="{0C9BF49B-6BB6-48EA-9FBB-50D1D68CB5DE}" srcId="{EA80C822-1B72-4AF8-9B75-A9CACBD54949}" destId="{C65C08B1-1CE7-43FD-AA79-2F4595D320D4}" srcOrd="2" destOrd="0" parTransId="{BC4F0EF3-FC58-4500-A613-326784906CF2}" sibTransId="{889DB9DA-2117-4022-A351-473D8DBF57BD}"/>
    <dgm:cxn modelId="{4B7E13A1-BCB2-47CA-B197-0E41D9681564}" srcId="{EA80C822-1B72-4AF8-9B75-A9CACBD54949}" destId="{5B8F0AD4-17B9-4B83-9CB1-68254020BAC8}" srcOrd="3" destOrd="0" parTransId="{667504E1-66D6-4A86-9C3D-77FFE29EC167}" sibTransId="{C9CFFEF1-003E-452D-8EBB-8DDF051C4E93}"/>
    <dgm:cxn modelId="{2C86ACAA-D24D-44BA-BBD7-EEBEB11EFCD7}" type="presOf" srcId="{C65C08B1-1CE7-43FD-AA79-2F4595D320D4}" destId="{C4D9D4AC-341E-4D6F-AFB5-DC998A1E4CD6}" srcOrd="0" destOrd="0" presId="urn:microsoft.com/office/officeart/2005/8/layout/hierarchy6"/>
    <dgm:cxn modelId="{02F829B9-37FB-4AED-9B96-4E81748D8733}" type="presOf" srcId="{5B8F0AD4-17B9-4B83-9CB1-68254020BAC8}" destId="{A1C1C56F-1E20-41C7-9AE5-5385A4B5FF58}" srcOrd="0" destOrd="0" presId="urn:microsoft.com/office/officeart/2005/8/layout/hierarchy6"/>
    <dgm:cxn modelId="{A396B4BB-2B8F-4C7D-AAB0-DC1CEB55B7AC}" type="presOf" srcId="{2319CF83-8527-4146-A88C-1A6C6DB6543C}" destId="{27D8F0E0-B677-4BD3-BE1A-E6E10F4F2411}" srcOrd="0" destOrd="0" presId="urn:microsoft.com/office/officeart/2005/8/layout/hierarchy6"/>
    <dgm:cxn modelId="{A12693CE-C66C-44A4-A47C-AF0E5AC86D59}" srcId="{47F17F58-F45E-4035-92E1-8343297B0FFA}" destId="{EA80C822-1B72-4AF8-9B75-A9CACBD54949}" srcOrd="0" destOrd="0" parTransId="{2DEF2F9E-2DB9-4F31-8248-12D7BAA758BF}" sibTransId="{7361C440-486B-40E7-9319-D29E14681F94}"/>
    <dgm:cxn modelId="{CE69F7D4-9F83-464B-A07E-CA4F5480506E}" type="presOf" srcId="{47F17F58-F45E-4035-92E1-8343297B0FFA}" destId="{74B2DB08-8041-483F-A9DE-576207C6D838}" srcOrd="0" destOrd="0" presId="urn:microsoft.com/office/officeart/2005/8/layout/hierarchy6"/>
    <dgm:cxn modelId="{89B95DFE-A4CF-4838-91DF-B5DEE61B470A}" srcId="{EA80C822-1B72-4AF8-9B75-A9CACBD54949}" destId="{E1FFC3A8-595B-4D4D-8FC6-D35DD3A6E159}" srcOrd="1" destOrd="0" parTransId="{BE6BD96E-FADF-4F49-B7AF-073AA9DA4F8B}" sibTransId="{EDDEEDAD-F748-45E6-BD56-C72E6B5CBAE8}"/>
    <dgm:cxn modelId="{2BAB94CD-77D6-44B8-9C7B-BB8D23F2FD05}" type="presParOf" srcId="{74B2DB08-8041-483F-A9DE-576207C6D838}" destId="{776B99A6-E39D-427D-84B4-04827A5C4B0D}" srcOrd="0" destOrd="0" presId="urn:microsoft.com/office/officeart/2005/8/layout/hierarchy6"/>
    <dgm:cxn modelId="{CF937193-9FA1-494F-9B4F-FF936D5497F9}" type="presParOf" srcId="{776B99A6-E39D-427D-84B4-04827A5C4B0D}" destId="{91DEF3DB-843D-4CBB-A8E4-29929A2FDA7C}" srcOrd="0" destOrd="0" presId="urn:microsoft.com/office/officeart/2005/8/layout/hierarchy6"/>
    <dgm:cxn modelId="{D577ABE6-C85E-4EF1-AD28-0581263D8B43}" type="presParOf" srcId="{91DEF3DB-843D-4CBB-A8E4-29929A2FDA7C}" destId="{79679455-B1B8-4A5B-B433-A7D4B1A300FA}" srcOrd="0" destOrd="0" presId="urn:microsoft.com/office/officeart/2005/8/layout/hierarchy6"/>
    <dgm:cxn modelId="{187B6277-EC57-45D7-AD1B-4FB437615566}" type="presParOf" srcId="{79679455-B1B8-4A5B-B433-A7D4B1A300FA}" destId="{5625AC9A-AC59-4E15-8E55-5E113184A313}" srcOrd="0" destOrd="0" presId="urn:microsoft.com/office/officeart/2005/8/layout/hierarchy6"/>
    <dgm:cxn modelId="{6ECB09DD-42FB-42B6-9818-527CDA239826}" type="presParOf" srcId="{79679455-B1B8-4A5B-B433-A7D4B1A300FA}" destId="{08266C4D-2601-432B-B6BD-92D351EA93F6}" srcOrd="1" destOrd="0" presId="urn:microsoft.com/office/officeart/2005/8/layout/hierarchy6"/>
    <dgm:cxn modelId="{44693561-25D4-4786-8FAC-478492AD7477}" type="presParOf" srcId="{08266C4D-2601-432B-B6BD-92D351EA93F6}" destId="{27D8F0E0-B677-4BD3-BE1A-E6E10F4F2411}" srcOrd="0" destOrd="0" presId="urn:microsoft.com/office/officeart/2005/8/layout/hierarchy6"/>
    <dgm:cxn modelId="{172DD84C-4B4B-4007-AEE5-A896C3C0050B}" type="presParOf" srcId="{08266C4D-2601-432B-B6BD-92D351EA93F6}" destId="{6A8E6892-1FDD-415F-A0F8-FC90A3C7946F}" srcOrd="1" destOrd="0" presId="urn:microsoft.com/office/officeart/2005/8/layout/hierarchy6"/>
    <dgm:cxn modelId="{2F8240A6-8AEF-45E0-B352-60B87F94ACAF}" type="presParOf" srcId="{6A8E6892-1FDD-415F-A0F8-FC90A3C7946F}" destId="{571931B5-FA47-457E-A85A-EB7BA0060CE0}" srcOrd="0" destOrd="0" presId="urn:microsoft.com/office/officeart/2005/8/layout/hierarchy6"/>
    <dgm:cxn modelId="{261146AE-2631-4469-9073-1211ADCB71F2}" type="presParOf" srcId="{6A8E6892-1FDD-415F-A0F8-FC90A3C7946F}" destId="{DAC08D58-29B1-499A-A46B-E33725A59035}" srcOrd="1" destOrd="0" presId="urn:microsoft.com/office/officeart/2005/8/layout/hierarchy6"/>
    <dgm:cxn modelId="{E0C073B5-8F0A-459C-8D53-4012246F0C26}" type="presParOf" srcId="{08266C4D-2601-432B-B6BD-92D351EA93F6}" destId="{7C7EB054-737B-42EA-9398-2FCA5798E264}" srcOrd="2" destOrd="0" presId="urn:microsoft.com/office/officeart/2005/8/layout/hierarchy6"/>
    <dgm:cxn modelId="{0A778C91-C55D-4F39-A20E-79FE61DB1D42}" type="presParOf" srcId="{08266C4D-2601-432B-B6BD-92D351EA93F6}" destId="{027048A2-F0AF-4366-AFFE-492D22EDB864}" srcOrd="3" destOrd="0" presId="urn:microsoft.com/office/officeart/2005/8/layout/hierarchy6"/>
    <dgm:cxn modelId="{053F7AED-A099-414B-AF71-2D97B46402A6}" type="presParOf" srcId="{027048A2-F0AF-4366-AFFE-492D22EDB864}" destId="{6E49EF6E-1767-41A6-81AA-0FBC5FB5C0E9}" srcOrd="0" destOrd="0" presId="urn:microsoft.com/office/officeart/2005/8/layout/hierarchy6"/>
    <dgm:cxn modelId="{B960167D-D959-430C-B006-D4F122392B62}" type="presParOf" srcId="{027048A2-F0AF-4366-AFFE-492D22EDB864}" destId="{70658CE1-109A-4919-834A-A4542BDE6B5D}" srcOrd="1" destOrd="0" presId="urn:microsoft.com/office/officeart/2005/8/layout/hierarchy6"/>
    <dgm:cxn modelId="{8AAFF891-5029-4A57-B678-4799E01E5699}" type="presParOf" srcId="{08266C4D-2601-432B-B6BD-92D351EA93F6}" destId="{2B738DA1-F121-42F0-B964-2E6F96C10305}" srcOrd="4" destOrd="0" presId="urn:microsoft.com/office/officeart/2005/8/layout/hierarchy6"/>
    <dgm:cxn modelId="{F05C6B4D-E052-4849-9D98-D3DABA9E8CF5}" type="presParOf" srcId="{08266C4D-2601-432B-B6BD-92D351EA93F6}" destId="{54DBFD1A-E155-4C6F-95E9-F37AB636B33F}" srcOrd="5" destOrd="0" presId="urn:microsoft.com/office/officeart/2005/8/layout/hierarchy6"/>
    <dgm:cxn modelId="{70DE2BED-B4A3-489D-B57E-FF82C58A5B2C}" type="presParOf" srcId="{54DBFD1A-E155-4C6F-95E9-F37AB636B33F}" destId="{C4D9D4AC-341E-4D6F-AFB5-DC998A1E4CD6}" srcOrd="0" destOrd="0" presId="urn:microsoft.com/office/officeart/2005/8/layout/hierarchy6"/>
    <dgm:cxn modelId="{B12C4A56-B384-45AC-A301-D2E3EEA6D75F}" type="presParOf" srcId="{54DBFD1A-E155-4C6F-95E9-F37AB636B33F}" destId="{1CA57D37-6E00-4AEB-87D7-1432761F08D9}" srcOrd="1" destOrd="0" presId="urn:microsoft.com/office/officeart/2005/8/layout/hierarchy6"/>
    <dgm:cxn modelId="{15445413-A027-4F5E-9046-EFD3EDF64346}" type="presParOf" srcId="{08266C4D-2601-432B-B6BD-92D351EA93F6}" destId="{52CFD26F-39B0-41B6-9E05-9F6BE8935165}" srcOrd="6" destOrd="0" presId="urn:microsoft.com/office/officeart/2005/8/layout/hierarchy6"/>
    <dgm:cxn modelId="{BB202D50-7011-46D6-840D-AFE5DE36B5DA}" type="presParOf" srcId="{08266C4D-2601-432B-B6BD-92D351EA93F6}" destId="{AB6F75EB-39AF-4372-9256-39479EA34616}" srcOrd="7" destOrd="0" presId="urn:microsoft.com/office/officeart/2005/8/layout/hierarchy6"/>
    <dgm:cxn modelId="{D28403ED-E7D4-40DA-920E-8CA384865F6E}" type="presParOf" srcId="{AB6F75EB-39AF-4372-9256-39479EA34616}" destId="{A1C1C56F-1E20-41C7-9AE5-5385A4B5FF58}" srcOrd="0" destOrd="0" presId="urn:microsoft.com/office/officeart/2005/8/layout/hierarchy6"/>
    <dgm:cxn modelId="{AA64BF7A-A31B-4BC6-94E7-048887F000A3}" type="presParOf" srcId="{AB6F75EB-39AF-4372-9256-39479EA34616}" destId="{9C1BCE8D-4CCE-48D5-A992-24E4A48708E3}" srcOrd="1" destOrd="0" presId="urn:microsoft.com/office/officeart/2005/8/layout/hierarchy6"/>
    <dgm:cxn modelId="{7E127DE4-DB38-4407-BBF1-D56DE5BC96ED}" type="presParOf" srcId="{74B2DB08-8041-483F-A9DE-576207C6D838}" destId="{E706993A-7BE6-41EB-BD61-781678958014}"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543AD0-E219-41E5-BB39-01EA4CF20E1A}">
      <dsp:nvSpPr>
        <dsp:cNvPr id="0" name=""/>
        <dsp:cNvSpPr/>
      </dsp:nvSpPr>
      <dsp:spPr>
        <a:xfrm>
          <a:off x="3882820" y="4095341"/>
          <a:ext cx="149739" cy="149739"/>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5144BC-EC4B-45ED-B649-92BAD8218EE3}">
      <dsp:nvSpPr>
        <dsp:cNvPr id="0" name=""/>
        <dsp:cNvSpPr/>
      </dsp:nvSpPr>
      <dsp:spPr>
        <a:xfrm>
          <a:off x="3600562" y="4231217"/>
          <a:ext cx="149739" cy="149739"/>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65E8DA-DE90-4B65-8B5D-E5AAB1307B28}">
      <dsp:nvSpPr>
        <dsp:cNvPr id="0" name=""/>
        <dsp:cNvSpPr/>
      </dsp:nvSpPr>
      <dsp:spPr>
        <a:xfrm>
          <a:off x="3304827" y="4338544"/>
          <a:ext cx="149739" cy="149739"/>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D89BB8-6A8F-45D7-884C-1DE0F1D1C69D}">
      <dsp:nvSpPr>
        <dsp:cNvPr id="0" name=""/>
        <dsp:cNvSpPr/>
      </dsp:nvSpPr>
      <dsp:spPr>
        <a:xfrm>
          <a:off x="5237959" y="2522451"/>
          <a:ext cx="149739" cy="149739"/>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9A916E-C575-4F01-A9D0-B0DA391AA110}">
      <dsp:nvSpPr>
        <dsp:cNvPr id="0" name=""/>
        <dsp:cNvSpPr/>
      </dsp:nvSpPr>
      <dsp:spPr>
        <a:xfrm>
          <a:off x="5124157" y="2798962"/>
          <a:ext cx="149739" cy="149739"/>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A49F66-CA38-443B-808F-7354EAC0DF03}">
      <dsp:nvSpPr>
        <dsp:cNvPr id="0" name=""/>
        <dsp:cNvSpPr/>
      </dsp:nvSpPr>
      <dsp:spPr>
        <a:xfrm>
          <a:off x="5043298" y="440950"/>
          <a:ext cx="149739" cy="149739"/>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1ECEEC-7E30-484D-9C15-D167D87ECB9A}">
      <dsp:nvSpPr>
        <dsp:cNvPr id="0" name=""/>
        <dsp:cNvSpPr/>
      </dsp:nvSpPr>
      <dsp:spPr>
        <a:xfrm>
          <a:off x="5251436" y="308774"/>
          <a:ext cx="149739" cy="149739"/>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58E4FA-D304-4DDD-A0B6-8036C65CFCDC}">
      <dsp:nvSpPr>
        <dsp:cNvPr id="0" name=""/>
        <dsp:cNvSpPr/>
      </dsp:nvSpPr>
      <dsp:spPr>
        <a:xfrm>
          <a:off x="5459573" y="176598"/>
          <a:ext cx="149739" cy="149739"/>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383C77-584F-423E-9780-86FEF134E71C}">
      <dsp:nvSpPr>
        <dsp:cNvPr id="0" name=""/>
        <dsp:cNvSpPr/>
      </dsp:nvSpPr>
      <dsp:spPr>
        <a:xfrm>
          <a:off x="5667710" y="308774"/>
          <a:ext cx="149739" cy="149739"/>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3ED02A-51AF-4F66-B174-0439CA1B314A}">
      <dsp:nvSpPr>
        <dsp:cNvPr id="0" name=""/>
        <dsp:cNvSpPr/>
      </dsp:nvSpPr>
      <dsp:spPr>
        <a:xfrm>
          <a:off x="5875848" y="440950"/>
          <a:ext cx="149739" cy="149739"/>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21456C-4DA6-451E-8EE0-2DF5DE2679C3}">
      <dsp:nvSpPr>
        <dsp:cNvPr id="0" name=""/>
        <dsp:cNvSpPr/>
      </dsp:nvSpPr>
      <dsp:spPr>
        <a:xfrm>
          <a:off x="5459573" y="455225"/>
          <a:ext cx="149739" cy="149739"/>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CE057A-C5EA-4574-8223-C92331F1A0B7}">
      <dsp:nvSpPr>
        <dsp:cNvPr id="0" name=""/>
        <dsp:cNvSpPr/>
      </dsp:nvSpPr>
      <dsp:spPr>
        <a:xfrm>
          <a:off x="5459573" y="734380"/>
          <a:ext cx="149739" cy="149739"/>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C8E2E1-66D9-495F-9FE6-B77F4E30E0F5}">
      <dsp:nvSpPr>
        <dsp:cNvPr id="0" name=""/>
        <dsp:cNvSpPr/>
      </dsp:nvSpPr>
      <dsp:spPr>
        <a:xfrm>
          <a:off x="2574849" y="4657145"/>
          <a:ext cx="3229872" cy="86601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3656" tIns="83820" rIns="83820" bIns="83820" numCol="1" spcCol="1270" anchor="ctr" anchorCtr="0">
          <a:noAutofit/>
        </a:bodyPr>
        <a:lstStyle/>
        <a:p>
          <a:pPr marL="0" lvl="0" indent="0" algn="l" defTabSz="977900">
            <a:lnSpc>
              <a:spcPct val="90000"/>
            </a:lnSpc>
            <a:spcBef>
              <a:spcPct val="0"/>
            </a:spcBef>
            <a:spcAft>
              <a:spcPct val="35000"/>
            </a:spcAft>
            <a:buNone/>
          </a:pPr>
          <a:r>
            <a:rPr lang="en-IN" sz="2200" kern="1200" dirty="0">
              <a:effectLst>
                <a:outerShdw blurRad="38100" dist="38100" dir="2700000" algn="tl">
                  <a:srgbClr val="000000">
                    <a:alpha val="43137"/>
                  </a:srgbClr>
                </a:outerShdw>
              </a:effectLst>
            </a:rPr>
            <a:t>Set Smart Goals</a:t>
          </a:r>
        </a:p>
      </dsp:txBody>
      <dsp:txXfrm>
        <a:off x="2617124" y="4699420"/>
        <a:ext cx="3145322" cy="781464"/>
      </dsp:txXfrm>
    </dsp:sp>
    <dsp:sp modelId="{3DB7651A-724C-4A63-BEA6-4CAC07987304}">
      <dsp:nvSpPr>
        <dsp:cNvPr id="0" name=""/>
        <dsp:cNvSpPr/>
      </dsp:nvSpPr>
      <dsp:spPr>
        <a:xfrm>
          <a:off x="1679410" y="3808049"/>
          <a:ext cx="1497390" cy="1497285"/>
        </a:xfrm>
        <a:prstGeom prst="ellipse">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76219" t="-492" r="-18519" b="-14918"/>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2B1843-5648-4D14-B5FE-32D305408886}">
      <dsp:nvSpPr>
        <dsp:cNvPr id="0" name=""/>
        <dsp:cNvSpPr/>
      </dsp:nvSpPr>
      <dsp:spPr>
        <a:xfrm>
          <a:off x="4652479" y="3532595"/>
          <a:ext cx="3229872" cy="86601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3656" tIns="83820" rIns="83820" bIns="83820" numCol="1" spcCol="1270" anchor="ctr" anchorCtr="0">
          <a:noAutofit/>
        </a:bodyPr>
        <a:lstStyle/>
        <a:p>
          <a:pPr marL="0" lvl="0" indent="0" algn="l" defTabSz="977900">
            <a:lnSpc>
              <a:spcPct val="90000"/>
            </a:lnSpc>
            <a:spcBef>
              <a:spcPct val="0"/>
            </a:spcBef>
            <a:spcAft>
              <a:spcPct val="35000"/>
            </a:spcAft>
            <a:buNone/>
          </a:pPr>
          <a:r>
            <a:rPr lang="en-IN" sz="2200" kern="1200" dirty="0">
              <a:effectLst>
                <a:outerShdw blurRad="38100" dist="38100" dir="2700000" algn="tl">
                  <a:srgbClr val="000000">
                    <a:alpha val="43137"/>
                  </a:srgbClr>
                </a:outerShdw>
              </a:effectLst>
            </a:rPr>
            <a:t>Build Action Plan</a:t>
          </a:r>
        </a:p>
      </dsp:txBody>
      <dsp:txXfrm>
        <a:off x="4694754" y="3574870"/>
        <a:ext cx="3145322" cy="781464"/>
      </dsp:txXfrm>
    </dsp:sp>
    <dsp:sp modelId="{2D9B83A2-588A-4506-B1B7-D1369BFAA1CF}">
      <dsp:nvSpPr>
        <dsp:cNvPr id="0" name=""/>
        <dsp:cNvSpPr/>
      </dsp:nvSpPr>
      <dsp:spPr>
        <a:xfrm>
          <a:off x="3757039" y="2683499"/>
          <a:ext cx="1497390" cy="149728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3C61DC-CCEF-4D13-A584-7310A3B1D33A}">
      <dsp:nvSpPr>
        <dsp:cNvPr id="0" name=""/>
        <dsp:cNvSpPr/>
      </dsp:nvSpPr>
      <dsp:spPr>
        <a:xfrm>
          <a:off x="5606317" y="1827001"/>
          <a:ext cx="3229872" cy="86601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3656" tIns="83820" rIns="83820" bIns="83820" numCol="1" spcCol="1270" anchor="ctr" anchorCtr="0">
          <a:noAutofit/>
        </a:bodyPr>
        <a:lstStyle/>
        <a:p>
          <a:pPr marL="0" lvl="0" indent="0" algn="l" defTabSz="977900">
            <a:lnSpc>
              <a:spcPct val="90000"/>
            </a:lnSpc>
            <a:spcBef>
              <a:spcPct val="0"/>
            </a:spcBef>
            <a:spcAft>
              <a:spcPct val="35000"/>
            </a:spcAft>
            <a:buNone/>
          </a:pPr>
          <a:r>
            <a:rPr lang="en-IN" sz="2200" kern="1200" dirty="0">
              <a:effectLst>
                <a:outerShdw blurRad="38100" dist="38100" dir="2700000" algn="tl">
                  <a:srgbClr val="000000">
                    <a:alpha val="43137"/>
                  </a:srgbClr>
                </a:outerShdw>
              </a:effectLst>
            </a:rPr>
            <a:t>Implement Action plan</a:t>
          </a:r>
        </a:p>
      </dsp:txBody>
      <dsp:txXfrm>
        <a:off x="5648592" y="1869276"/>
        <a:ext cx="3145322" cy="781464"/>
      </dsp:txXfrm>
    </dsp:sp>
    <dsp:sp modelId="{44AE265C-9061-4485-9087-AD8522F7AA4D}">
      <dsp:nvSpPr>
        <dsp:cNvPr id="0" name=""/>
        <dsp:cNvSpPr/>
      </dsp:nvSpPr>
      <dsp:spPr>
        <a:xfrm>
          <a:off x="4710877" y="977905"/>
          <a:ext cx="1497390" cy="1497285"/>
        </a:xfrm>
        <a:prstGeom prst="ellipse">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14913" t="-1693" r="-10105" b="-1693"/>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5AC9A-AC59-4E15-8E55-5E113184A313}">
      <dsp:nvSpPr>
        <dsp:cNvPr id="0" name=""/>
        <dsp:cNvSpPr/>
      </dsp:nvSpPr>
      <dsp:spPr>
        <a:xfrm>
          <a:off x="3674995" y="288002"/>
          <a:ext cx="2556009" cy="1346274"/>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Communication</a:t>
          </a:r>
        </a:p>
      </dsp:txBody>
      <dsp:txXfrm>
        <a:off x="3714426" y="327433"/>
        <a:ext cx="2477147" cy="1267412"/>
      </dsp:txXfrm>
    </dsp:sp>
    <dsp:sp modelId="{27D8F0E0-B677-4BD3-BE1A-E6E10F4F2411}">
      <dsp:nvSpPr>
        <dsp:cNvPr id="0" name=""/>
        <dsp:cNvSpPr/>
      </dsp:nvSpPr>
      <dsp:spPr>
        <a:xfrm>
          <a:off x="1015147" y="1634276"/>
          <a:ext cx="3937852" cy="1785725"/>
        </a:xfrm>
        <a:custGeom>
          <a:avLst/>
          <a:gdLst/>
          <a:ahLst/>
          <a:cxnLst/>
          <a:rect l="0" t="0" r="0" b="0"/>
          <a:pathLst>
            <a:path>
              <a:moveTo>
                <a:pt x="3937852" y="0"/>
              </a:moveTo>
              <a:lnTo>
                <a:pt x="3937852" y="892862"/>
              </a:lnTo>
              <a:lnTo>
                <a:pt x="0" y="892862"/>
              </a:lnTo>
              <a:lnTo>
                <a:pt x="0" y="178572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1931B5-FA47-457E-A85A-EB7BA0060CE0}">
      <dsp:nvSpPr>
        <dsp:cNvPr id="0" name=""/>
        <dsp:cNvSpPr/>
      </dsp:nvSpPr>
      <dsp:spPr>
        <a:xfrm>
          <a:off x="5441" y="3420002"/>
          <a:ext cx="2019411" cy="1346274"/>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b="1" kern="1200" dirty="0"/>
            <a:t>Assertive</a:t>
          </a:r>
          <a:endParaRPr lang="en-US" sz="2200" kern="1200" dirty="0"/>
        </a:p>
      </dsp:txBody>
      <dsp:txXfrm>
        <a:off x="44872" y="3459433"/>
        <a:ext cx="1940549" cy="1267412"/>
      </dsp:txXfrm>
    </dsp:sp>
    <dsp:sp modelId="{7C7EB054-737B-42EA-9398-2FCA5798E264}">
      <dsp:nvSpPr>
        <dsp:cNvPr id="0" name=""/>
        <dsp:cNvSpPr/>
      </dsp:nvSpPr>
      <dsp:spPr>
        <a:xfrm>
          <a:off x="3640382" y="1634276"/>
          <a:ext cx="1312617" cy="1785725"/>
        </a:xfrm>
        <a:custGeom>
          <a:avLst/>
          <a:gdLst/>
          <a:ahLst/>
          <a:cxnLst/>
          <a:rect l="0" t="0" r="0" b="0"/>
          <a:pathLst>
            <a:path>
              <a:moveTo>
                <a:pt x="1312617" y="0"/>
              </a:moveTo>
              <a:lnTo>
                <a:pt x="1312617" y="892862"/>
              </a:lnTo>
              <a:lnTo>
                <a:pt x="0" y="892862"/>
              </a:lnTo>
              <a:lnTo>
                <a:pt x="0" y="178572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49EF6E-1767-41A6-81AA-0FBC5FB5C0E9}">
      <dsp:nvSpPr>
        <dsp:cNvPr id="0" name=""/>
        <dsp:cNvSpPr/>
      </dsp:nvSpPr>
      <dsp:spPr>
        <a:xfrm>
          <a:off x="2630676" y="3420002"/>
          <a:ext cx="2019411" cy="1346274"/>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b="1" kern="1200" dirty="0"/>
            <a:t>Aggressive</a:t>
          </a:r>
          <a:endParaRPr lang="en-US" sz="2200" kern="1200" dirty="0"/>
        </a:p>
      </dsp:txBody>
      <dsp:txXfrm>
        <a:off x="2670107" y="3459433"/>
        <a:ext cx="1940549" cy="1267412"/>
      </dsp:txXfrm>
    </dsp:sp>
    <dsp:sp modelId="{2B738DA1-F121-42F0-B964-2E6F96C10305}">
      <dsp:nvSpPr>
        <dsp:cNvPr id="0" name=""/>
        <dsp:cNvSpPr/>
      </dsp:nvSpPr>
      <dsp:spPr>
        <a:xfrm>
          <a:off x="4953000" y="1634276"/>
          <a:ext cx="1312617" cy="1785725"/>
        </a:xfrm>
        <a:custGeom>
          <a:avLst/>
          <a:gdLst/>
          <a:ahLst/>
          <a:cxnLst/>
          <a:rect l="0" t="0" r="0" b="0"/>
          <a:pathLst>
            <a:path>
              <a:moveTo>
                <a:pt x="0" y="0"/>
              </a:moveTo>
              <a:lnTo>
                <a:pt x="0" y="892862"/>
              </a:lnTo>
              <a:lnTo>
                <a:pt x="1312617" y="892862"/>
              </a:lnTo>
              <a:lnTo>
                <a:pt x="1312617" y="178572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D9D4AC-341E-4D6F-AFB5-DC998A1E4CD6}">
      <dsp:nvSpPr>
        <dsp:cNvPr id="0" name=""/>
        <dsp:cNvSpPr/>
      </dsp:nvSpPr>
      <dsp:spPr>
        <a:xfrm>
          <a:off x="5255911" y="3420002"/>
          <a:ext cx="2019411" cy="1346274"/>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b="1" kern="1200"/>
            <a:t>Passive </a:t>
          </a:r>
          <a:endParaRPr lang="en-IN" sz="2200" b="1" kern="1200" dirty="0"/>
        </a:p>
      </dsp:txBody>
      <dsp:txXfrm>
        <a:off x="5295342" y="3459433"/>
        <a:ext cx="1940549" cy="1267412"/>
      </dsp:txXfrm>
    </dsp:sp>
    <dsp:sp modelId="{52CFD26F-39B0-41B6-9E05-9F6BE8935165}">
      <dsp:nvSpPr>
        <dsp:cNvPr id="0" name=""/>
        <dsp:cNvSpPr/>
      </dsp:nvSpPr>
      <dsp:spPr>
        <a:xfrm>
          <a:off x="4953000" y="1634276"/>
          <a:ext cx="3937852" cy="1785725"/>
        </a:xfrm>
        <a:custGeom>
          <a:avLst/>
          <a:gdLst/>
          <a:ahLst/>
          <a:cxnLst/>
          <a:rect l="0" t="0" r="0" b="0"/>
          <a:pathLst>
            <a:path>
              <a:moveTo>
                <a:pt x="0" y="0"/>
              </a:moveTo>
              <a:lnTo>
                <a:pt x="0" y="892862"/>
              </a:lnTo>
              <a:lnTo>
                <a:pt x="3937852" y="892862"/>
              </a:lnTo>
              <a:lnTo>
                <a:pt x="3937852" y="178572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C1C56F-1E20-41C7-9AE5-5385A4B5FF58}">
      <dsp:nvSpPr>
        <dsp:cNvPr id="0" name=""/>
        <dsp:cNvSpPr/>
      </dsp:nvSpPr>
      <dsp:spPr>
        <a:xfrm>
          <a:off x="7881146" y="3420002"/>
          <a:ext cx="2019411" cy="1346274"/>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b="1" kern="1200" dirty="0"/>
            <a:t>Empathetic</a:t>
          </a:r>
        </a:p>
      </dsp:txBody>
      <dsp:txXfrm>
        <a:off x="7920577" y="3459433"/>
        <a:ext cx="1940549" cy="1267412"/>
      </dsp:txXfrm>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Swis721 Cn BT" panose="020B0506020202030204" pitchFamily="34" charset="0"/>
              </a:defRPr>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Swis721 Cn BT" panose="020B0506020202030204" pitchFamily="34" charset="0"/>
              </a:defRPr>
            </a:lvl1pPr>
          </a:lstStyle>
          <a:p>
            <a:fld id="{B08F56B1-BB0C-4E8B-BF7A-39A3F52FD11A}" type="datetimeFigureOut">
              <a:rPr lang="en-IN" smtClean="0"/>
              <a:pPr/>
              <a:t>06-09-2024</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Swis721 Cn BT" panose="020B0506020202030204" pitchFamily="34" charset="0"/>
              </a:defRPr>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Swis721 Cn BT" panose="020B0506020202030204" pitchFamily="34" charset="0"/>
              </a:defRPr>
            </a:lvl1pPr>
          </a:lstStyle>
          <a:p>
            <a:fld id="{EFFF36BA-025A-43B7-BDD6-24C20BDBFD20}" type="slidenum">
              <a:rPr lang="en-IN" smtClean="0"/>
              <a:pPr/>
              <a:t>‹#›</a:t>
            </a:fld>
            <a:endParaRPr lang="en-IN" dirty="0"/>
          </a:p>
        </p:txBody>
      </p:sp>
    </p:spTree>
    <p:extLst>
      <p:ext uri="{BB962C8B-B14F-4D97-AF65-F5344CB8AC3E}">
        <p14:creationId xmlns:p14="http://schemas.microsoft.com/office/powerpoint/2010/main" val="4244824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wis721 Cn BT" panose="020B0506020202030204" pitchFamily="34" charset="0"/>
        <a:ea typeface="+mn-ea"/>
        <a:cs typeface="+mn-cs"/>
      </a:defRPr>
    </a:lvl1pPr>
    <a:lvl2pPr marL="457200" algn="l" defTabSz="914400" rtl="0" eaLnBrk="1" latinLnBrk="0" hangingPunct="1">
      <a:defRPr sz="1200" kern="1200">
        <a:solidFill>
          <a:schemeClr val="tx1"/>
        </a:solidFill>
        <a:latin typeface="Swis721 Cn BT" panose="020B0506020202030204" pitchFamily="34" charset="0"/>
        <a:ea typeface="+mn-ea"/>
        <a:cs typeface="+mn-cs"/>
      </a:defRPr>
    </a:lvl2pPr>
    <a:lvl3pPr marL="914400" algn="l" defTabSz="914400" rtl="0" eaLnBrk="1" latinLnBrk="0" hangingPunct="1">
      <a:defRPr sz="1200" kern="1200">
        <a:solidFill>
          <a:schemeClr val="tx1"/>
        </a:solidFill>
        <a:latin typeface="Swis721 Cn BT" panose="020B0506020202030204" pitchFamily="34" charset="0"/>
        <a:ea typeface="+mn-ea"/>
        <a:cs typeface="+mn-cs"/>
      </a:defRPr>
    </a:lvl3pPr>
    <a:lvl4pPr marL="1371600" algn="l" defTabSz="914400" rtl="0" eaLnBrk="1" latinLnBrk="0" hangingPunct="1">
      <a:defRPr sz="1200" kern="1200">
        <a:solidFill>
          <a:schemeClr val="tx1"/>
        </a:solidFill>
        <a:latin typeface="Swis721 Cn BT" panose="020B0506020202030204" pitchFamily="34" charset="0"/>
        <a:ea typeface="+mn-ea"/>
        <a:cs typeface="+mn-cs"/>
      </a:defRPr>
    </a:lvl4pPr>
    <a:lvl5pPr marL="1828800" algn="l" defTabSz="914400" rtl="0" eaLnBrk="1" latinLnBrk="0" hangingPunct="1">
      <a:defRPr sz="1200" kern="1200">
        <a:solidFill>
          <a:schemeClr val="tx1"/>
        </a:solidFill>
        <a:latin typeface="Swis721 Cn BT" panose="020B0506020202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1" dirty="0">
                <a:latin typeface="Swis721 Cn BT" panose="020B0506020202030204" pitchFamily="34" charset="0"/>
              </a:rPr>
              <a:t>Note for the trainer: start the</a:t>
            </a:r>
            <a:r>
              <a:rPr lang="en-IN" b="1" baseline="0" dirty="0">
                <a:latin typeface="Swis721 Cn BT" panose="020B0506020202030204" pitchFamily="34" charset="0"/>
              </a:rPr>
              <a:t> day with enthusiasm. Your enthusiasm should reflect in your tone of voice and body language. </a:t>
            </a:r>
            <a:endParaRPr lang="en-IN" b="1" dirty="0">
              <a:latin typeface="Swis721 Cn BT" panose="020B0506020202030204" pitchFamily="34" charset="0"/>
            </a:endParaRPr>
          </a:p>
          <a:p>
            <a:endParaRPr lang="en-IN" b="1" dirty="0">
              <a:latin typeface="Swis721 Cn BT" panose="020B0506020202030204" pitchFamily="34" charset="0"/>
            </a:endParaRPr>
          </a:p>
          <a:p>
            <a:pPr>
              <a:lnSpc>
                <a:spcPct val="107000"/>
              </a:lnSpc>
              <a:spcAft>
                <a:spcPts val="800"/>
              </a:spcAft>
            </a:pPr>
            <a:r>
              <a:rPr lang="en-IN" sz="1800" kern="100" dirty="0">
                <a:solidFill>
                  <a:srgbClr val="374151"/>
                </a:solidFill>
                <a:effectLst/>
                <a:latin typeface="Swis721 Cn BT" panose="020B0506020202030204" pitchFamily="34" charset="0"/>
                <a:ea typeface="Calibri" panose="020F0502020204030204" pitchFamily="34" charset="0"/>
                <a:cs typeface="Times New Roman" panose="02020603050405020304" pitchFamily="18" charset="0"/>
              </a:rPr>
              <a:t>Good morning everyone!</a:t>
            </a:r>
          </a:p>
          <a:p>
            <a:pPr>
              <a:lnSpc>
                <a:spcPct val="107000"/>
              </a:lnSpc>
              <a:spcAft>
                <a:spcPts val="800"/>
              </a:spcAft>
            </a:pPr>
            <a:endParaRPr lang="en-IN" sz="1800" kern="100" dirty="0">
              <a:effectLst/>
              <a:latin typeface="Swis721 Cn BT" panose="020B0506020202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800" kern="100" dirty="0">
                <a:solidFill>
                  <a:srgbClr val="374151"/>
                </a:solidFill>
                <a:effectLst/>
                <a:latin typeface="Swis721 Cn BT" panose="020B0506020202030204" pitchFamily="34" charset="0"/>
                <a:ea typeface="Calibri" panose="020F0502020204030204" pitchFamily="34" charset="0"/>
                <a:cs typeface="Times New Roman" panose="02020603050405020304" pitchFamily="18" charset="0"/>
              </a:rPr>
              <a:t>How are you today.  Are you ready to dive into a day of learning, growth, and transformation? I know I am!</a:t>
            </a:r>
          </a:p>
          <a:p>
            <a:pPr>
              <a:lnSpc>
                <a:spcPct val="107000"/>
              </a:lnSpc>
              <a:spcAft>
                <a:spcPts val="800"/>
              </a:spcAft>
            </a:pPr>
            <a:endParaRPr lang="en-IN" sz="1800" kern="100" dirty="0">
              <a:effectLst/>
              <a:latin typeface="Swis721 Cn BT" panose="020B0506020202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800" kern="100" dirty="0">
                <a:effectLst/>
                <a:latin typeface="Swis721 Cn BT" panose="020B0506020202030204" pitchFamily="34" charset="0"/>
                <a:ea typeface="Calibri" panose="020F0502020204030204" pitchFamily="34" charset="0"/>
                <a:cs typeface="Times New Roman" panose="02020603050405020304" pitchFamily="18" charset="0"/>
              </a:rPr>
              <a:t>Today, we have a unique opportunity to learn from each other, challenge ourselves, and take our personal and professional lives to the next level. Today’s workshop is highly engaging, filled with activities,  role plays, videos and discussions that are designed to inspire and empower you.</a:t>
            </a:r>
          </a:p>
          <a:p>
            <a:pPr>
              <a:lnSpc>
                <a:spcPct val="107000"/>
              </a:lnSpc>
              <a:spcAft>
                <a:spcPts val="800"/>
              </a:spcAft>
            </a:pPr>
            <a:endParaRPr lang="en-IN" sz="1800" kern="100" dirty="0">
              <a:effectLst/>
              <a:latin typeface="Swis721 Cn BT" panose="020B0506020202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800" kern="100" dirty="0">
                <a:effectLst/>
                <a:latin typeface="Swis721 Cn BT" panose="020B0506020202030204" pitchFamily="34" charset="0"/>
                <a:ea typeface="Calibri" panose="020F0502020204030204" pitchFamily="34" charset="0"/>
                <a:cs typeface="Times New Roman" panose="02020603050405020304" pitchFamily="18" charset="0"/>
              </a:rPr>
              <a:t>But this isn't going to be a passive experience. This isn't a lecture where you sit back and listen to someone else talk. This is an interactive, dynamic, and engaging workshop that requires your full participation, your curiosity, and your willingness to learn.</a:t>
            </a:r>
          </a:p>
          <a:p>
            <a:pPr>
              <a:lnSpc>
                <a:spcPct val="107000"/>
              </a:lnSpc>
              <a:spcAft>
                <a:spcPts val="800"/>
              </a:spcAft>
            </a:pPr>
            <a:endParaRPr lang="en-IN" sz="1800" kern="100" dirty="0">
              <a:effectLst/>
              <a:latin typeface="Swis721 Cn BT" panose="020B0506020202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800" kern="100" dirty="0">
                <a:effectLst/>
                <a:latin typeface="Swis721 Cn BT" panose="020B0506020202030204" pitchFamily="34" charset="0"/>
                <a:ea typeface="Calibri" panose="020F0502020204030204" pitchFamily="34" charset="0"/>
                <a:cs typeface="Times New Roman" panose="02020603050405020304" pitchFamily="18" charset="0"/>
              </a:rPr>
              <a:t>Throughout the day, you'll have the chance to connect with other like-minded individuals, share your own experiences and insights, and gain new skills and knowledge that will help you achieve your goals. You'll be challenged, pushed outside your comfort zone, and supported every step of the way.</a:t>
            </a:r>
          </a:p>
          <a:p>
            <a:pPr>
              <a:lnSpc>
                <a:spcPct val="107000"/>
              </a:lnSpc>
              <a:spcAft>
                <a:spcPts val="800"/>
              </a:spcAft>
            </a:pPr>
            <a:endParaRPr lang="en-IN" sz="1800" kern="100" dirty="0">
              <a:effectLst/>
              <a:latin typeface="Swis721 Cn BT" panose="020B0506020202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800" kern="100" dirty="0">
                <a:effectLst/>
                <a:latin typeface="Swis721 Cn BT" panose="020B0506020202030204" pitchFamily="34" charset="0"/>
                <a:ea typeface="Calibri" panose="020F0502020204030204" pitchFamily="34" charset="0"/>
                <a:cs typeface="Times New Roman" panose="02020603050405020304" pitchFamily="18" charset="0"/>
              </a:rPr>
              <a:t>So, are you ready to embrace this day with open hearts and open minds? Are you ready to learn, grow, and transform? I know I am, and I can't wait to see what we'll achieve together.</a:t>
            </a:r>
          </a:p>
          <a:p>
            <a:pPr>
              <a:lnSpc>
                <a:spcPct val="107000"/>
              </a:lnSpc>
              <a:spcAft>
                <a:spcPts val="800"/>
              </a:spcAft>
            </a:pPr>
            <a:endParaRPr lang="en-IN" sz="1800" kern="100" dirty="0">
              <a:effectLst/>
              <a:latin typeface="Swis721 Cn BT" panose="020B0506020202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800" kern="100" dirty="0">
                <a:effectLst/>
                <a:latin typeface="Swis721 Cn BT" panose="020B0506020202030204" pitchFamily="34" charset="0"/>
                <a:ea typeface="Calibri" panose="020F0502020204030204" pitchFamily="34" charset="0"/>
                <a:cs typeface="Times New Roman" panose="02020603050405020304" pitchFamily="18" charset="0"/>
              </a:rPr>
              <a:t>Let's get started!</a:t>
            </a:r>
          </a:p>
          <a:p>
            <a:endParaRPr lang="en-IN" b="1" dirty="0">
              <a:latin typeface="Swis721 Cn BT" panose="020B0506020202030204" pitchFamily="34" charset="0"/>
            </a:endParaRPr>
          </a:p>
        </p:txBody>
      </p:sp>
      <p:sp>
        <p:nvSpPr>
          <p:cNvPr id="4" name="Slide Number Placeholder 3"/>
          <p:cNvSpPr>
            <a:spLocks noGrp="1"/>
          </p:cNvSpPr>
          <p:nvPr>
            <p:ph type="sldNum" sz="quarter" idx="5"/>
          </p:nvPr>
        </p:nvSpPr>
        <p:spPr/>
        <p:txBody>
          <a:bodyPr/>
          <a:lstStyle/>
          <a:p>
            <a:fld id="{EFFF36BA-025A-43B7-BDD6-24C20BDBFD20}" type="slidenum">
              <a:rPr lang="en-IN" smtClean="0"/>
              <a:t>1</a:t>
            </a:fld>
            <a:endParaRPr lang="en-IN"/>
          </a:p>
        </p:txBody>
      </p:sp>
    </p:spTree>
    <p:extLst>
      <p:ext uri="{BB962C8B-B14F-4D97-AF65-F5344CB8AC3E}">
        <p14:creationId xmlns:p14="http://schemas.microsoft.com/office/powerpoint/2010/main" val="1842521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Swis721 Cn BT" panose="020B0506020202030204" pitchFamily="34" charset="0"/>
              </a:rPr>
              <a:t>"Urgent vs. Important" </a:t>
            </a:r>
            <a:r>
              <a:rPr lang="en-US" dirty="0">
                <a:latin typeface="Swis721 Cn BT" panose="020B0506020202030204" pitchFamily="34" charset="0"/>
              </a:rPr>
              <a:t>is a concept that refers to the distinction between tasks that are pressing and require immediate attention (urgent) and tasks that have a significant impact on long-term goals and objectives (important). </a:t>
            </a:r>
          </a:p>
          <a:p>
            <a:endParaRPr lang="en-US" dirty="0">
              <a:latin typeface="Swis721 Cn BT" panose="020B0506020202030204" pitchFamily="34" charset="0"/>
            </a:endParaRPr>
          </a:p>
          <a:p>
            <a:r>
              <a:rPr lang="en-US" b="1" dirty="0">
                <a:latin typeface="Swis721 Cn BT" panose="020B0506020202030204" pitchFamily="34" charset="0"/>
              </a:rPr>
              <a:t>Urgent tasks:  </a:t>
            </a:r>
            <a:r>
              <a:rPr lang="en-US" b="0" dirty="0">
                <a:latin typeface="Swis721 Cn BT" panose="020B0506020202030204" pitchFamily="34" charset="0"/>
              </a:rPr>
              <a:t>Th</a:t>
            </a:r>
            <a:r>
              <a:rPr lang="en-US" dirty="0">
                <a:latin typeface="Swis721 Cn BT" panose="020B0506020202030204" pitchFamily="34" charset="0"/>
              </a:rPr>
              <a:t>ose that require immediate attention, usually because they have a deadline or a consequence if not done right away. Urgent tasks may be things like responding to an urgent email, handling a customer complaint, or dealing with an unexpected problem. These tasks can be time-sensitive and demand immediate action.</a:t>
            </a:r>
          </a:p>
          <a:p>
            <a:endParaRPr lang="en-US" dirty="0">
              <a:latin typeface="Swis721 Cn BT" panose="020B0506020202030204" pitchFamily="34" charset="0"/>
            </a:endParaRPr>
          </a:p>
          <a:p>
            <a:r>
              <a:rPr lang="en-US" b="1" dirty="0">
                <a:latin typeface="Swis721 Cn BT" panose="020B0506020202030204" pitchFamily="34" charset="0"/>
              </a:rPr>
              <a:t>Important tasks: </a:t>
            </a:r>
            <a:r>
              <a:rPr lang="en-US" dirty="0">
                <a:latin typeface="Swis721 Cn BT" panose="020B0506020202030204" pitchFamily="34" charset="0"/>
              </a:rPr>
              <a:t>On the other hand, may not be time-sensitive but have a significant impact on long-term goals and objectives. These tasks may include things like setting goals, strategic planning, skill development, and building relationships with clients or stakeholders. These tasks often require more time, planning, and effort to complete, but they have a long-lasting impact on the success of the organization.</a:t>
            </a:r>
          </a:p>
          <a:p>
            <a:endParaRPr lang="en-US" dirty="0">
              <a:latin typeface="Swis721 Cn BT" panose="020B0506020202030204" pitchFamily="34" charset="0"/>
            </a:endParaRPr>
          </a:p>
          <a:p>
            <a:r>
              <a:rPr lang="en-US" dirty="0">
                <a:latin typeface="Swis721 Cn BT" panose="020B0506020202030204" pitchFamily="34" charset="0"/>
              </a:rPr>
              <a:t>In the workplace, it is essential to prioritize important tasks over urgent, as they have a more significant impact on the long-term success of the organization. However, urgent tasks cannot be ignored entirely, and it is crucial to address them promptly to avoid negative consequences.</a:t>
            </a:r>
          </a:p>
          <a:p>
            <a:endParaRPr lang="en-US" dirty="0">
              <a:latin typeface="Swis721 Cn BT" panose="020B0506020202030204" pitchFamily="34" charset="0"/>
            </a:endParaRPr>
          </a:p>
          <a:p>
            <a:r>
              <a:rPr lang="en-US" dirty="0">
                <a:latin typeface="Swis721 Cn BT" panose="020B0506020202030204" pitchFamily="34" charset="0"/>
              </a:rPr>
              <a:t>By understanding the difference between urgent and important tasks, individuals can manage their workload and priorities more effectively, leading to increased productivity and better outcomes for the organization.</a:t>
            </a:r>
          </a:p>
          <a:p>
            <a:endParaRPr lang="en-US" dirty="0">
              <a:latin typeface="Swis721 Cn BT" panose="020B0506020202030204" pitchFamily="34" charset="0"/>
            </a:endParaRPr>
          </a:p>
          <a:p>
            <a:r>
              <a:rPr lang="en-US" dirty="0">
                <a:latin typeface="Swis721 Cn BT" panose="020B0506020202030204" pitchFamily="34" charset="0"/>
              </a:rPr>
              <a:t>We will learn this topic in detail on next slide.</a:t>
            </a:r>
            <a:endParaRPr lang="en-IN" dirty="0">
              <a:latin typeface="Swis721 Cn BT" panose="020B0506020202030204" pitchFamily="34" charset="0"/>
            </a:endParaRPr>
          </a:p>
        </p:txBody>
      </p:sp>
      <p:sp>
        <p:nvSpPr>
          <p:cNvPr id="4" name="Slide Number Placeholder 3"/>
          <p:cNvSpPr>
            <a:spLocks noGrp="1"/>
          </p:cNvSpPr>
          <p:nvPr>
            <p:ph type="sldNum" sz="quarter" idx="5"/>
          </p:nvPr>
        </p:nvSpPr>
        <p:spPr/>
        <p:txBody>
          <a:bodyPr/>
          <a:lstStyle/>
          <a:p>
            <a:fld id="{EFFF36BA-025A-43B7-BDD6-24C20BDBFD20}" type="slidenum">
              <a:rPr lang="en-IN" smtClean="0"/>
              <a:t>10</a:t>
            </a:fld>
            <a:endParaRPr lang="en-IN"/>
          </a:p>
        </p:txBody>
      </p:sp>
    </p:spTree>
    <p:extLst>
      <p:ext uri="{BB962C8B-B14F-4D97-AF65-F5344CB8AC3E}">
        <p14:creationId xmlns:p14="http://schemas.microsoft.com/office/powerpoint/2010/main" val="847005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latin typeface="Swis721 Cn BT" panose="020B0506020202030204" pitchFamily="34" charset="0"/>
              </a:rPr>
              <a:t>Trainer - Now that we have understood how to plan our work – its important to understand which will get our most focus and attention. </a:t>
            </a:r>
          </a:p>
          <a:p>
            <a:r>
              <a:rPr lang="en-IN" dirty="0">
                <a:latin typeface="Swis721 Cn BT" panose="020B0506020202030204" pitchFamily="34" charset="0"/>
              </a:rPr>
              <a:t>How do we set priorities ?</a:t>
            </a:r>
          </a:p>
          <a:p>
            <a:endParaRPr lang="en-IN" dirty="0">
              <a:latin typeface="Swis721 Cn BT" panose="020B0506020202030204" pitchFamily="34" charset="0"/>
            </a:endParaRPr>
          </a:p>
        </p:txBody>
      </p:sp>
      <p:sp>
        <p:nvSpPr>
          <p:cNvPr id="4" name="Slide Number Placeholder 3"/>
          <p:cNvSpPr>
            <a:spLocks noGrp="1"/>
          </p:cNvSpPr>
          <p:nvPr>
            <p:ph type="sldNum" sz="quarter" idx="5"/>
          </p:nvPr>
        </p:nvSpPr>
        <p:spPr/>
        <p:txBody>
          <a:bodyPr/>
          <a:lstStyle/>
          <a:p>
            <a:fld id="{F5453FCA-CD46-459E-A84D-61334D0A920D}" type="slidenum">
              <a:rPr lang="en-US" smtClean="0"/>
              <a:pPr/>
              <a:t>11</a:t>
            </a:fld>
            <a:endParaRPr lang="en-US"/>
          </a:p>
        </p:txBody>
      </p:sp>
    </p:spTree>
    <p:extLst>
      <p:ext uri="{BB962C8B-B14F-4D97-AF65-F5344CB8AC3E}">
        <p14:creationId xmlns:p14="http://schemas.microsoft.com/office/powerpoint/2010/main" val="1872823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Swis721 Cn BT" panose="020B0506020202030204" pitchFamily="34" charset="0"/>
              </a:rPr>
              <a:t>Delegation is the process of assigning tasks, responsibilities, and authority to another person, typically someone who is lower in rank or position, to complete a specific task or activity. It involves transferring a certain level of decision-making power and control to another person to enable them to carry out the assigned task effectively.</a:t>
            </a:r>
          </a:p>
          <a:p>
            <a:pPr algn="l"/>
            <a:endParaRPr lang="en-US" b="0" i="0" dirty="0">
              <a:solidFill>
                <a:srgbClr val="000000"/>
              </a:solidFill>
              <a:effectLst/>
              <a:latin typeface="Swis721 Cn BT" panose="020B0506020202030204" pitchFamily="34" charset="0"/>
            </a:endParaRPr>
          </a:p>
          <a:p>
            <a:pPr algn="l"/>
            <a:r>
              <a:rPr lang="en-US" b="0" i="0" dirty="0">
                <a:solidFill>
                  <a:srgbClr val="000000"/>
                </a:solidFill>
                <a:effectLst/>
                <a:latin typeface="Swis721 Cn BT" panose="020B0506020202030204" pitchFamily="34" charset="0"/>
              </a:rPr>
              <a:t>Delegation is a critical management skill that helps managers to leverage their time, develop their team, and achieve better results through effective use of resources.</a:t>
            </a:r>
          </a:p>
          <a:p>
            <a:pPr algn="l"/>
            <a:endParaRPr lang="en-US" b="0" i="0" dirty="0">
              <a:solidFill>
                <a:srgbClr val="000000"/>
              </a:solidFill>
              <a:effectLst/>
              <a:latin typeface="Swis721 Cn BT" panose="020B0506020202030204" pitchFamily="34" charset="0"/>
            </a:endParaRPr>
          </a:p>
          <a:p>
            <a:pPr algn="l"/>
            <a:r>
              <a:rPr lang="en-US" b="0" i="0" dirty="0">
                <a:solidFill>
                  <a:srgbClr val="000000"/>
                </a:solidFill>
                <a:effectLst/>
                <a:latin typeface="Swis721 Cn BT" panose="020B0506020202030204" pitchFamily="34" charset="0"/>
              </a:rPr>
              <a:t>Here are the top 5 benefits of delegation to a manager:</a:t>
            </a:r>
          </a:p>
          <a:p>
            <a:pPr algn="l">
              <a:buFont typeface="+mj-lt"/>
              <a:buAutoNum type="arabicPeriod"/>
            </a:pPr>
            <a:r>
              <a:rPr lang="en-US" b="1" i="0" dirty="0">
                <a:solidFill>
                  <a:srgbClr val="000000"/>
                </a:solidFill>
                <a:effectLst/>
                <a:latin typeface="Swis721 Cn BT" panose="020B0506020202030204" pitchFamily="34" charset="0"/>
              </a:rPr>
              <a:t>Saves time and increases productivity: </a:t>
            </a:r>
            <a:r>
              <a:rPr lang="en-US" b="0" i="0" dirty="0">
                <a:solidFill>
                  <a:srgbClr val="000000"/>
                </a:solidFill>
                <a:effectLst/>
                <a:latin typeface="Swis721 Cn BT" panose="020B0506020202030204" pitchFamily="34" charset="0"/>
              </a:rPr>
              <a:t>By delegating tasks, a manager can focus on higher-level tasks that require their expertise and attention, thereby increasing their productivity and effectiveness.</a:t>
            </a:r>
          </a:p>
          <a:p>
            <a:pPr algn="l">
              <a:buFont typeface="+mj-lt"/>
              <a:buAutoNum type="arabicPeriod"/>
            </a:pPr>
            <a:endParaRPr lang="en-US" b="0" i="0" dirty="0">
              <a:solidFill>
                <a:srgbClr val="000000"/>
              </a:solidFill>
              <a:effectLst/>
              <a:latin typeface="Swis721 Cn BT" panose="020B0506020202030204" pitchFamily="34" charset="0"/>
            </a:endParaRPr>
          </a:p>
          <a:p>
            <a:pPr algn="l">
              <a:buFont typeface="+mj-lt"/>
              <a:buAutoNum type="arabicPeriod"/>
            </a:pPr>
            <a:r>
              <a:rPr lang="en-US" b="1" i="0" dirty="0">
                <a:solidFill>
                  <a:srgbClr val="000000"/>
                </a:solidFill>
                <a:effectLst/>
                <a:latin typeface="Swis721 Cn BT" panose="020B0506020202030204" pitchFamily="34" charset="0"/>
              </a:rPr>
              <a:t>Develops team members: </a:t>
            </a:r>
            <a:r>
              <a:rPr lang="en-US" b="0" i="0" dirty="0">
                <a:solidFill>
                  <a:srgbClr val="000000"/>
                </a:solidFill>
                <a:effectLst/>
                <a:latin typeface="Swis721 Cn BT" panose="020B0506020202030204" pitchFamily="34" charset="0"/>
              </a:rPr>
              <a:t>Delegation helps in developing the skills and capabilities of team members, providing them with opportunities to learn new skills, and gain experience by taking on new challenges.</a:t>
            </a:r>
          </a:p>
          <a:p>
            <a:pPr algn="l">
              <a:buFont typeface="+mj-lt"/>
              <a:buAutoNum type="arabicPeriod"/>
            </a:pPr>
            <a:endParaRPr lang="en-US" b="0" i="0" dirty="0">
              <a:solidFill>
                <a:srgbClr val="000000"/>
              </a:solidFill>
              <a:effectLst/>
              <a:latin typeface="Swis721 Cn BT" panose="020B0506020202030204" pitchFamily="34" charset="0"/>
            </a:endParaRPr>
          </a:p>
          <a:p>
            <a:pPr algn="l">
              <a:buFont typeface="+mj-lt"/>
              <a:buAutoNum type="arabicPeriod"/>
            </a:pPr>
            <a:r>
              <a:rPr lang="en-US" b="1" i="0" dirty="0">
                <a:solidFill>
                  <a:srgbClr val="000000"/>
                </a:solidFill>
                <a:effectLst/>
                <a:latin typeface="Swis721 Cn BT" panose="020B0506020202030204" pitchFamily="34" charset="0"/>
              </a:rPr>
              <a:t>Improves team morale: </a:t>
            </a:r>
            <a:r>
              <a:rPr lang="en-US" b="0" i="0" dirty="0">
                <a:solidFill>
                  <a:srgbClr val="000000"/>
                </a:solidFill>
                <a:effectLst/>
                <a:latin typeface="Swis721 Cn BT" panose="020B0506020202030204" pitchFamily="34" charset="0"/>
              </a:rPr>
              <a:t>Delegation can improve team morale by providing team members with a sense of ownership and accountability for their work, which can increase their motivation and job satisfaction.</a:t>
            </a:r>
          </a:p>
          <a:p>
            <a:pPr algn="l">
              <a:buFont typeface="+mj-lt"/>
              <a:buAutoNum type="arabicPeriod"/>
            </a:pPr>
            <a:endParaRPr lang="en-US" b="0" i="0" dirty="0">
              <a:solidFill>
                <a:srgbClr val="000000"/>
              </a:solidFill>
              <a:effectLst/>
              <a:latin typeface="Swis721 Cn BT" panose="020B0506020202030204" pitchFamily="34" charset="0"/>
            </a:endParaRPr>
          </a:p>
          <a:p>
            <a:pPr algn="l">
              <a:buFont typeface="+mj-lt"/>
              <a:buAutoNum type="arabicPeriod"/>
            </a:pPr>
            <a:r>
              <a:rPr lang="en-US" b="1" i="0" dirty="0">
                <a:solidFill>
                  <a:srgbClr val="000000"/>
                </a:solidFill>
                <a:effectLst/>
                <a:latin typeface="Swis721 Cn BT" panose="020B0506020202030204" pitchFamily="34" charset="0"/>
              </a:rPr>
              <a:t>Enhances decision-making: </a:t>
            </a:r>
            <a:r>
              <a:rPr lang="en-US" b="0" i="0" dirty="0">
                <a:solidFill>
                  <a:srgbClr val="000000"/>
                </a:solidFill>
                <a:effectLst/>
                <a:latin typeface="Swis721 Cn BT" panose="020B0506020202030204" pitchFamily="34" charset="0"/>
              </a:rPr>
              <a:t>By delegating tasks, a manager can leverage the skills and expertise of their team members, leading to better decision-making, innovative solutions, and improved outcomes.</a:t>
            </a:r>
          </a:p>
          <a:p>
            <a:pPr algn="l">
              <a:buFont typeface="+mj-lt"/>
              <a:buAutoNum type="arabicPeriod"/>
            </a:pPr>
            <a:endParaRPr lang="en-US" b="0" i="0" dirty="0">
              <a:solidFill>
                <a:srgbClr val="000000"/>
              </a:solidFill>
              <a:effectLst/>
              <a:latin typeface="Swis721 Cn BT" panose="020B0506020202030204" pitchFamily="34" charset="0"/>
            </a:endParaRPr>
          </a:p>
          <a:p>
            <a:pPr algn="l">
              <a:buFont typeface="+mj-lt"/>
              <a:buAutoNum type="arabicPeriod"/>
            </a:pPr>
            <a:r>
              <a:rPr lang="en-US" b="1" i="0" dirty="0">
                <a:solidFill>
                  <a:srgbClr val="000000"/>
                </a:solidFill>
                <a:effectLst/>
                <a:latin typeface="Swis721 Cn BT" panose="020B0506020202030204" pitchFamily="34" charset="0"/>
              </a:rPr>
              <a:t>Builds trust and collaboration: </a:t>
            </a:r>
            <a:r>
              <a:rPr lang="en-US" b="0" i="0" dirty="0">
                <a:solidFill>
                  <a:srgbClr val="000000"/>
                </a:solidFill>
                <a:effectLst/>
                <a:latin typeface="Swis721 Cn BT" panose="020B0506020202030204" pitchFamily="34" charset="0"/>
              </a:rPr>
              <a:t>Delegation builds trust and collaboration between a manager and their team members, creating a more positive and productive work environment. It also helps in creating a culture of collaboration and teamwork, which can lead to better outcomes and results.</a:t>
            </a:r>
          </a:p>
          <a:p>
            <a:pPr algn="l">
              <a:buFont typeface="+mj-lt"/>
              <a:buAutoNum type="arabicPeriod"/>
            </a:pPr>
            <a:endParaRPr lang="en-US" b="0" i="0" dirty="0">
              <a:solidFill>
                <a:srgbClr val="000000"/>
              </a:solidFill>
              <a:effectLst/>
              <a:latin typeface="Swis721 Cn BT" panose="020B0506020202030204" pitchFamily="34" charset="0"/>
            </a:endParaRPr>
          </a:p>
          <a:p>
            <a:pPr algn="l"/>
            <a:r>
              <a:rPr lang="en-US" b="1" i="0" dirty="0">
                <a:solidFill>
                  <a:srgbClr val="000000"/>
                </a:solidFill>
                <a:effectLst/>
                <a:latin typeface="Swis721 Cn BT" panose="020B0506020202030204" pitchFamily="34" charset="0"/>
              </a:rPr>
              <a:t>Role play on Delegation:</a:t>
            </a:r>
          </a:p>
          <a:p>
            <a:pPr algn="l"/>
            <a:endParaRPr lang="en-US" b="1" i="0" dirty="0">
              <a:solidFill>
                <a:srgbClr val="000000"/>
              </a:solidFill>
              <a:effectLst/>
              <a:latin typeface="Swis721 Cn BT" panose="020B0506020202030204" pitchFamily="34" charset="0"/>
            </a:endParaRPr>
          </a:p>
          <a:p>
            <a:pPr algn="l"/>
            <a:r>
              <a:rPr lang="en-US" b="0" i="0" dirty="0">
                <a:solidFill>
                  <a:srgbClr val="000000"/>
                </a:solidFill>
                <a:effectLst/>
                <a:latin typeface="Swis721 Cn BT" panose="020B0506020202030204" pitchFamily="34" charset="0"/>
              </a:rPr>
              <a:t>Sure, here's a sample script for a role play on delegation:</a:t>
            </a:r>
          </a:p>
          <a:p>
            <a:pPr algn="l"/>
            <a:r>
              <a:rPr lang="en-US" b="0" i="0" dirty="0">
                <a:solidFill>
                  <a:srgbClr val="000000"/>
                </a:solidFill>
                <a:effectLst/>
                <a:latin typeface="Swis721 Cn BT" panose="020B0506020202030204" pitchFamily="34" charset="0"/>
              </a:rPr>
              <a:t>Characters: Manager (M) Employee (E)</a:t>
            </a:r>
          </a:p>
          <a:p>
            <a:pPr algn="l"/>
            <a:r>
              <a:rPr lang="en-US" b="0" i="0" dirty="0">
                <a:solidFill>
                  <a:srgbClr val="000000"/>
                </a:solidFill>
                <a:effectLst/>
                <a:latin typeface="Swis721 Cn BT" panose="020B0506020202030204" pitchFamily="34" charset="0"/>
              </a:rPr>
              <a:t>Scene: Manager's Office</a:t>
            </a:r>
          </a:p>
          <a:p>
            <a:pPr algn="l"/>
            <a:r>
              <a:rPr lang="en-US" b="0" i="0" dirty="0">
                <a:solidFill>
                  <a:srgbClr val="000000"/>
                </a:solidFill>
                <a:effectLst/>
                <a:latin typeface="Swis721 Cn BT" panose="020B0506020202030204" pitchFamily="34" charset="0"/>
              </a:rPr>
              <a:t>(M) Good morning, (E). I've called you here to discuss an important task that needs to be completed.</a:t>
            </a:r>
          </a:p>
          <a:p>
            <a:pPr algn="l"/>
            <a:r>
              <a:rPr lang="en-US" b="0" i="0" dirty="0">
                <a:solidFill>
                  <a:srgbClr val="000000"/>
                </a:solidFill>
                <a:effectLst/>
                <a:latin typeface="Swis721 Cn BT" panose="020B0506020202030204" pitchFamily="34" charset="0"/>
              </a:rPr>
              <a:t>(E) Good morning, (M). What is the task?</a:t>
            </a:r>
          </a:p>
          <a:p>
            <a:pPr algn="l"/>
            <a:r>
              <a:rPr lang="en-US" b="0" i="0" dirty="0">
                <a:solidFill>
                  <a:srgbClr val="000000"/>
                </a:solidFill>
                <a:effectLst/>
                <a:latin typeface="Swis721 Cn BT" panose="020B0506020202030204" pitchFamily="34" charset="0"/>
              </a:rPr>
              <a:t>(M) We need to prepare a detailed report on our department's performance over the last quarter. I'd like you to lead this project and ensure that it's completed within the next two weeks.</a:t>
            </a:r>
          </a:p>
          <a:p>
            <a:pPr algn="l"/>
            <a:r>
              <a:rPr lang="en-US" b="0" i="0" dirty="0">
                <a:solidFill>
                  <a:srgbClr val="000000"/>
                </a:solidFill>
                <a:effectLst/>
                <a:latin typeface="Swis721 Cn BT" panose="020B0506020202030204" pitchFamily="34" charset="0"/>
              </a:rPr>
              <a:t>(E) That sounds like a big responsibility. I'm not sure if I'm ready for it.</a:t>
            </a:r>
          </a:p>
          <a:p>
            <a:pPr algn="l"/>
            <a:r>
              <a:rPr lang="en-US" b="0" i="0" dirty="0">
                <a:solidFill>
                  <a:srgbClr val="000000"/>
                </a:solidFill>
                <a:effectLst/>
                <a:latin typeface="Swis721 Cn BT" panose="020B0506020202030204" pitchFamily="34" charset="0"/>
              </a:rPr>
              <a:t>(M) I have faith in your abilities, (E). You have been doing great work and I believe you are ready for this challenge. Plus, delegating tasks like this is an important part of developing your skills and preparing you for future leadership roles.</a:t>
            </a:r>
          </a:p>
          <a:p>
            <a:pPr algn="l"/>
            <a:r>
              <a:rPr lang="en-US" b="0" i="0" dirty="0">
                <a:solidFill>
                  <a:srgbClr val="000000"/>
                </a:solidFill>
                <a:effectLst/>
                <a:latin typeface="Swis721 Cn BT" panose="020B0506020202030204" pitchFamily="34" charset="0"/>
              </a:rPr>
              <a:t>(E) Okay, I'm willing to take on the task. Can you give me more details about what you expect in the report?</a:t>
            </a:r>
          </a:p>
          <a:p>
            <a:pPr algn="l"/>
            <a:r>
              <a:rPr lang="en-US" b="0" i="0" dirty="0">
                <a:solidFill>
                  <a:srgbClr val="000000"/>
                </a:solidFill>
                <a:effectLst/>
                <a:latin typeface="Swis721 Cn BT" panose="020B0506020202030204" pitchFamily="34" charset="0"/>
              </a:rPr>
              <a:t>(M) Of course. Here's a detailed outline of what needs to be included. Take a look and let me know if you have any questions. I also want you to keep me updated on the progress of the project.</a:t>
            </a:r>
          </a:p>
          <a:p>
            <a:pPr algn="l"/>
            <a:r>
              <a:rPr lang="en-US" b="0" i="0" dirty="0">
                <a:solidFill>
                  <a:srgbClr val="000000"/>
                </a:solidFill>
                <a:effectLst/>
                <a:latin typeface="Swis721 Cn BT" panose="020B0506020202030204" pitchFamily="34" charset="0"/>
              </a:rPr>
              <a:t>(E) Alright, I understand. I'll get started on it right away. Thanks for entrusting me with this responsibility.</a:t>
            </a:r>
          </a:p>
          <a:p>
            <a:pPr algn="l"/>
            <a:r>
              <a:rPr lang="en-US" b="0" i="0" dirty="0">
                <a:solidFill>
                  <a:srgbClr val="000000"/>
                </a:solidFill>
                <a:effectLst/>
                <a:latin typeface="Swis721 Cn BT" panose="020B0506020202030204" pitchFamily="34" charset="0"/>
              </a:rPr>
              <a:t>(M) You're welcome, (E). I have confidence in your abilities to lead this project and deliver great results.</a:t>
            </a:r>
          </a:p>
          <a:p>
            <a:pPr algn="l"/>
            <a:r>
              <a:rPr lang="en-US" b="0" i="0" dirty="0">
                <a:solidFill>
                  <a:srgbClr val="000000"/>
                </a:solidFill>
                <a:effectLst/>
                <a:latin typeface="Swis721 Cn BT" panose="020B0506020202030204" pitchFamily="34" charset="0"/>
              </a:rPr>
              <a:t>(E) I won't let you down, (M).</a:t>
            </a:r>
          </a:p>
          <a:p>
            <a:pPr algn="l"/>
            <a:r>
              <a:rPr lang="en-US" b="0" i="0" dirty="0">
                <a:solidFill>
                  <a:srgbClr val="000000"/>
                </a:solidFill>
                <a:effectLst/>
                <a:latin typeface="Swis721 Cn BT" panose="020B0506020202030204" pitchFamily="34" charset="0"/>
              </a:rPr>
              <a:t>(M) I know you won't. Remember, if you need any support or guidance along the way, don't hesitate to come to me.</a:t>
            </a:r>
          </a:p>
          <a:p>
            <a:pPr algn="l"/>
            <a:r>
              <a:rPr lang="en-US" b="0" i="0" dirty="0">
                <a:solidFill>
                  <a:srgbClr val="000000"/>
                </a:solidFill>
                <a:effectLst/>
                <a:latin typeface="Swis721 Cn BT" panose="020B0506020202030204" pitchFamily="34" charset="0"/>
              </a:rPr>
              <a:t>(E) I will. Thanks again.</a:t>
            </a:r>
          </a:p>
          <a:p>
            <a:pPr algn="l"/>
            <a:r>
              <a:rPr lang="en-US" b="0" i="0" dirty="0">
                <a:solidFill>
                  <a:srgbClr val="000000"/>
                </a:solidFill>
                <a:effectLst/>
                <a:latin typeface="Swis721 Cn BT" panose="020B0506020202030204" pitchFamily="34" charset="0"/>
              </a:rPr>
              <a:t>(M) My pleasure. Let's touch base again in a few days to see how things are progressing.</a:t>
            </a:r>
          </a:p>
          <a:p>
            <a:pPr algn="l"/>
            <a:r>
              <a:rPr lang="en-US" b="0" i="0" dirty="0">
                <a:solidFill>
                  <a:srgbClr val="000000"/>
                </a:solidFill>
                <a:effectLst/>
                <a:latin typeface="Swis721 Cn BT" panose="020B0506020202030204" pitchFamily="34" charset="0"/>
              </a:rPr>
              <a:t>Give me a situation which can be developed into a role play for </a:t>
            </a:r>
            <a:r>
              <a:rPr lang="en-US" b="0" i="0" dirty="0" err="1">
                <a:solidFill>
                  <a:srgbClr val="000000"/>
                </a:solidFill>
                <a:effectLst/>
                <a:latin typeface="Swis721 Cn BT" panose="020B0506020202030204" pitchFamily="34" charset="0"/>
              </a:rPr>
              <a:t>delagtaion</a:t>
            </a:r>
            <a:endParaRPr lang="en-US" b="0" i="0" dirty="0">
              <a:solidFill>
                <a:srgbClr val="000000"/>
              </a:solidFill>
              <a:effectLst/>
              <a:latin typeface="Swis721 Cn BT" panose="020B0506020202030204" pitchFamily="34" charset="0"/>
            </a:endParaRPr>
          </a:p>
          <a:p>
            <a:pPr algn="l"/>
            <a:r>
              <a:rPr lang="en-US" b="0" i="0" dirty="0" err="1">
                <a:solidFill>
                  <a:srgbClr val="000000"/>
                </a:solidFill>
                <a:effectLst/>
                <a:latin typeface="Swis721 Cn BT" panose="020B0506020202030204" pitchFamily="34" charset="0"/>
              </a:rPr>
              <a:t>ChatGPT</a:t>
            </a:r>
            <a:endParaRPr lang="en-US" b="0" i="0" dirty="0">
              <a:solidFill>
                <a:srgbClr val="000000"/>
              </a:solidFill>
              <a:effectLst/>
              <a:latin typeface="Swis721 Cn BT" panose="020B0506020202030204" pitchFamily="34" charset="0"/>
            </a:endParaRPr>
          </a:p>
          <a:p>
            <a:pPr algn="l"/>
            <a:r>
              <a:rPr lang="en-US" b="0" i="0" dirty="0">
                <a:solidFill>
                  <a:srgbClr val="000000"/>
                </a:solidFill>
                <a:effectLst/>
                <a:latin typeface="Swis721 Cn BT" panose="020B0506020202030204" pitchFamily="34" charset="0"/>
              </a:rPr>
              <a:t>Sure, here's a situation that can be developed into a role play for delegation:</a:t>
            </a:r>
          </a:p>
          <a:p>
            <a:pPr algn="l"/>
            <a:r>
              <a:rPr lang="en-US" b="0" i="0" dirty="0">
                <a:solidFill>
                  <a:srgbClr val="000000"/>
                </a:solidFill>
                <a:effectLst/>
                <a:latin typeface="Swis721 Cn BT" panose="020B0506020202030204" pitchFamily="34" charset="0"/>
              </a:rPr>
              <a:t>Situation: You are the manager of a sales team and have a big presentation to give to a potential client tomorrow. However, you are unable to work on it as you have to attend an important meeting with the top management. You need to delegate the task of preparing the presentation to one of your team members.</a:t>
            </a:r>
          </a:p>
          <a:p>
            <a:pPr algn="l"/>
            <a:r>
              <a:rPr lang="en-US" b="0" i="0" dirty="0">
                <a:solidFill>
                  <a:srgbClr val="000000"/>
                </a:solidFill>
                <a:effectLst/>
                <a:latin typeface="Swis721 Cn BT" panose="020B0506020202030204" pitchFamily="34" charset="0"/>
              </a:rPr>
              <a:t>Role play scenario: You can ask one of your colleagues or friends to play the role of your team member. You can explain the situation to them and assign them the task of preparing the presentation. During the role play, you can discuss the following points:</a:t>
            </a:r>
          </a:p>
          <a:p>
            <a:pPr algn="l">
              <a:buFont typeface="+mj-lt"/>
              <a:buAutoNum type="arabicPeriod"/>
            </a:pPr>
            <a:r>
              <a:rPr lang="en-US" b="0" i="0" dirty="0">
                <a:solidFill>
                  <a:srgbClr val="000000"/>
                </a:solidFill>
                <a:effectLst/>
                <a:latin typeface="Swis721 Cn BT" panose="020B0506020202030204" pitchFamily="34" charset="0"/>
              </a:rPr>
              <a:t>Explain the importance of the presentation and how it will impact the team's sales targets.</a:t>
            </a:r>
          </a:p>
          <a:p>
            <a:pPr algn="l">
              <a:buFont typeface="+mj-lt"/>
              <a:buAutoNum type="arabicPeriod"/>
            </a:pPr>
            <a:r>
              <a:rPr lang="en-US" b="0" i="0" dirty="0">
                <a:solidFill>
                  <a:srgbClr val="000000"/>
                </a:solidFill>
                <a:effectLst/>
                <a:latin typeface="Swis721 Cn BT" panose="020B0506020202030204" pitchFamily="34" charset="0"/>
              </a:rPr>
              <a:t>Discuss the requirements for the presentation such as the key points to be covered, the client's expectations, and any specific formatting or design requirements.</a:t>
            </a:r>
          </a:p>
          <a:p>
            <a:pPr algn="l">
              <a:buFont typeface="+mj-lt"/>
              <a:buAutoNum type="arabicPeriod"/>
            </a:pPr>
            <a:r>
              <a:rPr lang="en-US" b="0" i="0" dirty="0">
                <a:solidFill>
                  <a:srgbClr val="000000"/>
                </a:solidFill>
                <a:effectLst/>
                <a:latin typeface="Swis721 Cn BT" panose="020B0506020202030204" pitchFamily="34" charset="0"/>
              </a:rPr>
              <a:t>Assign a deadline for the task and ask your team member if they have any questions or concerns.</a:t>
            </a:r>
          </a:p>
          <a:p>
            <a:pPr algn="l">
              <a:buFont typeface="+mj-lt"/>
              <a:buAutoNum type="arabicPeriod"/>
            </a:pPr>
            <a:r>
              <a:rPr lang="en-US" b="0" i="0" dirty="0">
                <a:solidFill>
                  <a:srgbClr val="000000"/>
                </a:solidFill>
                <a:effectLst/>
                <a:latin typeface="Swis721 Cn BT" panose="020B0506020202030204" pitchFamily="34" charset="0"/>
              </a:rPr>
              <a:t>Provide any necessary resources or information such as access to data or previous presentations.</a:t>
            </a:r>
          </a:p>
          <a:p>
            <a:pPr algn="l">
              <a:buFont typeface="+mj-lt"/>
              <a:buAutoNum type="arabicPeriod"/>
            </a:pPr>
            <a:r>
              <a:rPr lang="en-US" b="0" i="0" dirty="0">
                <a:solidFill>
                  <a:srgbClr val="000000"/>
                </a:solidFill>
                <a:effectLst/>
                <a:latin typeface="Swis721 Cn BT" panose="020B0506020202030204" pitchFamily="34" charset="0"/>
              </a:rPr>
              <a:t>Ask your team member to give you regular updates on their progress and to seek help if needed.</a:t>
            </a:r>
          </a:p>
          <a:p>
            <a:pPr algn="l"/>
            <a:r>
              <a:rPr lang="en-US" b="0" i="0" dirty="0">
                <a:solidFill>
                  <a:srgbClr val="000000"/>
                </a:solidFill>
                <a:effectLst/>
                <a:latin typeface="Swis721 Cn BT" panose="020B0506020202030204" pitchFamily="34" charset="0"/>
              </a:rPr>
              <a:t>After the role play, you can debrief and discuss the importance of delegation and how it helps managers to manage their workload and develop their team's skills.</a:t>
            </a:r>
          </a:p>
          <a:p>
            <a:endParaRPr lang="en-US" dirty="0"/>
          </a:p>
        </p:txBody>
      </p:sp>
      <p:sp>
        <p:nvSpPr>
          <p:cNvPr id="4" name="Slide Number Placeholder 3"/>
          <p:cNvSpPr>
            <a:spLocks noGrp="1"/>
          </p:cNvSpPr>
          <p:nvPr>
            <p:ph type="sldNum" sz="quarter" idx="5"/>
          </p:nvPr>
        </p:nvSpPr>
        <p:spPr/>
        <p:txBody>
          <a:bodyPr/>
          <a:lstStyle/>
          <a:p>
            <a:pPr>
              <a:defRPr/>
            </a:pPr>
            <a:fld id="{9AEDF73D-33D5-764F-A024-944AD55C92BA}" type="slidenum">
              <a:rPr lang="en-CA" altLang="en-US" smtClean="0"/>
              <a:t>12</a:t>
            </a:fld>
            <a:endParaRPr lang="en-CA" altLang="en-US"/>
          </a:p>
        </p:txBody>
      </p:sp>
    </p:spTree>
    <p:extLst>
      <p:ext uri="{BB962C8B-B14F-4D97-AF65-F5344CB8AC3E}">
        <p14:creationId xmlns:p14="http://schemas.microsoft.com/office/powerpoint/2010/main" val="3182145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sz="1200" b="0" i="0" dirty="0">
                <a:solidFill>
                  <a:srgbClr val="3D474D"/>
                </a:solidFill>
                <a:effectLst/>
                <a:latin typeface="Swis721 Cn BT" panose="020B0506020202030204" pitchFamily="34" charset="0"/>
              </a:rPr>
              <a:t>Another common barrier to delegation is that leaders aren’t sure which tasks they should and shouldn’t be delegating. In every manager’s workload—particularly new managers—there are likely tasks that you should do and tasks that you should delegate.</a:t>
            </a:r>
          </a:p>
          <a:p>
            <a:pPr algn="l"/>
            <a:endParaRPr lang="en-CA" sz="1200" b="0" i="0" dirty="0">
              <a:solidFill>
                <a:srgbClr val="3D474D"/>
              </a:solidFill>
              <a:effectLst/>
              <a:latin typeface="Swis721 Cn BT" panose="020B0506020202030204" pitchFamily="34" charset="0"/>
            </a:endParaRPr>
          </a:p>
          <a:p>
            <a:pPr algn="l">
              <a:buFont typeface="Arial" panose="020B0604020202020204" pitchFamily="34" charset="0"/>
              <a:buChar char="•"/>
            </a:pPr>
            <a:r>
              <a:rPr lang="en-CA" sz="1200" b="1" i="0" dirty="0">
                <a:solidFill>
                  <a:srgbClr val="3D474D"/>
                </a:solidFill>
                <a:effectLst/>
                <a:latin typeface="Swis721 Cn BT" panose="020B0506020202030204" pitchFamily="34" charset="0"/>
              </a:rPr>
              <a:t>Tiny:</a:t>
            </a:r>
            <a:r>
              <a:rPr lang="en-CA" sz="1200" b="0" i="0" dirty="0">
                <a:solidFill>
                  <a:srgbClr val="3D474D"/>
                </a:solidFill>
                <a:effectLst/>
                <a:latin typeface="Swis721 Cn BT" panose="020B0506020202030204" pitchFamily="34" charset="0"/>
              </a:rPr>
              <a:t> Tiny tasks are little things that only take a small amount of time to complete but add up over time. These might be things an assistant could do: scheduling meetings, booking flights for business trips, or deleting spam/marketing emails from your inbox.</a:t>
            </a:r>
          </a:p>
          <a:p>
            <a:pPr algn="l">
              <a:buFont typeface="Arial" panose="020B0604020202020204" pitchFamily="34" charset="0"/>
              <a:buChar char="•"/>
            </a:pPr>
            <a:endParaRPr lang="en-CA" sz="1200" b="0" i="0" dirty="0">
              <a:solidFill>
                <a:srgbClr val="3D474D"/>
              </a:solidFill>
              <a:effectLst/>
              <a:latin typeface="Swis721 Cn BT" panose="020B0506020202030204" pitchFamily="34" charset="0"/>
            </a:endParaRPr>
          </a:p>
          <a:p>
            <a:pPr algn="l">
              <a:buFont typeface="Arial" panose="020B0604020202020204" pitchFamily="34" charset="0"/>
              <a:buChar char="•"/>
            </a:pPr>
            <a:r>
              <a:rPr lang="en-CA" sz="1200" b="1" i="0" dirty="0">
                <a:solidFill>
                  <a:srgbClr val="3D474D"/>
                </a:solidFill>
                <a:effectLst/>
                <a:latin typeface="Swis721 Cn BT" panose="020B0506020202030204" pitchFamily="34" charset="0"/>
              </a:rPr>
              <a:t>Tedious:</a:t>
            </a:r>
            <a:r>
              <a:rPr lang="en-CA" sz="1200" b="0" i="0" dirty="0">
                <a:solidFill>
                  <a:srgbClr val="3D474D"/>
                </a:solidFill>
                <a:effectLst/>
                <a:latin typeface="Swis721 Cn BT" panose="020B0506020202030204" pitchFamily="34" charset="0"/>
              </a:rPr>
              <a:t> Tedious tasks are mindless tasks, such as copying and pasting lead information from your marketing automation tool to your CRM. Tedious tasks require little skill and can be easily delegated.</a:t>
            </a:r>
          </a:p>
          <a:p>
            <a:pPr algn="l">
              <a:buFont typeface="Arial" panose="020B0604020202020204" pitchFamily="34" charset="0"/>
              <a:buChar char="•"/>
            </a:pPr>
            <a:endParaRPr lang="en-CA" sz="1200" b="0" i="0" dirty="0">
              <a:solidFill>
                <a:srgbClr val="3D474D"/>
              </a:solidFill>
              <a:effectLst/>
              <a:latin typeface="Swis721 Cn BT" panose="020B0506020202030204" pitchFamily="34" charset="0"/>
            </a:endParaRPr>
          </a:p>
          <a:p>
            <a:pPr algn="l">
              <a:buFont typeface="Arial" panose="020B0604020202020204" pitchFamily="34" charset="0"/>
              <a:buChar char="•"/>
            </a:pPr>
            <a:r>
              <a:rPr lang="en-CA" sz="1200" b="1" i="0" dirty="0">
                <a:solidFill>
                  <a:srgbClr val="3D474D"/>
                </a:solidFill>
                <a:effectLst/>
                <a:latin typeface="Swis721 Cn BT" panose="020B0506020202030204" pitchFamily="34" charset="0"/>
              </a:rPr>
              <a:t>Time-consuming:</a:t>
            </a:r>
            <a:r>
              <a:rPr lang="en-CA" sz="1200" b="0" i="0" dirty="0">
                <a:solidFill>
                  <a:srgbClr val="3D474D"/>
                </a:solidFill>
                <a:effectLst/>
                <a:latin typeface="Swis721 Cn BT" panose="020B0506020202030204" pitchFamily="34" charset="0"/>
              </a:rPr>
              <a:t> Time-consuming tasks are opportunities to break work into smaller chunks and delegate portions of the work to others. If you perform a task regularly that takes a lot of time, look for opportunities to hand off segments of that task to others.</a:t>
            </a:r>
          </a:p>
          <a:p>
            <a:pPr algn="l">
              <a:buFont typeface="Arial" panose="020B0604020202020204" pitchFamily="34" charset="0"/>
              <a:buChar char="•"/>
            </a:pPr>
            <a:endParaRPr lang="en-CA" sz="1200" b="0" i="0" dirty="0">
              <a:solidFill>
                <a:srgbClr val="3D474D"/>
              </a:solidFill>
              <a:effectLst/>
              <a:latin typeface="Swis721 Cn BT" panose="020B0506020202030204" pitchFamily="34" charset="0"/>
            </a:endParaRPr>
          </a:p>
          <a:p>
            <a:pPr algn="l">
              <a:buFont typeface="Arial" panose="020B0604020202020204" pitchFamily="34" charset="0"/>
              <a:buChar char="•"/>
            </a:pPr>
            <a:r>
              <a:rPr lang="en-CA" sz="1200" b="1" i="0" dirty="0">
                <a:solidFill>
                  <a:srgbClr val="3D474D"/>
                </a:solidFill>
                <a:effectLst/>
                <a:latin typeface="Swis721 Cn BT" panose="020B0506020202030204" pitchFamily="34" charset="0"/>
              </a:rPr>
              <a:t>Teachable:</a:t>
            </a:r>
            <a:r>
              <a:rPr lang="en-CA" sz="1200" b="0" i="0" dirty="0">
                <a:solidFill>
                  <a:srgbClr val="3D474D"/>
                </a:solidFill>
                <a:effectLst/>
                <a:latin typeface="Swis721 Cn BT" panose="020B0506020202030204" pitchFamily="34" charset="0"/>
              </a:rPr>
              <a:t> Do you have tasks on your plate that you could easily teach someone else to complete? If a task is entirely teachable—if it does not require expertise that only you can provide—it’s a worthwhile candidate for delegation.</a:t>
            </a:r>
          </a:p>
          <a:p>
            <a:pPr algn="l">
              <a:buFont typeface="Arial" panose="020B0604020202020204" pitchFamily="34" charset="0"/>
              <a:buChar char="•"/>
            </a:pPr>
            <a:endParaRPr lang="en-CA" sz="1200" b="0" i="0" dirty="0">
              <a:solidFill>
                <a:srgbClr val="3D474D"/>
              </a:solidFill>
              <a:effectLst/>
              <a:latin typeface="Swis721 Cn BT" panose="020B0506020202030204" pitchFamily="34" charset="0"/>
            </a:endParaRPr>
          </a:p>
          <a:p>
            <a:pPr algn="l">
              <a:buFont typeface="Arial" panose="020B0604020202020204" pitchFamily="34" charset="0"/>
              <a:buChar char="•"/>
            </a:pPr>
            <a:r>
              <a:rPr lang="en-CA" sz="1200" b="1" i="0" dirty="0">
                <a:solidFill>
                  <a:srgbClr val="3D474D"/>
                </a:solidFill>
                <a:effectLst/>
                <a:latin typeface="Swis721 Cn BT" panose="020B0506020202030204" pitchFamily="34" charset="0"/>
              </a:rPr>
              <a:t>Terrible at:</a:t>
            </a:r>
            <a:r>
              <a:rPr lang="en-CA" sz="1200" b="0" i="0" dirty="0">
                <a:solidFill>
                  <a:srgbClr val="3D474D"/>
                </a:solidFill>
                <a:effectLst/>
                <a:latin typeface="Swis721 Cn BT" panose="020B0506020202030204" pitchFamily="34" charset="0"/>
              </a:rPr>
              <a:t> Maybe you have no design skills, so it takes you six times as long to create graphics for your blog posts as it would a professional designer. It’s better to delegate that task to someone who’s more equipped to do the work quickly and well.</a:t>
            </a:r>
          </a:p>
          <a:p>
            <a:pPr algn="l">
              <a:buFont typeface="Arial" panose="020B0604020202020204" pitchFamily="34" charset="0"/>
              <a:buChar char="•"/>
            </a:pPr>
            <a:endParaRPr lang="en-CA" sz="1200" b="0" i="0" dirty="0">
              <a:solidFill>
                <a:srgbClr val="3D474D"/>
              </a:solidFill>
              <a:effectLst/>
              <a:latin typeface="Swis721 Cn BT" panose="020B0506020202030204" pitchFamily="34" charset="0"/>
            </a:endParaRPr>
          </a:p>
          <a:p>
            <a:pPr algn="l">
              <a:buFont typeface="Arial" panose="020B0604020202020204" pitchFamily="34" charset="0"/>
              <a:buChar char="•"/>
            </a:pPr>
            <a:r>
              <a:rPr lang="en-CA" sz="1200" b="1" i="0" dirty="0">
                <a:solidFill>
                  <a:srgbClr val="3D474D"/>
                </a:solidFill>
                <a:effectLst/>
                <a:latin typeface="Swis721 Cn BT" panose="020B0506020202030204" pitchFamily="34" charset="0"/>
              </a:rPr>
              <a:t>Time-sensitive:</a:t>
            </a:r>
            <a:r>
              <a:rPr lang="en-CA" sz="1200" b="0" i="0" dirty="0">
                <a:solidFill>
                  <a:srgbClr val="3D474D"/>
                </a:solidFill>
                <a:effectLst/>
                <a:latin typeface="Swis721 Cn BT" panose="020B0506020202030204" pitchFamily="34" charset="0"/>
              </a:rPr>
              <a:t> Maybe it would be better if you handled all of the tasks belonging to a time-sensitive project, but if you won’t have time to complete it doing it all on your own, it’s time to find ways to delegate parts of that task to other members of your team.</a:t>
            </a:r>
          </a:p>
          <a:p>
            <a:endParaRPr lang="en-CA" sz="1200" dirty="0">
              <a:latin typeface="Swis721 Cn BT" panose="020B0506020202030204" pitchFamily="34" charset="0"/>
            </a:endParaRPr>
          </a:p>
          <a:p>
            <a:pPr algn="l"/>
            <a:r>
              <a:rPr lang="en-CA" sz="1200" b="0" i="0" dirty="0">
                <a:solidFill>
                  <a:srgbClr val="3D474D"/>
                </a:solidFill>
                <a:effectLst/>
                <a:latin typeface="Swis721 Cn BT" panose="020B0506020202030204" pitchFamily="34" charset="0"/>
              </a:rPr>
              <a:t>Additionally, you may need to consider delegating tasks you love doing but are no longer part of your job.</a:t>
            </a:r>
          </a:p>
          <a:p>
            <a:pPr algn="l"/>
            <a:r>
              <a:rPr lang="en-CA" sz="1200" b="0" i="0" dirty="0">
                <a:solidFill>
                  <a:srgbClr val="3D474D"/>
                </a:solidFill>
                <a:effectLst/>
                <a:latin typeface="Swis721 Cn BT" panose="020B0506020202030204" pitchFamily="34" charset="0"/>
              </a:rPr>
              <a:t>If you recently moved into a leadership role, you may have pet projects from your days as an individual contributor, but if it’s now someone else’s job to complete those tasks, it’s time to delegate and teach that person how to do it for you.</a:t>
            </a:r>
          </a:p>
          <a:p>
            <a:endParaRPr lang="en-IN" dirty="0">
              <a:latin typeface="Swis721 Cn BT" panose="020B0506020202030204" pitchFamily="34" charset="0"/>
            </a:endParaRPr>
          </a:p>
        </p:txBody>
      </p:sp>
      <p:sp>
        <p:nvSpPr>
          <p:cNvPr id="4" name="Slide Number Placeholder 3"/>
          <p:cNvSpPr>
            <a:spLocks noGrp="1"/>
          </p:cNvSpPr>
          <p:nvPr>
            <p:ph type="sldNum" sz="quarter" idx="5"/>
          </p:nvPr>
        </p:nvSpPr>
        <p:spPr/>
        <p:txBody>
          <a:bodyPr/>
          <a:lstStyle/>
          <a:p>
            <a:fld id="{EFFF36BA-025A-43B7-BDD6-24C20BDBFD20}" type="slidenum">
              <a:rPr lang="en-IN" smtClean="0"/>
              <a:t>13</a:t>
            </a:fld>
            <a:endParaRPr lang="en-IN"/>
          </a:p>
        </p:txBody>
      </p:sp>
    </p:spTree>
    <p:extLst>
      <p:ext uri="{BB962C8B-B14F-4D97-AF65-F5344CB8AC3E}">
        <p14:creationId xmlns:p14="http://schemas.microsoft.com/office/powerpoint/2010/main" val="1030573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latin typeface="Swis721 Cn BT" panose="020B0506020202030204" pitchFamily="34" charset="0"/>
            </a:endParaRPr>
          </a:p>
        </p:txBody>
      </p:sp>
      <p:sp>
        <p:nvSpPr>
          <p:cNvPr id="4" name="Slide Number Placeholder 3"/>
          <p:cNvSpPr>
            <a:spLocks noGrp="1"/>
          </p:cNvSpPr>
          <p:nvPr>
            <p:ph type="sldNum" sz="quarter" idx="5"/>
          </p:nvPr>
        </p:nvSpPr>
        <p:spPr/>
        <p:txBody>
          <a:bodyPr/>
          <a:lstStyle/>
          <a:p>
            <a:fld id="{EFFF36BA-025A-43B7-BDD6-24C20BDBFD20}" type="slidenum">
              <a:rPr lang="en-IN" smtClean="0"/>
              <a:t>14</a:t>
            </a:fld>
            <a:endParaRPr lang="en-IN"/>
          </a:p>
        </p:txBody>
      </p:sp>
    </p:spTree>
    <p:extLst>
      <p:ext uri="{BB962C8B-B14F-4D97-AF65-F5344CB8AC3E}">
        <p14:creationId xmlns:p14="http://schemas.microsoft.com/office/powerpoint/2010/main" val="2239549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85CA6F61-F9B3-3241-A102-E2AA2E4838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a:extLst>
              <a:ext uri="{FF2B5EF4-FFF2-40B4-BE49-F238E27FC236}">
                <a16:creationId xmlns:a16="http://schemas.microsoft.com/office/drawing/2014/main" id="{7934198E-F22D-35EB-CBFB-20DE2ED25869}"/>
              </a:ext>
            </a:extLst>
          </p:cNvPr>
          <p:cNvSpPr>
            <a:spLocks noGrp="1"/>
          </p:cNvSpPr>
          <p:nvPr>
            <p:ph type="body" idx="1"/>
          </p:nvPr>
        </p:nvSpPr>
        <p:spPr bwMode="auto"/>
        <p:txBody>
          <a:bodyPr wrap="square" numCol="1" anchor="t" anchorCtr="0" compatLnSpc="1">
            <a:prstTxWarp prst="textNoShape">
              <a:avLst/>
            </a:prstTxWarp>
            <a:norm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000" b="1" i="0" kern="1200" dirty="0">
                <a:solidFill>
                  <a:schemeClr val="tx1"/>
                </a:solidFill>
                <a:effectLst/>
                <a:latin typeface="Swis721 Cn BT" panose="020B0506020202030204" pitchFamily="34" charset="0"/>
                <a:ea typeface="+mn-ea"/>
                <a:cs typeface="+mn-cs"/>
              </a:rPr>
              <a:t>Welcome to the First Time Manager Workshop. </a:t>
            </a:r>
            <a:r>
              <a:rPr lang="en-IN" sz="1000" b="1" i="0" kern="1200" dirty="0">
                <a:solidFill>
                  <a:schemeClr val="tx1"/>
                </a:solidFill>
                <a:effectLst/>
                <a:latin typeface="Swis721 Cn BT" panose="020B0506020202030204" pitchFamily="34" charset="0"/>
                <a:ea typeface="+mn-ea"/>
                <a:cs typeface="+mn-cs"/>
              </a:rPr>
              <a:t>A</a:t>
            </a:r>
            <a:r>
              <a:rPr lang="en-IN" b="1" dirty="0">
                <a:latin typeface="Swis721 Cn BT" panose="020B0506020202030204" pitchFamily="34" charset="0"/>
              </a:rPr>
              <a:t>re you excited for today`s workshop? let me introduce todays workshop modules.</a:t>
            </a:r>
          </a:p>
          <a:p>
            <a:pPr>
              <a:lnSpc>
                <a:spcPct val="107000"/>
              </a:lnSpc>
              <a:spcAft>
                <a:spcPts val="800"/>
              </a:spcAft>
            </a:pPr>
            <a:r>
              <a:rPr lang="en-IN" sz="1200" b="1" dirty="0">
                <a:solidFill>
                  <a:srgbClr val="01559E"/>
                </a:solidFill>
                <a:effectLst/>
                <a:latin typeface="Swis721 Cn BT" panose="020B0506020202030204" pitchFamily="34" charset="0"/>
                <a:ea typeface="Calibri" panose="020F0502020204030204" pitchFamily="34" charset="0"/>
                <a:cs typeface="Calibri" panose="020F0502020204030204" pitchFamily="34" charset="0"/>
              </a:rPr>
              <a:t> </a:t>
            </a:r>
            <a:endParaRPr lang="en-IN" sz="1200" dirty="0">
              <a:effectLst/>
              <a:latin typeface="Swis721 Cn BT" panose="020B0506020202030204" pitchFamily="34" charset="0"/>
              <a:ea typeface="Calibri" panose="020F0502020204030204" pitchFamily="34" charset="0"/>
              <a:cs typeface="Times New Roman" panose="02020603050405020304" pitchFamily="18" charset="0"/>
            </a:endParaRPr>
          </a:p>
          <a:p>
            <a:pPr marL="228600" lvl="0" indent="-228600">
              <a:lnSpc>
                <a:spcPct val="107000"/>
              </a:lnSpc>
              <a:buFont typeface="+mj-lt"/>
              <a:buAutoNum type="arabicPeriod"/>
            </a:pPr>
            <a:r>
              <a:rPr lang="en-US" sz="1200" dirty="0">
                <a:solidFill>
                  <a:srgbClr val="000000"/>
                </a:solidFill>
                <a:effectLst/>
                <a:latin typeface="Swis721 Cn BT" panose="020B0506020202030204" pitchFamily="34" charset="0"/>
                <a:ea typeface="Calibri" panose="020F0502020204030204" pitchFamily="34" charset="0"/>
                <a:cs typeface="Calibri" panose="020F0502020204030204" pitchFamily="34" charset="0"/>
              </a:rPr>
              <a:t>Understanding Managerial Effectiveness</a:t>
            </a:r>
          </a:p>
          <a:p>
            <a:pPr marL="228600" lvl="0" indent="-228600">
              <a:lnSpc>
                <a:spcPct val="107000"/>
              </a:lnSpc>
              <a:buFont typeface="+mj-lt"/>
              <a:buAutoNum type="arabicPeriod"/>
            </a:pPr>
            <a:r>
              <a:rPr lang="en-US" sz="1200" dirty="0">
                <a:solidFill>
                  <a:srgbClr val="000000"/>
                </a:solidFill>
                <a:effectLst/>
                <a:latin typeface="Swis721 Cn BT" panose="020B0506020202030204" pitchFamily="34" charset="0"/>
                <a:ea typeface="Calibri" panose="020F0502020204030204" pitchFamily="34" charset="0"/>
                <a:cs typeface="Calibri" panose="020F0502020204030204" pitchFamily="34" charset="0"/>
              </a:rPr>
              <a:t>Qualities of being an Effective Manager -7C`s</a:t>
            </a:r>
          </a:p>
          <a:p>
            <a:pPr marL="228600" lvl="0" indent="-228600">
              <a:lnSpc>
                <a:spcPct val="107000"/>
              </a:lnSpc>
              <a:buFont typeface="+mj-lt"/>
              <a:buAutoNum type="arabicPeriod"/>
            </a:pPr>
            <a:r>
              <a:rPr lang="en-US" sz="1200" dirty="0">
                <a:solidFill>
                  <a:srgbClr val="000000"/>
                </a:solidFill>
                <a:effectLst/>
                <a:latin typeface="Swis721 Cn BT" panose="020B0506020202030204" pitchFamily="34" charset="0"/>
                <a:ea typeface="Calibri" panose="020F0502020204030204" pitchFamily="34" charset="0"/>
                <a:cs typeface="Calibri" panose="020F0502020204030204" pitchFamily="34" charset="0"/>
              </a:rPr>
              <a:t>Setting SMART Goals</a:t>
            </a:r>
          </a:p>
          <a:p>
            <a:pPr marL="228600" lvl="0" indent="-228600">
              <a:lnSpc>
                <a:spcPct val="107000"/>
              </a:lnSpc>
              <a:buFont typeface="+mj-lt"/>
              <a:buAutoNum type="arabicPeriod"/>
            </a:pPr>
            <a:r>
              <a:rPr lang="en-US" sz="1200" dirty="0">
                <a:solidFill>
                  <a:srgbClr val="000000"/>
                </a:solidFill>
                <a:effectLst/>
                <a:latin typeface="Swis721 Cn BT" panose="020B0506020202030204" pitchFamily="34" charset="0"/>
                <a:ea typeface="Calibri" panose="020F0502020204030204" pitchFamily="34" charset="0"/>
                <a:cs typeface="Calibri" panose="020F0502020204030204" pitchFamily="34" charset="0"/>
              </a:rPr>
              <a:t>Team Communication </a:t>
            </a:r>
          </a:p>
          <a:p>
            <a:pPr marL="228600" marR="0" lvl="0" indent="-228600" algn="l" defTabSz="914400" rtl="0" eaLnBrk="1" fontAlgn="auto" latinLnBrk="0" hangingPunct="1">
              <a:lnSpc>
                <a:spcPct val="107000"/>
              </a:lnSpc>
              <a:spcBef>
                <a:spcPts val="0"/>
              </a:spcBef>
              <a:spcAft>
                <a:spcPts val="0"/>
              </a:spcAft>
              <a:buClrTx/>
              <a:buSzTx/>
              <a:buFont typeface="+mj-lt"/>
              <a:buAutoNum type="arabicPeriod"/>
              <a:tabLst/>
              <a:defRPr/>
            </a:pPr>
            <a:r>
              <a:rPr lang="en-US" sz="1200" dirty="0">
                <a:solidFill>
                  <a:srgbClr val="000000"/>
                </a:solidFill>
                <a:effectLst/>
                <a:latin typeface="Swis721 Cn BT" panose="020B0506020202030204" pitchFamily="34" charset="0"/>
                <a:ea typeface="Calibri" panose="020F0502020204030204" pitchFamily="34" charset="0"/>
                <a:cs typeface="Calibri" panose="020F0502020204030204" pitchFamily="34" charset="0"/>
              </a:rPr>
              <a:t>Time Management- Leveraging Time by Prioritizing</a:t>
            </a:r>
          </a:p>
          <a:p>
            <a:pPr marL="228600" lvl="0" indent="-228600">
              <a:lnSpc>
                <a:spcPct val="107000"/>
              </a:lnSpc>
              <a:buFont typeface="+mj-lt"/>
              <a:buAutoNum type="arabicPeriod"/>
            </a:pPr>
            <a:r>
              <a:rPr lang="en-US" sz="1200" dirty="0">
                <a:solidFill>
                  <a:srgbClr val="000000"/>
                </a:solidFill>
                <a:effectLst/>
                <a:latin typeface="Swis721 Cn BT" panose="020B0506020202030204" pitchFamily="34" charset="0"/>
                <a:ea typeface="Calibri" panose="020F0502020204030204" pitchFamily="34" charset="0"/>
                <a:cs typeface="Calibri" panose="020F0502020204030204" pitchFamily="34" charset="0"/>
              </a:rPr>
              <a:t>Delegation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i="0" kern="1200" dirty="0">
              <a:solidFill>
                <a:schemeClr val="tx1"/>
              </a:solidFill>
              <a:effectLst/>
              <a:latin typeface="Swis721 Cn BT" panose="020B05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baseline="0" dirty="0">
                <a:solidFill>
                  <a:schemeClr val="tx1"/>
                </a:solidFill>
                <a:effectLst/>
                <a:latin typeface="Swis721 Cn BT" panose="020B0506020202030204" pitchFamily="34" charset="0"/>
                <a:ea typeface="+mn-ea"/>
                <a:cs typeface="+mn-cs"/>
              </a:rPr>
              <a:t>I'm feeling really enthusiastic about this experience, I think it's going to be great.</a:t>
            </a:r>
            <a:endParaRPr lang="en-IN" dirty="0">
              <a:solidFill>
                <a:srgbClr val="0E2683"/>
              </a:solidFill>
              <a:latin typeface="Swis721 Cn BT" panose="020B0506020202030204" pitchFamily="34" charset="0"/>
            </a:endParaRPr>
          </a:p>
        </p:txBody>
      </p:sp>
      <p:sp>
        <p:nvSpPr>
          <p:cNvPr id="12292" name="Slide Number Placeholder 3">
            <a:extLst>
              <a:ext uri="{FF2B5EF4-FFF2-40B4-BE49-F238E27FC236}">
                <a16:creationId xmlns:a16="http://schemas.microsoft.com/office/drawing/2014/main" id="{03ADEF11-3FEC-A860-2A3F-F4CD4C6587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18DD936-D3A3-4989-88C9-E06BA3BA529E}" type="slidenum">
              <a:rPr lang="en-IN" altLang="en-US">
                <a:latin typeface="Swis721 Cn BT" panose="020B0506020202030204" pitchFamily="34" charset="0"/>
              </a:rPr>
              <a:pPr/>
              <a:t>2</a:t>
            </a:fld>
            <a:endParaRPr lang="en-IN" altLang="en-US" dirty="0">
              <a:latin typeface="Swis721 Cn BT" panose="020B0506020202030204" pitchFamily="34" charset="0"/>
            </a:endParaRPr>
          </a:p>
        </p:txBody>
      </p:sp>
    </p:spTree>
    <p:extLst>
      <p:ext uri="{BB962C8B-B14F-4D97-AF65-F5344CB8AC3E}">
        <p14:creationId xmlns:p14="http://schemas.microsoft.com/office/powerpoint/2010/main" val="2949267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AA5681FF-C09A-E842-D0E9-C01A4D052D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21290116-6C9B-E98A-35E8-06AC595B7E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Swis721 Cn BT" panose="020B0506020202030204" pitchFamily="34" charset="0"/>
              </a:rPr>
              <a:t>The above facts are self explanatory</a:t>
            </a:r>
          </a:p>
        </p:txBody>
      </p:sp>
      <p:sp>
        <p:nvSpPr>
          <p:cNvPr id="9220" name="Slide Number Placeholder 3">
            <a:extLst>
              <a:ext uri="{FF2B5EF4-FFF2-40B4-BE49-F238E27FC236}">
                <a16:creationId xmlns:a16="http://schemas.microsoft.com/office/drawing/2014/main" id="{CB39E00B-CE54-304A-A439-34038B85F1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17600">
              <a:defRPr>
                <a:solidFill>
                  <a:schemeClr val="tx1"/>
                </a:solidFill>
                <a:latin typeface="Arial" panose="020B0604020202020204" pitchFamily="34" charset="0"/>
                <a:cs typeface="Arial" panose="020B0604020202020204" pitchFamily="34" charset="0"/>
              </a:defRPr>
            </a:lvl1pPr>
            <a:lvl2pPr marL="742950" indent="-285750" defTabSz="1117600">
              <a:defRPr>
                <a:solidFill>
                  <a:schemeClr val="tx1"/>
                </a:solidFill>
                <a:latin typeface="Arial" panose="020B0604020202020204" pitchFamily="34" charset="0"/>
                <a:cs typeface="Arial" panose="020B0604020202020204" pitchFamily="34" charset="0"/>
              </a:defRPr>
            </a:lvl2pPr>
            <a:lvl3pPr marL="1143000" indent="-228600" defTabSz="1117600">
              <a:defRPr>
                <a:solidFill>
                  <a:schemeClr val="tx1"/>
                </a:solidFill>
                <a:latin typeface="Arial" panose="020B0604020202020204" pitchFamily="34" charset="0"/>
                <a:cs typeface="Arial" panose="020B0604020202020204" pitchFamily="34" charset="0"/>
              </a:defRPr>
            </a:lvl3pPr>
            <a:lvl4pPr marL="1600200" indent="-228600" defTabSz="1117600">
              <a:defRPr>
                <a:solidFill>
                  <a:schemeClr val="tx1"/>
                </a:solidFill>
                <a:latin typeface="Arial" panose="020B0604020202020204" pitchFamily="34" charset="0"/>
                <a:cs typeface="Arial" panose="020B0604020202020204" pitchFamily="34" charset="0"/>
              </a:defRPr>
            </a:lvl4pPr>
            <a:lvl5pPr marL="2057400" indent="-228600" defTabSz="1117600">
              <a:defRPr>
                <a:solidFill>
                  <a:schemeClr val="tx1"/>
                </a:solidFill>
                <a:latin typeface="Arial" panose="020B0604020202020204" pitchFamily="34" charset="0"/>
                <a:cs typeface="Arial" panose="020B0604020202020204" pitchFamily="34" charset="0"/>
              </a:defRPr>
            </a:lvl5pPr>
            <a:lvl6pPr marL="2514600" indent="-228600" defTabSz="1117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17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17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17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F9FADB4-12B2-4CAC-8890-1F8B7D7FA95F}" type="slidenum">
              <a:rPr lang="en-US" altLang="en-US">
                <a:latin typeface="Swis721 Cn BT" panose="020B0506020202030204" pitchFamily="34" charset="0"/>
              </a:rPr>
              <a:pPr/>
              <a:t>3</a:t>
            </a:fld>
            <a:endParaRPr lang="en-US" altLang="en-US" dirty="0">
              <a:latin typeface="Swis721 Cn BT" panose="020B0506020202030204" pitchFamily="34" charset="0"/>
            </a:endParaRPr>
          </a:p>
        </p:txBody>
      </p:sp>
    </p:spTree>
    <p:extLst>
      <p:ext uri="{BB962C8B-B14F-4D97-AF65-F5344CB8AC3E}">
        <p14:creationId xmlns:p14="http://schemas.microsoft.com/office/powerpoint/2010/main" val="312597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Swis721 Cn BT" panose="020B0506020202030204" pitchFamily="34" charset="0"/>
              </a:rPr>
              <a:t>1. An effective manager can get maximum output from minimum resources by following these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0" dirty="0">
              <a:latin typeface="Swis721 Cn BT" panose="020B050602020203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1" dirty="0">
                <a:latin typeface="Swis721 Cn BT" panose="020B0506020202030204" pitchFamily="34" charset="0"/>
              </a:rPr>
              <a:t>Prioritizing tasks: </a:t>
            </a:r>
            <a:r>
              <a:rPr lang="en-US" altLang="en-US" b="0" dirty="0">
                <a:latin typeface="Swis721 Cn BT" panose="020B0506020202030204" pitchFamily="34" charset="0"/>
              </a:rPr>
              <a:t>The manager should identify the critical tasks that require immediate attention and prioritize them accordingly. By focusing on the essential tasks first, the manager can ensure that the limited resources are used effectively.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b="0" dirty="0">
              <a:latin typeface="Swis721 Cn BT" panose="020B050602020203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1" dirty="0">
                <a:latin typeface="Swis721 Cn BT" panose="020B0506020202030204" pitchFamily="34" charset="0"/>
              </a:rPr>
              <a:t>Setting clear goals: </a:t>
            </a:r>
            <a:r>
              <a:rPr lang="en-US" altLang="en-US" b="0" dirty="0">
                <a:latin typeface="Swis721 Cn BT" panose="020B0506020202030204" pitchFamily="34" charset="0"/>
              </a:rPr>
              <a:t>The manager should set clear, measurable goals that align with the organization's objectives. The goals should be achievable and realistic, considering the available resources.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b="0" dirty="0">
              <a:latin typeface="Swis721 Cn BT" panose="020B050602020203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1" dirty="0">
                <a:latin typeface="Swis721 Cn BT" panose="020B0506020202030204" pitchFamily="34" charset="0"/>
              </a:rPr>
              <a:t>Delegation: </a:t>
            </a:r>
            <a:r>
              <a:rPr lang="en-US" altLang="en-US" b="0" dirty="0">
                <a:latin typeface="Swis721 Cn BT" panose="020B0506020202030204" pitchFamily="34" charset="0"/>
              </a:rPr>
              <a:t>The manager should delegate tasks to team members according to their strengths and expertise. Delegating tasks can help to distribute workload evenly and ensure that the team is working efficiently.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b="1" dirty="0">
              <a:latin typeface="Swis721 Cn BT" panose="020B050602020203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1" dirty="0">
                <a:latin typeface="Swis721 Cn BT" panose="020B0506020202030204" pitchFamily="34" charset="0"/>
              </a:rPr>
              <a:t>Cross-functional collaboration: </a:t>
            </a:r>
            <a:r>
              <a:rPr lang="en-US" altLang="en-US" b="0" dirty="0">
                <a:latin typeface="Swis721 Cn BT" panose="020B0506020202030204" pitchFamily="34" charset="0"/>
              </a:rPr>
              <a:t>The manager should encourage cross-functional collaboration among different teams or departments. This can help to share resources, reduce duplication of efforts, and promote a culture of teamwork.</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b="0" dirty="0">
              <a:latin typeface="Swis721 Cn BT" panose="020B050602020203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1" dirty="0">
                <a:latin typeface="Swis721 Cn BT" panose="020B0506020202030204" pitchFamily="34" charset="0"/>
              </a:rPr>
              <a:t>Continuous improvement: </a:t>
            </a:r>
            <a:r>
              <a:rPr lang="en-US" altLang="en-US" b="0" dirty="0">
                <a:latin typeface="Swis721 Cn BT" panose="020B0506020202030204" pitchFamily="34" charset="0"/>
              </a:rPr>
              <a:t>The manager should continuously monitor and evaluate the performance of the team and identify areas for improvement. This can help to streamline processes, reduce waste, and increase efficiency.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b="0" dirty="0">
              <a:latin typeface="Swis721 Cn BT" panose="020B050602020203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1" dirty="0">
                <a:latin typeface="Swis721 Cn BT" panose="020B0506020202030204" pitchFamily="34" charset="0"/>
              </a:rPr>
              <a:t>Use of technology: </a:t>
            </a:r>
            <a:r>
              <a:rPr lang="en-US" altLang="en-US" b="0" dirty="0">
                <a:latin typeface="Swis721 Cn BT" panose="020B0506020202030204" pitchFamily="34" charset="0"/>
              </a:rPr>
              <a:t>The manager should leverage technology to automate routine tasks and streamline processes. This can help to reduce the workload on team members and ensure that resources are used efficiently.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0" dirty="0">
              <a:latin typeface="Swis721 Cn BT" panose="020B05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dirty="0">
                <a:latin typeface="Swis721 Cn BT" panose="020B0506020202030204" pitchFamily="34" charset="0"/>
              </a:rPr>
              <a:t>Overall, an effective manager can get maximum output from minimum resources by focusing on these points.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Swis721 Cn BT" panose="020B05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Swis721 Cn BT" panose="020B0506020202030204" pitchFamily="34" charset="0"/>
              </a:rPr>
              <a:t>2. An effective manager can develop their team in the following ways: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Swis721 Cn BT" panose="020B050602020203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Swis721 Cn BT" panose="020B0506020202030204" pitchFamily="34" charset="0"/>
              </a:rPr>
              <a:t>Provide clear expectations: </a:t>
            </a:r>
            <a:r>
              <a:rPr lang="en-US" b="0" dirty="0">
                <a:latin typeface="Swis721 Cn BT" panose="020B0506020202030204" pitchFamily="34" charset="0"/>
              </a:rPr>
              <a:t>The manager should set clear expectations for their team in terms of goals, objectives, and performance standards. By setting clear expectations, team members will have a clear understanding of what is expected of them, and they can work towards achieving those goals.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latin typeface="Swis721 Cn BT" panose="020B050602020203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Swis721 Cn BT" panose="020B0506020202030204" pitchFamily="34" charset="0"/>
              </a:rPr>
              <a:t>Encourage learning and growth: </a:t>
            </a:r>
            <a:r>
              <a:rPr lang="en-US" b="0" dirty="0">
                <a:latin typeface="Swis721 Cn BT" panose="020B0506020202030204" pitchFamily="34" charset="0"/>
              </a:rPr>
              <a:t>The manager should provide opportunities for their team members to learn and grow. This can include training programs, mentoring, coaching, and job rotations. Encouraging learning and growth can help team members to develop new skills and improve their performance.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latin typeface="Swis721 Cn BT" panose="020B050602020203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Swis721 Cn BT" panose="020B0506020202030204" pitchFamily="34" charset="0"/>
              </a:rPr>
              <a:t>Recognize and reward achievements: </a:t>
            </a:r>
            <a:r>
              <a:rPr lang="en-US" b="0" dirty="0">
                <a:latin typeface="Swis721 Cn BT" panose="020B0506020202030204" pitchFamily="34" charset="0"/>
              </a:rPr>
              <a:t>The manager should recognize and reward team members for their achievements. This can include both financial and non-financial rewards, such as bonuses, promotions, public recognition, and opportunities for development.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latin typeface="Swis721 Cn BT" panose="020B050602020203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Swis721 Cn BT" panose="020B0506020202030204" pitchFamily="34" charset="0"/>
              </a:rPr>
              <a:t>Provide feedback: </a:t>
            </a:r>
            <a:r>
              <a:rPr lang="en-US" b="0" dirty="0">
                <a:latin typeface="Swis721 Cn BT" panose="020B0506020202030204" pitchFamily="34" charset="0"/>
              </a:rPr>
              <a:t>The manager should provide regular feedback to their team members on their performance. This can help team members to identify areas for improvement and work towards addressing those areas.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latin typeface="Swis721 Cn BT" panose="020B050602020203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Swis721 Cn BT" panose="020B0506020202030204" pitchFamily="34" charset="0"/>
              </a:rPr>
              <a:t>Foster a positive work environment: </a:t>
            </a:r>
            <a:r>
              <a:rPr lang="en-US" b="0" dirty="0">
                <a:latin typeface="Swis721 Cn BT" panose="020B0506020202030204" pitchFamily="34" charset="0"/>
              </a:rPr>
              <a:t>The manager should create a positive work environment that promotes collaboration, open communication, and mutual respect. This can help team members to feel motivated, engaged, and committed to achieving their goals.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latin typeface="Swis721 Cn BT" panose="020B050602020203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Swis721 Cn BT" panose="020B0506020202030204" pitchFamily="34" charset="0"/>
              </a:rPr>
              <a:t>Lead by example: </a:t>
            </a:r>
            <a:r>
              <a:rPr lang="en-US" b="0" dirty="0">
                <a:latin typeface="Swis721 Cn BT" panose="020B0506020202030204" pitchFamily="34" charset="0"/>
              </a:rPr>
              <a:t>The manager should lead by example and demonstrate the behaviors and values that they expect from their team members. This can help to build trust and respect among team members and create a culture of excellence.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Swis721 Cn BT" panose="020B05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Swis721 Cn BT" panose="020B0506020202030204" pitchFamily="34" charset="0"/>
              </a:rPr>
              <a:t>Overall, an effective manager can develop his team by </a:t>
            </a:r>
            <a:r>
              <a:rPr lang="en-US" altLang="en-US" b="0" dirty="0">
                <a:latin typeface="Swis721 Cn BT" panose="020B0506020202030204" pitchFamily="34" charset="0"/>
              </a:rPr>
              <a:t>focusing on these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Swis721 Cn BT" panose="020B05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Swis721 Cn BT" panose="020B05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Swis721 Cn BT" panose="020B0506020202030204" pitchFamily="34" charset="0"/>
              </a:rPr>
              <a:t>3. An effective manager can achieve or exceed their targets and earn more incentives by following these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Swis721 Cn BT" panose="020B050602020203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Swis721 Cn BT" panose="020B0506020202030204" pitchFamily="34" charset="0"/>
              </a:rPr>
              <a:t>Setting clear and realistic goals: </a:t>
            </a:r>
            <a:r>
              <a:rPr lang="en-US" b="0" dirty="0">
                <a:latin typeface="Swis721 Cn BT" panose="020B0506020202030204" pitchFamily="34" charset="0"/>
              </a:rPr>
              <a:t>The manager should set clear, measurable, and achievable goals for themselves and their team. The goals should align with the organization's objectives and take into account the available resources.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latin typeface="Swis721 Cn BT" panose="020B050602020203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Swis721 Cn BT" panose="020B0506020202030204" pitchFamily="34" charset="0"/>
              </a:rPr>
              <a:t>Developing an action plan: </a:t>
            </a:r>
            <a:r>
              <a:rPr lang="en-US" b="0" dirty="0">
                <a:latin typeface="Swis721 Cn BT" panose="020B0506020202030204" pitchFamily="34" charset="0"/>
              </a:rPr>
              <a:t>The manager should develop an action plan that outlines the steps required to achieve the goals. The action plan should identify the resources required, the timelines, and the responsibilities of each team member.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latin typeface="Swis721 Cn BT" panose="020B050602020203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Swis721 Cn BT" panose="020B0506020202030204" pitchFamily="34" charset="0"/>
              </a:rPr>
              <a:t>Monitoring progress: </a:t>
            </a:r>
            <a:r>
              <a:rPr lang="en-US" b="0" dirty="0">
                <a:latin typeface="Swis721 Cn BT" panose="020B0506020202030204" pitchFamily="34" charset="0"/>
              </a:rPr>
              <a:t>The manager should monitor progress towards the goals and make adjustments as necessary. This can involve tracking key performance indicators (KPIs), conducting regular check-ins with team members, and making changes to the action plan as needed.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latin typeface="Swis721 Cn BT" panose="020B050602020203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Swis721 Cn BT" panose="020B0506020202030204" pitchFamily="34" charset="0"/>
              </a:rPr>
              <a:t>Fostering a culture of accountability: </a:t>
            </a:r>
            <a:r>
              <a:rPr lang="en-US" b="0" dirty="0">
                <a:latin typeface="Swis721 Cn BT" panose="020B0506020202030204" pitchFamily="34" charset="0"/>
              </a:rPr>
              <a:t>The manager should promote a culture of accountability among their team members. This can involve setting clear expectations, providing regular feedback, and recognizing and rewarding achievements.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latin typeface="Swis721 Cn BT" panose="020B050602020203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Swis721 Cn BT" panose="020B0506020202030204" pitchFamily="34" charset="0"/>
              </a:rPr>
              <a:t>Motivating and empowering team members: </a:t>
            </a:r>
            <a:r>
              <a:rPr lang="en-US" b="0" dirty="0">
                <a:latin typeface="Swis721 Cn BT" panose="020B0506020202030204" pitchFamily="34" charset="0"/>
              </a:rPr>
              <a:t>The manager should motivate and empower their team members to achieve their full potential. This can involve providing opportunities for growth and development, delegating tasks and responsibilities, and recognizing and rewarding achievements.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latin typeface="Swis721 Cn BT" panose="020B050602020203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Swis721 Cn BT" panose="020B0506020202030204" pitchFamily="34" charset="0"/>
              </a:rPr>
              <a:t>Leveraging technology: </a:t>
            </a:r>
            <a:r>
              <a:rPr lang="en-US" b="0" dirty="0">
                <a:latin typeface="Swis721 Cn BT" panose="020B0506020202030204" pitchFamily="34" charset="0"/>
              </a:rPr>
              <a:t>The manager should leverage technology to automate routine tasks and streamline processes. This can help to reduce the workload on team members and ensure that resources are used efficiently.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Swis721 Cn BT" panose="020B05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Swis721 Cn BT" panose="020B0506020202030204" pitchFamily="34" charset="0"/>
              </a:rPr>
              <a:t>By adopting these strategies, an effective manager can achieve or exceed his targets and will be awarded more incentives.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0" dirty="0">
              <a:latin typeface="Swis721 Cn BT" panose="020B05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Swis721 Cn BT" panose="020B0506020202030204" pitchFamily="34" charset="0"/>
              </a:rPr>
              <a:t>4. Creating a strong reputation as an effective manager involves building trust, demonstrating leadership, and achieving results. Here are some strategies that can help:</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b="0" dirty="0">
              <a:latin typeface="Swis721 Cn BT" panose="020B050602020203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1" dirty="0">
                <a:latin typeface="Swis721 Cn BT" panose="020B0506020202030204" pitchFamily="34" charset="0"/>
              </a:rPr>
              <a:t>Build trust: </a:t>
            </a:r>
            <a:r>
              <a:rPr lang="en-US" altLang="en-US" b="0" dirty="0">
                <a:latin typeface="Swis721 Cn BT" panose="020B0506020202030204" pitchFamily="34" charset="0"/>
              </a:rPr>
              <a:t>Build trust with your team members by being honest, transparent, and consistent in your communication. Be available to listen to their concerns and be responsive to their needs. Follow through on your commitments and be accountable for your actions.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b="0" dirty="0">
              <a:latin typeface="Swis721 Cn BT" panose="020B050602020203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1" dirty="0">
                <a:latin typeface="Swis721 Cn BT" panose="020B0506020202030204" pitchFamily="34" charset="0"/>
              </a:rPr>
              <a:t>Demonstrate leadership: </a:t>
            </a:r>
            <a:r>
              <a:rPr lang="en-US" altLang="en-US" b="0" dirty="0">
                <a:latin typeface="Swis721 Cn BT" panose="020B0506020202030204" pitchFamily="34" charset="0"/>
              </a:rPr>
              <a:t>Demonstrate strong leadership skills by setting clear expectations, providing direction and guidance, and motivating your team to achieve their goals. Be a role model for your team and lead by example.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b="0" dirty="0">
              <a:latin typeface="Swis721 Cn BT" panose="020B050602020203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1" dirty="0">
                <a:latin typeface="Swis721 Cn BT" panose="020B0506020202030204" pitchFamily="34" charset="0"/>
              </a:rPr>
              <a:t>Achieve results: </a:t>
            </a:r>
            <a:r>
              <a:rPr lang="en-US" altLang="en-US" b="0" dirty="0">
                <a:latin typeface="Swis721 Cn BT" panose="020B0506020202030204" pitchFamily="34" charset="0"/>
              </a:rPr>
              <a:t>Focus on achieving results by setting ambitious goals and developing strategies to achieve them. Celebrate successes and learn from failures. Continuously monitor progress and make adjustments as needed.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b="0" dirty="0">
              <a:latin typeface="Swis721 Cn BT" panose="020B050602020203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1" dirty="0">
                <a:latin typeface="Swis721 Cn BT" panose="020B0506020202030204" pitchFamily="34" charset="0"/>
              </a:rPr>
              <a:t>Foster a positive work environment: </a:t>
            </a:r>
            <a:r>
              <a:rPr lang="en-US" altLang="en-US" b="0" dirty="0">
                <a:latin typeface="Swis721 Cn BT" panose="020B0506020202030204" pitchFamily="34" charset="0"/>
              </a:rPr>
              <a:t>Create a positive work environment that fosters collaboration, open communication, and mutual respect. Encourage creativity and innovation, and support work-life balance. Promote a culture of inclusion and diversity.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b="0" dirty="0">
              <a:latin typeface="Swis721 Cn BT" panose="020B050602020203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1" dirty="0">
                <a:latin typeface="Swis721 Cn BT" panose="020B0506020202030204" pitchFamily="34" charset="0"/>
              </a:rPr>
              <a:t>Manage your reputation: </a:t>
            </a:r>
            <a:r>
              <a:rPr lang="en-US" altLang="en-US" b="0" dirty="0">
                <a:latin typeface="Swis721 Cn BT" panose="020B0506020202030204" pitchFamily="34" charset="0"/>
              </a:rPr>
              <a:t>Actively manage your reputation by building relationships with key stakeholders, networking with other professionals in your industry, and participating in relevant industry events and conferences. Be an active participant in professional organizations and seek out opportunities to showcase your expertise.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0" dirty="0">
              <a:latin typeface="Swis721 Cn BT" panose="020B05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dirty="0">
                <a:latin typeface="Swis721 Cn BT" panose="020B0506020202030204" pitchFamily="34" charset="0"/>
              </a:rPr>
              <a:t>By adopting these strategies, you can create a strong reputation as an effective manager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0" dirty="0">
              <a:latin typeface="Swis721 Cn BT" panose="020B05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b="0" dirty="0">
              <a:latin typeface="Swis721 Cn BT" panose="020B0506020202030204" pitchFamily="34" charset="0"/>
            </a:endParaRPr>
          </a:p>
        </p:txBody>
      </p:sp>
      <p:sp>
        <p:nvSpPr>
          <p:cNvPr id="4" name="Slide Number Placeholder 3"/>
          <p:cNvSpPr>
            <a:spLocks noGrp="1"/>
          </p:cNvSpPr>
          <p:nvPr>
            <p:ph type="sldNum" sz="quarter" idx="5"/>
          </p:nvPr>
        </p:nvSpPr>
        <p:spPr/>
        <p:txBody>
          <a:bodyPr/>
          <a:lstStyle/>
          <a:p>
            <a:fld id="{EFFF36BA-025A-43B7-BDD6-24C20BDBFD20}" type="slidenum">
              <a:rPr lang="en-IN" smtClean="0"/>
              <a:t>4</a:t>
            </a:fld>
            <a:endParaRPr lang="en-IN"/>
          </a:p>
        </p:txBody>
      </p:sp>
    </p:spTree>
    <p:extLst>
      <p:ext uri="{BB962C8B-B14F-4D97-AF65-F5344CB8AC3E}">
        <p14:creationId xmlns:p14="http://schemas.microsoft.com/office/powerpoint/2010/main" val="2480426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7D0BAA59-812E-C572-3952-BA7D421547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B09D73C0-90A3-AAA1-BE9D-82F4BF9E0F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Swis721 Cn BT" panose="020B0506020202030204" pitchFamily="34" charset="0"/>
              </a:rPr>
              <a:t>As you progress in your career your team size is going to increase definitely. </a:t>
            </a:r>
            <a:r>
              <a:rPr lang="en-US" altLang="en-US" dirty="0" err="1">
                <a:latin typeface="Swis721 Cn BT" panose="020B0506020202030204" pitchFamily="34" charset="0"/>
              </a:rPr>
              <a:t>E.g</a:t>
            </a:r>
            <a:r>
              <a:rPr lang="en-US" altLang="en-US" dirty="0">
                <a:latin typeface="Swis721 Cn BT" panose="020B0506020202030204" pitchFamily="34" charset="0"/>
              </a:rPr>
              <a:t> when you would have started your career you would have been an Individual contributor. As you grow along the professional ladder your team size increased and as a result you need to manage more people. The fact of corporate life is you need to master people management to become a successful professional. Thus, at every step of the ladder strong leadership skills are extremely important for your career because you will progress only if you can get work churned out of people.</a:t>
            </a:r>
          </a:p>
          <a:p>
            <a:pPr eaLnBrk="1" hangingPunct="1">
              <a:spcBef>
                <a:spcPct val="0"/>
              </a:spcBef>
            </a:pPr>
            <a:endParaRPr lang="en-US" altLang="en-US" dirty="0">
              <a:latin typeface="Swis721 Cn BT" panose="020B0506020202030204" pitchFamily="34" charset="0"/>
            </a:endParaRPr>
          </a:p>
          <a:p>
            <a:pPr eaLnBrk="1" hangingPunct="1">
              <a:spcBef>
                <a:spcPct val="0"/>
              </a:spcBef>
            </a:pPr>
            <a:r>
              <a:rPr lang="en-US" altLang="en-US" b="1" dirty="0">
                <a:latin typeface="Swis721 Cn BT" panose="020B0506020202030204" pitchFamily="34" charset="0"/>
              </a:rPr>
              <a:t>For example: Trainer here can co-relate this managerial ladder with the client company .</a:t>
            </a:r>
          </a:p>
          <a:p>
            <a:pPr eaLnBrk="1" hangingPunct="1">
              <a:spcBef>
                <a:spcPct val="0"/>
              </a:spcBef>
            </a:pPr>
            <a:endParaRPr lang="en-US" altLang="en-US" b="1" dirty="0">
              <a:latin typeface="Swis721 Cn BT" panose="020B0506020202030204" pitchFamily="34" charset="0"/>
            </a:endParaRPr>
          </a:p>
          <a:p>
            <a:pPr eaLnBrk="1" hangingPunct="1">
              <a:spcBef>
                <a:spcPct val="0"/>
              </a:spcBef>
            </a:pPr>
            <a:endParaRPr lang="en-US" altLang="en-US" dirty="0">
              <a:latin typeface="Swis721 Cn BT" panose="020B0506020202030204" pitchFamily="34" charset="0"/>
            </a:endParaRPr>
          </a:p>
          <a:p>
            <a:pPr eaLnBrk="1" hangingPunct="1">
              <a:spcBef>
                <a:spcPct val="0"/>
              </a:spcBef>
            </a:pPr>
            <a:endParaRPr lang="en-US" altLang="en-US" b="1" dirty="0">
              <a:latin typeface="Swis721 Cn BT" panose="020B0506020202030204" pitchFamily="34" charset="0"/>
            </a:endParaRPr>
          </a:p>
        </p:txBody>
      </p:sp>
      <p:sp>
        <p:nvSpPr>
          <p:cNvPr id="21508" name="Slide Number Placeholder 3">
            <a:extLst>
              <a:ext uri="{FF2B5EF4-FFF2-40B4-BE49-F238E27FC236}">
                <a16:creationId xmlns:a16="http://schemas.microsoft.com/office/drawing/2014/main" id="{45D5AAAE-1551-BF3E-2092-8D1495FF3F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1B39646-9EC8-4C43-BFF4-8C815C85F1BC}" type="slidenum">
              <a:rPr lang="en-IN" altLang="en-US">
                <a:latin typeface="Swis721 Cn BT" panose="020B0506020202030204" pitchFamily="34" charset="0"/>
              </a:rPr>
              <a:pPr/>
              <a:t>5</a:t>
            </a:fld>
            <a:endParaRPr lang="en-IN" altLang="en-US" dirty="0">
              <a:latin typeface="Swis721 Cn BT" panose="020B0506020202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3275569B-E5AF-66A0-9ED9-C7FB0A4AC8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3B37E717-48A1-59D4-FA35-43DD7D1BE3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dirty="0">
              <a:latin typeface="Swis721 Cn BT" panose="020B0506020202030204" pitchFamily="34" charset="0"/>
            </a:endParaRPr>
          </a:p>
          <a:p>
            <a:pPr eaLnBrk="1" hangingPunct="1">
              <a:spcBef>
                <a:spcPct val="0"/>
              </a:spcBef>
            </a:pPr>
            <a:r>
              <a:rPr lang="en-US" altLang="en-US" b="1" dirty="0">
                <a:latin typeface="Swis721 Cn BT" panose="020B0506020202030204" pitchFamily="34" charset="0"/>
              </a:rPr>
              <a:t>The 7C concept is a framework that outlines seven key qualities that effective managers should possess. These qualities are:</a:t>
            </a:r>
            <a:endParaRPr lang="en-IN" altLang="en-US" b="1" dirty="0">
              <a:latin typeface="Swis721 Cn BT" panose="020B0506020202030204" pitchFamily="34" charset="0"/>
            </a:endParaRPr>
          </a:p>
          <a:p>
            <a:pPr eaLnBrk="1" hangingPunct="1">
              <a:spcBef>
                <a:spcPct val="0"/>
              </a:spcBef>
            </a:pPr>
            <a:endParaRPr lang="en-IN" altLang="en-US" b="1" dirty="0">
              <a:latin typeface="Swis721 Cn BT" panose="020B0506020202030204" pitchFamily="34" charset="0"/>
            </a:endParaRPr>
          </a:p>
          <a:p>
            <a:pPr marL="228600" indent="-228600" algn="l">
              <a:buFont typeface="+mj-lt"/>
              <a:buAutoNum type="arabicPeriod"/>
            </a:pPr>
            <a:r>
              <a:rPr lang="en-US" altLang="en-US" sz="1200" dirty="0">
                <a:latin typeface="Swis721 Cn BT" panose="020B0506020202030204" pitchFamily="34" charset="0"/>
              </a:rPr>
              <a:t>Competence : </a:t>
            </a:r>
            <a:r>
              <a:rPr lang="en-US" b="0" i="0" dirty="0">
                <a:solidFill>
                  <a:srgbClr val="000000"/>
                </a:solidFill>
                <a:effectLst/>
                <a:latin typeface="Swis721 Cn BT" panose="020B0506020202030204" pitchFamily="34" charset="0"/>
              </a:rPr>
              <a:t>a Leader's competence is crucial for gaining respect and effective leadership. Without the team's belief in the leader's capabilities, it becomes challenging to lead them. Competence in both hard and soft skills is essential, as people look up to leaders for learning and personal development, requiring constant self-improvement efforts.</a:t>
            </a:r>
          </a:p>
          <a:p>
            <a:pPr marL="228600" indent="-228600" algn="l">
              <a:buFont typeface="+mj-lt"/>
              <a:buAutoNum type="arabicPeriod"/>
            </a:pPr>
            <a:endParaRPr lang="en-US" altLang="en-US" sz="1200" b="0" i="0" dirty="0">
              <a:solidFill>
                <a:srgbClr val="000000"/>
              </a:solidFill>
              <a:effectLst/>
              <a:latin typeface="Swis721 Cn BT" panose="020B0506020202030204" pitchFamily="34" charset="0"/>
            </a:endParaRPr>
          </a:p>
          <a:p>
            <a:pPr marL="228600" indent="-228600" algn="l">
              <a:buFont typeface="+mj-lt"/>
              <a:buAutoNum type="arabicPeriod"/>
            </a:pPr>
            <a:r>
              <a:rPr lang="en-US" altLang="en-US" sz="1200" dirty="0">
                <a:latin typeface="Swis721 Cn BT" panose="020B0506020202030204" pitchFamily="34" charset="0"/>
              </a:rPr>
              <a:t>Credibility- Ownership : </a:t>
            </a:r>
            <a:r>
              <a:rPr lang="en-US" b="0" i="0" dirty="0">
                <a:solidFill>
                  <a:srgbClr val="374151"/>
                </a:solidFill>
                <a:effectLst/>
                <a:latin typeface="Swis721 Cn BT" panose="020B0506020202030204" pitchFamily="34" charset="0"/>
              </a:rPr>
              <a:t>A leader establishes credibility by taking ownership of their team and the task. </a:t>
            </a:r>
            <a:endParaRPr lang="en-US" altLang="en-US" sz="1200" dirty="0">
              <a:latin typeface="Swis721 Cn BT" panose="020B0506020202030204" pitchFamily="34" charset="0"/>
            </a:endParaRPr>
          </a:p>
          <a:p>
            <a:pPr marL="228600" indent="-228600" algn="l">
              <a:buFont typeface="+mj-lt"/>
              <a:buAutoNum type="arabicPeriod"/>
            </a:pPr>
            <a:endParaRPr lang="en-US" altLang="en-US" sz="1200" dirty="0">
              <a:latin typeface="Swis721 Cn BT" panose="020B0506020202030204" pitchFamily="34" charset="0"/>
            </a:endParaRPr>
          </a:p>
          <a:p>
            <a:pPr marL="228600" indent="-228600" algn="l">
              <a:buFont typeface="+mj-lt"/>
              <a:buAutoNum type="arabicPeriod"/>
            </a:pPr>
            <a:r>
              <a:rPr lang="en-US" altLang="en-US" sz="1200" dirty="0">
                <a:latin typeface="Swis721 Cn BT" panose="020B0506020202030204" pitchFamily="34" charset="0"/>
              </a:rPr>
              <a:t>Care &amp; Connect-Team: </a:t>
            </a:r>
            <a:r>
              <a:rPr lang="en-US" b="0" i="0" dirty="0">
                <a:solidFill>
                  <a:srgbClr val="000000"/>
                </a:solidFill>
                <a:effectLst/>
                <a:latin typeface="Swis721 Cn BT" panose="020B0506020202030204" pitchFamily="34" charset="0"/>
              </a:rPr>
              <a:t>The No. 1 engager of people is whether or not they believe their leader cares for them. If your team believes that you genuinely care for their wellbeing, their progress, their success – they care back. This creates a team in the true sense of the word.  "Care and connection are vital for effective leadership. When team members believe their leader genuinely cares about their well-being, progress, and success, it fosters a strong sense of teamwork and engagement, creating a cohesive and motivated group.“</a:t>
            </a:r>
          </a:p>
          <a:p>
            <a:pPr marL="228600" indent="-228600" algn="l">
              <a:buFont typeface="+mj-lt"/>
              <a:buAutoNum type="arabicPeriod"/>
            </a:pPr>
            <a:endParaRPr lang="en-US" altLang="en-US" sz="1200" b="0" i="0" dirty="0">
              <a:solidFill>
                <a:srgbClr val="000000"/>
              </a:solidFill>
              <a:effectLst/>
              <a:latin typeface="Swis721 Cn BT" panose="020B0506020202030204" pitchFamily="34" charset="0"/>
            </a:endParaRPr>
          </a:p>
          <a:p>
            <a:pPr marL="228600" indent="-228600" algn="l">
              <a:buFont typeface="+mj-lt"/>
              <a:buAutoNum type="arabicPeriod"/>
            </a:pPr>
            <a:r>
              <a:rPr lang="en-US" altLang="en-US" sz="1200" dirty="0">
                <a:latin typeface="Swis721 Cn BT" panose="020B0506020202030204" pitchFamily="34" charset="0"/>
              </a:rPr>
              <a:t>Communication : </a:t>
            </a:r>
            <a:r>
              <a:rPr lang="en-US" b="0" i="0" dirty="0">
                <a:solidFill>
                  <a:srgbClr val="374151"/>
                </a:solidFill>
                <a:effectLst/>
                <a:latin typeface="Swis721 Cn BT" panose="020B0506020202030204" pitchFamily="34" charset="0"/>
              </a:rPr>
              <a:t>A strong leader excels in communication, displaying empathy and avoiding aggression. They remain Cool, Calm, composed and connected, fostering assertive communication with their team.</a:t>
            </a:r>
            <a:endParaRPr lang="en-US" altLang="en-US" sz="1200" dirty="0">
              <a:latin typeface="Swis721 Cn BT" panose="020B0506020202030204" pitchFamily="34" charset="0"/>
            </a:endParaRPr>
          </a:p>
          <a:p>
            <a:pPr marL="228600" indent="-228600" algn="l">
              <a:buFont typeface="+mj-lt"/>
              <a:buAutoNum type="arabicPeriod"/>
            </a:pPr>
            <a:endParaRPr lang="en-US" altLang="en-US" sz="1200" dirty="0">
              <a:latin typeface="Swis721 Cn BT" panose="020B0506020202030204" pitchFamily="34" charset="0"/>
            </a:endParaRPr>
          </a:p>
          <a:p>
            <a:pPr marL="228600" indent="-228600" algn="l">
              <a:buFont typeface="+mj-lt"/>
              <a:buAutoNum type="arabicPeriod"/>
            </a:pPr>
            <a:endParaRPr lang="en-US" altLang="en-US" sz="1200" dirty="0">
              <a:latin typeface="Swis721 Cn BT" panose="020B0506020202030204" pitchFamily="34" charset="0"/>
            </a:endParaRPr>
          </a:p>
          <a:p>
            <a:pPr marL="228600" indent="-228600" algn="l">
              <a:buFont typeface="+mj-lt"/>
              <a:buAutoNum type="arabicPeriod"/>
            </a:pPr>
            <a:r>
              <a:rPr lang="en-US" altLang="en-US" sz="1200" dirty="0">
                <a:latin typeface="Swis721 Cn BT" panose="020B0506020202030204" pitchFamily="34" charset="0"/>
              </a:rPr>
              <a:t>Courage &amp; Commitment : </a:t>
            </a:r>
            <a:r>
              <a:rPr lang="en-US" b="0" i="0" dirty="0">
                <a:solidFill>
                  <a:srgbClr val="374151"/>
                </a:solidFill>
                <a:effectLst/>
                <a:latin typeface="Swis721 Cn BT" panose="020B0506020202030204" pitchFamily="34" charset="0"/>
              </a:rPr>
              <a:t>Courage and commitment are essential qualities for effective leadership. A leader lacking in these traits may struggle to gain the respect and trust of their team. By demonstrating courage, leaders can inspire their team members, delegate responsibilities with confidence, and foster a culture of empowerment and trust, leading to more successful outcomes. </a:t>
            </a:r>
            <a:r>
              <a:rPr lang="en-IN" sz="1800" dirty="0">
                <a:effectLst/>
                <a:latin typeface="Swis721 Cn BT" panose="020B0506020202030204" pitchFamily="34" charset="0"/>
                <a:ea typeface="Calibri" panose="020F0502020204030204" pitchFamily="34" charset="0"/>
                <a:cs typeface="Mangal" panose="02040503050203030202" pitchFamily="18" charset="0"/>
              </a:rPr>
              <a:t>Just showing up everyday isn't nearly enough. If you're really going to make a difference, you need to be able to bring that commitment on board. commitment is your passion towards work &amp; your desires for excellence.</a:t>
            </a:r>
          </a:p>
          <a:p>
            <a:pPr marL="228600" indent="-228600" algn="l">
              <a:buFont typeface="+mj-lt"/>
              <a:buAutoNum type="arabicPeriod"/>
            </a:pPr>
            <a:endParaRPr lang="en-IN" altLang="en-US" sz="1800" dirty="0">
              <a:effectLst/>
              <a:latin typeface="Swis721 Cn BT" panose="020B0506020202030204" pitchFamily="34" charset="0"/>
              <a:ea typeface="Calibri" panose="020F0502020204030204" pitchFamily="34" charset="0"/>
              <a:cs typeface="Mangal" panose="02040503050203030202" pitchFamily="18" charset="0"/>
            </a:endParaRPr>
          </a:p>
          <a:p>
            <a:pPr marL="228600" indent="-228600" algn="l">
              <a:buFont typeface="+mj-lt"/>
              <a:buAutoNum type="arabicPeriod"/>
            </a:pPr>
            <a:r>
              <a:rPr lang="en-US" altLang="en-US" sz="1200" dirty="0">
                <a:latin typeface="Swis721 Cn BT" panose="020B0506020202030204" pitchFamily="34" charset="0"/>
              </a:rPr>
              <a:t>Credit: </a:t>
            </a:r>
            <a:r>
              <a:rPr lang="en-US" b="0" i="0" dirty="0">
                <a:solidFill>
                  <a:srgbClr val="374151"/>
                </a:solidFill>
                <a:effectLst/>
                <a:latin typeface="Swis721 Cn BT" panose="020B0506020202030204" pitchFamily="34" charset="0"/>
              </a:rPr>
              <a:t>A great leader acknowledges and celebrates the team's achievements, recognizing and rewarding their efforts instead of taking credit for their successes. Regularly appreciating even the smallest accomplishments of subordinates fosters a positive and motivated work environment, reinforcing their sense of value and contribution to the team's success.</a:t>
            </a:r>
          </a:p>
          <a:p>
            <a:pPr marL="228600" indent="-228600" algn="l">
              <a:buFont typeface="+mj-lt"/>
              <a:buAutoNum type="arabicPeriod"/>
            </a:pPr>
            <a:endParaRPr lang="en-US" altLang="en-US" sz="1200" b="0" i="0" dirty="0">
              <a:solidFill>
                <a:srgbClr val="374151"/>
              </a:solidFill>
              <a:effectLst/>
              <a:latin typeface="Swis721 Cn BT" panose="020B0506020202030204" pitchFamily="34" charset="0"/>
            </a:endParaRPr>
          </a:p>
          <a:p>
            <a:pPr marL="228600" indent="-228600" algn="l">
              <a:buFont typeface="+mj-lt"/>
              <a:buAutoNum type="arabicPeriod"/>
            </a:pPr>
            <a:r>
              <a:rPr lang="en-US" altLang="en-US" sz="1200" dirty="0">
                <a:latin typeface="Swis721 Cn BT" panose="020B0506020202030204" pitchFamily="34" charset="0"/>
              </a:rPr>
              <a:t>Check : </a:t>
            </a:r>
            <a:r>
              <a:rPr lang="en-US" b="0" i="0" dirty="0">
                <a:solidFill>
                  <a:srgbClr val="374151"/>
                </a:solidFill>
                <a:effectLst/>
                <a:latin typeface="Swis721 Cn BT" panose="020B0506020202030204" pitchFamily="34" charset="0"/>
              </a:rPr>
              <a:t>Effective leaders must be well-organized and adept at setting clear goals, deadlines, and timelines. They ensure that work is completed on schedule by providing thorough reviews and feedback, promoting a culture of accountability, and consistently aligning team efforts with business objectives.</a:t>
            </a:r>
            <a:endParaRPr lang="en-US" altLang="en-US" sz="1200" dirty="0">
              <a:latin typeface="Swis721 Cn BT" panose="020B0506020202030204" pitchFamily="34" charset="0"/>
            </a:endParaRPr>
          </a:p>
          <a:p>
            <a:pPr eaLnBrk="1" hangingPunct="1">
              <a:spcBef>
                <a:spcPct val="0"/>
              </a:spcBef>
            </a:pPr>
            <a:endParaRPr lang="en-IN" altLang="en-US" b="1" dirty="0">
              <a:latin typeface="Swis721 Cn BT" panose="020B0506020202030204" pitchFamily="34" charset="0"/>
            </a:endParaRPr>
          </a:p>
          <a:p>
            <a:pPr eaLnBrk="1" hangingPunct="1">
              <a:spcBef>
                <a:spcPct val="0"/>
              </a:spcBef>
            </a:pPr>
            <a:r>
              <a:rPr lang="en-IN" altLang="en-US" b="1" dirty="0">
                <a:latin typeface="Swis721 Cn BT" panose="020B0506020202030204" pitchFamily="34" charset="0"/>
              </a:rPr>
              <a:t>Say: </a:t>
            </a:r>
            <a:r>
              <a:rPr lang="en-IN" altLang="en-US" dirty="0">
                <a:latin typeface="Swis721 Cn BT" panose="020B0506020202030204" pitchFamily="34" charset="0"/>
              </a:rPr>
              <a:t>On the next slides we will discuss in detail and explore all 7C`s one by one.</a:t>
            </a:r>
          </a:p>
        </p:txBody>
      </p:sp>
      <p:sp>
        <p:nvSpPr>
          <p:cNvPr id="27652" name="Slide Number Placeholder 3">
            <a:extLst>
              <a:ext uri="{FF2B5EF4-FFF2-40B4-BE49-F238E27FC236}">
                <a16:creationId xmlns:a16="http://schemas.microsoft.com/office/drawing/2014/main" id="{96352DBC-AB66-A430-A4EF-6AD04F98D3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892386A-EABA-4866-B367-0CC35E236DCA}" type="slidenum">
              <a:rPr lang="en-IN" altLang="en-US">
                <a:latin typeface="Swis721 Cn BT" panose="020B0506020202030204" pitchFamily="34" charset="0"/>
              </a:rPr>
              <a:pPr/>
              <a:t>6</a:t>
            </a:fld>
            <a:endParaRPr lang="en-IN" altLang="en-US" dirty="0">
              <a:latin typeface="Swis721 Cn BT" panose="020B0506020202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wis721 Cn BT" panose="020B0506020202030204" pitchFamily="34" charset="0"/>
              </a:rPr>
              <a:t>A goal is a specific and measurable objective or target that an individual or organization aims to achieve within a set period of time. Goals can be short-term or long-term and can be related to various aspects of life such as personal, professional, academic, or health-related goals.</a:t>
            </a:r>
          </a:p>
          <a:p>
            <a:endParaRPr lang="en-US" b="0" i="0" dirty="0">
              <a:solidFill>
                <a:srgbClr val="374151"/>
              </a:solidFill>
              <a:effectLst/>
              <a:latin typeface="Swis721 Cn BT" panose="020B0506020202030204" pitchFamily="34" charset="0"/>
            </a:endParaRPr>
          </a:p>
          <a:p>
            <a:r>
              <a:rPr lang="en-US" b="0" i="0" dirty="0">
                <a:solidFill>
                  <a:srgbClr val="374151"/>
                </a:solidFill>
                <a:effectLst/>
                <a:latin typeface="Swis721 Cn BT" panose="020B0506020202030204" pitchFamily="34" charset="0"/>
              </a:rPr>
              <a:t>Goals can help individuals to break down larger objectives into smaller, more manageable tasks and track progress towards their desired outcome.</a:t>
            </a:r>
            <a:endParaRPr lang="en-IN" dirty="0"/>
          </a:p>
        </p:txBody>
      </p:sp>
      <p:sp>
        <p:nvSpPr>
          <p:cNvPr id="4" name="Slide Number Placeholder 3"/>
          <p:cNvSpPr>
            <a:spLocks noGrp="1"/>
          </p:cNvSpPr>
          <p:nvPr>
            <p:ph type="sldNum" sz="quarter" idx="5"/>
          </p:nvPr>
        </p:nvSpPr>
        <p:spPr/>
        <p:txBody>
          <a:bodyPr/>
          <a:lstStyle/>
          <a:p>
            <a:fld id="{F5453FCA-CD46-459E-A84D-61334D0A920D}" type="slidenum">
              <a:rPr lang="en-US" smtClean="0"/>
              <a:pPr/>
              <a:t>7</a:t>
            </a:fld>
            <a:endParaRPr lang="en-US"/>
          </a:p>
        </p:txBody>
      </p:sp>
    </p:spTree>
    <p:extLst>
      <p:ext uri="{BB962C8B-B14F-4D97-AF65-F5344CB8AC3E}">
        <p14:creationId xmlns:p14="http://schemas.microsoft.com/office/powerpoint/2010/main" val="407293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wis721 Cn BT" panose="020B0506020202030204" pitchFamily="34" charset="0"/>
              </a:rPr>
              <a:t>Goals are a critical factor to ensure </a:t>
            </a:r>
            <a:r>
              <a:rPr lang="en-US" dirty="0" err="1">
                <a:latin typeface="Swis721 Cn BT" panose="020B0506020202030204" pitchFamily="34" charset="0"/>
              </a:rPr>
              <a:t>organisational</a:t>
            </a:r>
            <a:r>
              <a:rPr lang="en-US" dirty="0">
                <a:latin typeface="Swis721 Cn BT" panose="020B0506020202030204" pitchFamily="34" charset="0"/>
              </a:rPr>
              <a:t> success.  We set objectives for team members each year. The team strives to accomplish these objectives. Setting goals effectively will motivate team members and guarantee achievement. It can also work the other way . Your team member could fail to reach certain goals on occasion because they are vague or out of reach.  How you set team goals will determine whether or not your departmental vision is </a:t>
            </a:r>
            <a:r>
              <a:rPr lang="en-US" dirty="0" err="1">
                <a:latin typeface="Swis721 Cn BT" panose="020B0506020202030204" pitchFamily="34" charset="0"/>
              </a:rPr>
              <a:t>realised</a:t>
            </a:r>
            <a:r>
              <a:rPr lang="en-US" dirty="0">
                <a:latin typeface="Swis721 Cn BT" panose="020B0506020202030204" pitchFamily="34" charset="0"/>
              </a:rPr>
              <a:t>.</a:t>
            </a:r>
          </a:p>
          <a:p>
            <a:endParaRPr lang="en-US" dirty="0">
              <a:latin typeface="Swis721 Cn BT" panose="020B0506020202030204" pitchFamily="34" charset="0"/>
            </a:endParaRPr>
          </a:p>
          <a:p>
            <a:r>
              <a:rPr lang="en-US" dirty="0">
                <a:latin typeface="Swis721 Cn BT" panose="020B0506020202030204" pitchFamily="34" charset="0"/>
              </a:rPr>
              <a:t>To set Goals effectively we must follow the Goal Setting process </a:t>
            </a:r>
            <a:r>
              <a:rPr lang="en-US" dirty="0" err="1">
                <a:latin typeface="Swis721 Cn BT" panose="020B0506020202030204" pitchFamily="34" charset="0"/>
              </a:rPr>
              <a:t>i.e</a:t>
            </a:r>
            <a:endParaRPr lang="en-US" dirty="0">
              <a:latin typeface="Swis721 Cn BT" panose="020B0506020202030204" pitchFamily="34" charset="0"/>
            </a:endParaRPr>
          </a:p>
          <a:p>
            <a:pPr marL="0" indent="0">
              <a:buFont typeface="+mj-lt"/>
              <a:buNone/>
            </a:pPr>
            <a:endParaRPr lang="en-US" dirty="0">
              <a:latin typeface="Swis721 Cn BT" panose="020B0506020202030204" pitchFamily="34" charset="0"/>
            </a:endParaRPr>
          </a:p>
          <a:p>
            <a:pPr marL="228600" indent="-228600">
              <a:buFont typeface="+mj-lt"/>
              <a:buAutoNum type="arabicPeriod"/>
            </a:pPr>
            <a:r>
              <a:rPr lang="en-US" dirty="0">
                <a:latin typeface="Swis721 Cn BT" panose="020B0506020202030204" pitchFamily="34" charset="0"/>
              </a:rPr>
              <a:t>Setting SMART Goals</a:t>
            </a:r>
          </a:p>
          <a:p>
            <a:pPr marL="228600" indent="-228600">
              <a:buFont typeface="+mj-lt"/>
              <a:buAutoNum type="arabicPeriod"/>
            </a:pPr>
            <a:r>
              <a:rPr lang="en-US" dirty="0">
                <a:latin typeface="Swis721 Cn BT" panose="020B0506020202030204" pitchFamily="34" charset="0"/>
              </a:rPr>
              <a:t>Build an Action Plan</a:t>
            </a:r>
          </a:p>
          <a:p>
            <a:pPr marL="228600" indent="-228600">
              <a:buFont typeface="+mj-lt"/>
              <a:buAutoNum type="arabicPeriod"/>
            </a:pPr>
            <a:r>
              <a:rPr lang="en-US" dirty="0">
                <a:latin typeface="Swis721 Cn BT" panose="020B0506020202030204" pitchFamily="34" charset="0"/>
              </a:rPr>
              <a:t>Implement Action Plan</a:t>
            </a:r>
          </a:p>
          <a:p>
            <a:pPr marL="228600" indent="-228600">
              <a:buFont typeface="+mj-lt"/>
              <a:buAutoNum type="arabicPeriod"/>
            </a:pPr>
            <a:endParaRPr lang="en-US" dirty="0">
              <a:latin typeface="Swis721 Cn BT" panose="020B0506020202030204" pitchFamily="34" charset="0"/>
            </a:endParaRPr>
          </a:p>
          <a:p>
            <a:pPr marL="0" indent="0">
              <a:buFont typeface="+mj-lt"/>
              <a:buNone/>
            </a:pPr>
            <a:r>
              <a:rPr lang="en-US" dirty="0">
                <a:latin typeface="Swis721 Cn BT" panose="020B0506020202030204" pitchFamily="34" charset="0"/>
              </a:rPr>
              <a:t>Lets move to the next slide</a:t>
            </a:r>
            <a:endParaRPr lang="en-IN" dirty="0">
              <a:latin typeface="Swis721 Cn BT" panose="020B0506020202030204" pitchFamily="34" charset="0"/>
            </a:endParaRPr>
          </a:p>
        </p:txBody>
      </p:sp>
      <p:sp>
        <p:nvSpPr>
          <p:cNvPr id="4" name="Slide Number Placeholder 3"/>
          <p:cNvSpPr>
            <a:spLocks noGrp="1"/>
          </p:cNvSpPr>
          <p:nvPr>
            <p:ph type="sldNum" sz="quarter" idx="5"/>
          </p:nvPr>
        </p:nvSpPr>
        <p:spPr/>
        <p:txBody>
          <a:bodyPr/>
          <a:lstStyle/>
          <a:p>
            <a:fld id="{F5453FCA-CD46-459E-A84D-61334D0A920D}" type="slidenum">
              <a:rPr lang="en-US" smtClean="0"/>
              <a:pPr/>
              <a:t>8</a:t>
            </a:fld>
            <a:endParaRPr lang="en-US"/>
          </a:p>
        </p:txBody>
      </p:sp>
    </p:spTree>
    <p:extLst>
      <p:ext uri="{BB962C8B-B14F-4D97-AF65-F5344CB8AC3E}">
        <p14:creationId xmlns:p14="http://schemas.microsoft.com/office/powerpoint/2010/main" val="2679085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Swis721 Cn BT" panose="020B0506020202030204" pitchFamily="34" charset="0"/>
              </a:rPr>
              <a:t>Say: C</a:t>
            </a:r>
            <a:r>
              <a:rPr lang="en-US" sz="1200" b="0" i="0" kern="1200" dirty="0">
                <a:solidFill>
                  <a:schemeClr val="tx1"/>
                </a:solidFill>
                <a:effectLst/>
                <a:latin typeface="Swis721 Cn BT" panose="020B0506020202030204" pitchFamily="34" charset="0"/>
                <a:ea typeface="+mn-ea"/>
                <a:cs typeface="+mn-cs"/>
              </a:rPr>
              <a:t>ommunication can further be categorized into 4 types:</a:t>
            </a:r>
            <a:endParaRPr lang="en-US" sz="1200" b="1" kern="1200" dirty="0">
              <a:solidFill>
                <a:schemeClr val="tx1"/>
              </a:solidFill>
              <a:effectLst/>
              <a:latin typeface="Swis721 Cn BT" panose="020B0506020202030204" pitchFamily="34" charset="0"/>
              <a:ea typeface="+mn-ea"/>
              <a:cs typeface="+mn-cs"/>
            </a:endParaRPr>
          </a:p>
          <a:p>
            <a:endParaRPr lang="en-US" sz="1200" b="1" kern="1200" dirty="0">
              <a:solidFill>
                <a:schemeClr val="tx1"/>
              </a:solidFill>
              <a:effectLst/>
              <a:latin typeface="Swis721 Cn BT" panose="020B0506020202030204" pitchFamily="34" charset="0"/>
              <a:ea typeface="+mn-ea"/>
              <a:cs typeface="+mn-cs"/>
            </a:endParaRPr>
          </a:p>
          <a:p>
            <a:pPr lvl="0"/>
            <a:r>
              <a:rPr lang="en-US" sz="1200" b="0" kern="1200" dirty="0">
                <a:solidFill>
                  <a:schemeClr val="tx1"/>
                </a:solidFill>
                <a:effectLst/>
                <a:latin typeface="Swis721 Cn BT" panose="020B0506020202030204" pitchFamily="34" charset="0"/>
                <a:ea typeface="+mn-ea"/>
                <a:cs typeface="+mn-cs"/>
              </a:rPr>
              <a:t>Assertive </a:t>
            </a:r>
            <a:endParaRPr lang="en-IN" sz="1200" b="0" kern="1200" dirty="0">
              <a:solidFill>
                <a:schemeClr val="tx1"/>
              </a:solidFill>
              <a:effectLst/>
              <a:latin typeface="Swis721 Cn BT" panose="020B0506020202030204" pitchFamily="34" charset="0"/>
              <a:ea typeface="+mn-ea"/>
              <a:cs typeface="+mn-cs"/>
            </a:endParaRPr>
          </a:p>
          <a:p>
            <a:pPr lvl="0"/>
            <a:r>
              <a:rPr lang="en-US" sz="1200" b="0" kern="1200" dirty="0">
                <a:solidFill>
                  <a:schemeClr val="tx1"/>
                </a:solidFill>
                <a:effectLst/>
                <a:latin typeface="Swis721 Cn BT" panose="020B0506020202030204" pitchFamily="34" charset="0"/>
                <a:ea typeface="+mn-ea"/>
                <a:cs typeface="+mn-cs"/>
              </a:rPr>
              <a:t>Aggressive</a:t>
            </a:r>
            <a:endParaRPr lang="en-IN" sz="1200" b="0" kern="1200" dirty="0">
              <a:solidFill>
                <a:schemeClr val="tx1"/>
              </a:solidFill>
              <a:effectLst/>
              <a:latin typeface="Swis721 Cn BT" panose="020B0506020202030204" pitchFamily="34" charset="0"/>
              <a:ea typeface="+mn-ea"/>
              <a:cs typeface="+mn-cs"/>
            </a:endParaRPr>
          </a:p>
          <a:p>
            <a:pPr lvl="0"/>
            <a:r>
              <a:rPr lang="en-US" sz="1200" b="0" kern="1200" dirty="0">
                <a:solidFill>
                  <a:schemeClr val="tx1"/>
                </a:solidFill>
                <a:effectLst/>
                <a:latin typeface="Swis721 Cn BT" panose="020B0506020202030204" pitchFamily="34" charset="0"/>
                <a:ea typeface="+mn-ea"/>
                <a:cs typeface="+mn-cs"/>
              </a:rPr>
              <a:t>Passive and </a:t>
            </a:r>
          </a:p>
          <a:p>
            <a:pPr lvl="0"/>
            <a:r>
              <a:rPr lang="en-US" sz="1200" b="0" kern="1200" dirty="0">
                <a:solidFill>
                  <a:schemeClr val="tx1"/>
                </a:solidFill>
                <a:effectLst/>
                <a:latin typeface="Swis721 Cn BT" panose="020B0506020202030204" pitchFamily="34" charset="0"/>
                <a:ea typeface="+mn-ea"/>
                <a:cs typeface="+mn-cs"/>
              </a:rPr>
              <a:t>Empathetic</a:t>
            </a:r>
          </a:p>
          <a:p>
            <a:pPr lvl="0"/>
            <a:endParaRPr lang="en-US" sz="1200" b="0" kern="1200" dirty="0">
              <a:solidFill>
                <a:schemeClr val="tx1"/>
              </a:solidFill>
              <a:effectLst/>
              <a:latin typeface="Swis721 Cn BT" panose="020B0506020202030204" pitchFamily="34" charset="0"/>
              <a:ea typeface="+mn-ea"/>
              <a:cs typeface="+mn-cs"/>
            </a:endParaRPr>
          </a:p>
          <a:p>
            <a:pPr lvl="0"/>
            <a:r>
              <a:rPr lang="en-US" sz="1200" b="0" kern="1200" dirty="0">
                <a:solidFill>
                  <a:schemeClr val="tx1"/>
                </a:solidFill>
                <a:effectLst/>
                <a:latin typeface="Swis721 Cn BT" panose="020B0506020202030204" pitchFamily="34" charset="0"/>
                <a:ea typeface="+mn-ea"/>
                <a:cs typeface="+mn-cs"/>
              </a:rPr>
              <a:t>So what are these?</a:t>
            </a:r>
            <a:endParaRPr lang="en-US" b="0" dirty="0">
              <a:latin typeface="Swis721 Cn BT" panose="020B0506020202030204" pitchFamily="34" charset="0"/>
            </a:endParaRPr>
          </a:p>
        </p:txBody>
      </p:sp>
      <p:sp>
        <p:nvSpPr>
          <p:cNvPr id="4" name="Slide Number Placeholder 3"/>
          <p:cNvSpPr>
            <a:spLocks noGrp="1"/>
          </p:cNvSpPr>
          <p:nvPr>
            <p:ph type="sldNum" sz="quarter" idx="5"/>
          </p:nvPr>
        </p:nvSpPr>
        <p:spPr/>
        <p:txBody>
          <a:bodyPr/>
          <a:lstStyle/>
          <a:p>
            <a:fld id="{F5453FCA-CD46-459E-A84D-61334D0A920D}" type="slidenum">
              <a:rPr lang="en-US" smtClean="0"/>
              <a:pPr/>
              <a:t>9</a:t>
            </a:fld>
            <a:endParaRPr lang="en-US"/>
          </a:p>
        </p:txBody>
      </p:sp>
    </p:spTree>
    <p:extLst>
      <p:ext uri="{BB962C8B-B14F-4D97-AF65-F5344CB8AC3E}">
        <p14:creationId xmlns:p14="http://schemas.microsoft.com/office/powerpoint/2010/main" val="3074806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odule Title1st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06-09-2024</a:t>
            </a:fld>
            <a:endParaRPr lang="en-IN" dirty="0"/>
          </a:p>
        </p:txBody>
      </p:sp>
      <p:sp>
        <p:nvSpPr>
          <p:cNvPr id="5" name="Footer Placeholder 4"/>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6" name="Slide Number Placeholder 5"/>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
        <p:nvSpPr>
          <p:cNvPr id="7" name="Title 1">
            <a:extLst>
              <a:ext uri="{FF2B5EF4-FFF2-40B4-BE49-F238E27FC236}">
                <a16:creationId xmlns:a16="http://schemas.microsoft.com/office/drawing/2014/main" id="{1F59E62B-1B5D-1598-9A33-F6693D46562D}"/>
              </a:ext>
            </a:extLst>
          </p:cNvPr>
          <p:cNvSpPr>
            <a:spLocks noGrp="1"/>
          </p:cNvSpPr>
          <p:nvPr>
            <p:ph type="ctrTitle"/>
          </p:nvPr>
        </p:nvSpPr>
        <p:spPr>
          <a:xfrm>
            <a:off x="621102" y="5572125"/>
            <a:ext cx="10955547" cy="699279"/>
          </a:xfrm>
        </p:spPr>
        <p:txBody>
          <a:bodyPr tIns="468000" bIns="468000" anchor="ctr"/>
          <a:lstStyle>
            <a:lvl1pPr algn="ctr">
              <a:defRPr sz="4000" b="0">
                <a:effectLst>
                  <a:outerShdw blurRad="38100" dist="38100" dir="2700000" algn="tl">
                    <a:srgbClr val="000000">
                      <a:alpha val="43137"/>
                    </a:srgbClr>
                  </a:outerShdw>
                </a:effectLst>
                <a:latin typeface="Swis721 Cn BT" panose="020B0506020202030204" pitchFamily="34" charset="0"/>
              </a:defRPr>
            </a:lvl1pPr>
          </a:lstStyle>
          <a:p>
            <a:r>
              <a:rPr lang="en-US" dirty="0"/>
              <a:t>Click to edit Master title style</a:t>
            </a:r>
            <a:endParaRPr lang="en-IN" dirty="0"/>
          </a:p>
        </p:txBody>
      </p:sp>
      <p:sp>
        <p:nvSpPr>
          <p:cNvPr id="8" name="Content Placeholder 2">
            <a:extLst>
              <a:ext uri="{FF2B5EF4-FFF2-40B4-BE49-F238E27FC236}">
                <a16:creationId xmlns:a16="http://schemas.microsoft.com/office/drawing/2014/main" id="{65FFC2B1-3DA7-2611-A69E-3B87AB2B943E}"/>
              </a:ext>
            </a:extLst>
          </p:cNvPr>
          <p:cNvSpPr>
            <a:spLocks noGrp="1"/>
          </p:cNvSpPr>
          <p:nvPr>
            <p:ph sz="half" idx="1"/>
          </p:nvPr>
        </p:nvSpPr>
        <p:spPr>
          <a:xfrm>
            <a:off x="-1" y="-1"/>
            <a:ext cx="12197751" cy="5408763"/>
          </a:xfrm>
          <a:prstGeom prst="rect">
            <a:avLst/>
          </a:prstGeom>
        </p:spPr>
        <p:txBody>
          <a:bodyPr lIns="612000"/>
          <a:lstStyle>
            <a:lvl1pPr marL="180975" indent="-180975">
              <a:defRPr>
                <a:latin typeface="Swis721 Cn BT" panose="020B0506020202030204" pitchFamily="34" charset="0"/>
              </a:defRPr>
            </a:lvl1pPr>
            <a:lvl2pPr marL="628650" indent="-171450">
              <a:defRPr>
                <a:latin typeface="Swis721 Cn BT" panose="020B0506020202030204" pitchFamily="34" charset="0"/>
              </a:defRPr>
            </a:lvl2pPr>
            <a:lvl3pPr marL="1076325" indent="-180975">
              <a:defRPr>
                <a:latin typeface="Swis721 Cn BT" panose="020B0506020202030204" pitchFamily="34" charset="0"/>
              </a:defRPr>
            </a:lvl3pPr>
            <a:lvl4pPr marL="1524000" indent="-152400">
              <a:defRPr>
                <a:latin typeface="Swis721 Cn BT" panose="020B0506020202030204" pitchFamily="34" charset="0"/>
              </a:defRPr>
            </a:lvl4pPr>
            <a:lvl5pPr marL="1971675" indent="-142875">
              <a:defRPr>
                <a:latin typeface="Swis721 Cn BT" panose="020B05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654320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Swis721 Cn BT" panose="020B0506020202030204" pitchFamily="34" charset="0"/>
              </a:defRPr>
            </a:lvl1pPr>
          </a:lstStyle>
          <a:p>
            <a:r>
              <a:rPr lang="en-US" dirty="0"/>
              <a:t>Click to edit Master title style</a:t>
            </a:r>
            <a:endParaRPr lang="en-IN" dirty="0"/>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atin typeface="Swis721 Cn BT" panose="020B0506020202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Swis721 Cn BT" panose="020B0506020202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06-09-2024</a:t>
            </a:fld>
            <a:endParaRPr lang="en-IN" dirty="0"/>
          </a:p>
        </p:txBody>
      </p:sp>
      <p:sp>
        <p:nvSpPr>
          <p:cNvPr id="6" name="Footer Placeholder 5"/>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7" name="Slide Number Placeholder 6"/>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extLst>
      <p:ext uri="{BB962C8B-B14F-4D97-AF65-F5344CB8AC3E}">
        <p14:creationId xmlns:p14="http://schemas.microsoft.com/office/powerpoint/2010/main" val="431614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wis721 Cn BT" panose="020B0506020202030204" pitchFamily="34" charset="0"/>
              </a:defRPr>
            </a:lvl1pPr>
          </a:lstStyle>
          <a:p>
            <a:r>
              <a:rPr lang="en-US" dirty="0"/>
              <a:t>Click to edit Master title style</a:t>
            </a:r>
            <a:endParaRPr lang="en-IN" dirty="0"/>
          </a:p>
        </p:txBody>
      </p:sp>
      <p:sp>
        <p:nvSpPr>
          <p:cNvPr id="3" name="Vertical Text Placeholder 2"/>
          <p:cNvSpPr>
            <a:spLocks noGrp="1"/>
          </p:cNvSpPr>
          <p:nvPr>
            <p:ph type="body" orient="vert" idx="1"/>
          </p:nvPr>
        </p:nvSpPr>
        <p:spPr>
          <a:xfrm>
            <a:off x="629560" y="1036242"/>
            <a:ext cx="10932879" cy="5555299"/>
          </a:xfrm>
          <a:prstGeom prst="rect">
            <a:avLst/>
          </a:prstGeom>
        </p:spPr>
        <p:txBody>
          <a:bodyPr vert="eaVert"/>
          <a:lstStyle>
            <a:lvl1pPr>
              <a:defRPr>
                <a:latin typeface="Swis721 Cn BT" panose="020B0506020202030204" pitchFamily="34" charset="0"/>
              </a:defRPr>
            </a:lvl1pPr>
            <a:lvl2pPr>
              <a:defRPr>
                <a:latin typeface="Swis721 Cn BT" panose="020B0506020202030204" pitchFamily="34" charset="0"/>
              </a:defRPr>
            </a:lvl2pPr>
            <a:lvl3pPr>
              <a:defRPr>
                <a:latin typeface="Swis721 Cn BT" panose="020B0506020202030204" pitchFamily="34" charset="0"/>
              </a:defRPr>
            </a:lvl3pPr>
            <a:lvl4pPr>
              <a:defRPr>
                <a:latin typeface="Swis721 Cn BT" panose="020B0506020202030204" pitchFamily="34" charset="0"/>
              </a:defRPr>
            </a:lvl4pPr>
            <a:lvl5pPr>
              <a:defRPr>
                <a:latin typeface="Swis721 Cn BT" panose="020B05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06-09-2024</a:t>
            </a:fld>
            <a:endParaRPr lang="en-IN" dirty="0"/>
          </a:p>
        </p:txBody>
      </p:sp>
      <p:sp>
        <p:nvSpPr>
          <p:cNvPr id="5" name="Footer Placeholder 4"/>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6" name="Slide Number Placeholder 5"/>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extLst>
      <p:ext uri="{BB962C8B-B14F-4D97-AF65-F5344CB8AC3E}">
        <p14:creationId xmlns:p14="http://schemas.microsoft.com/office/powerpoint/2010/main" val="1602591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86874" y="365125"/>
            <a:ext cx="2066925" cy="5811838"/>
          </a:xfrm>
        </p:spPr>
        <p:txBody>
          <a:bodyPr vert="eaVert"/>
          <a:lstStyle>
            <a:lvl1pPr>
              <a:defRPr>
                <a:latin typeface="Swis721 Cn BT" panose="020B0506020202030204" pitchFamily="34" charset="0"/>
              </a:defRPr>
            </a:lvl1pPr>
          </a:lstStyle>
          <a:p>
            <a:r>
              <a:rPr lang="en-US" dirty="0"/>
              <a:t>Click to edit Master title style</a:t>
            </a:r>
            <a:endParaRPr lang="en-IN" dirty="0"/>
          </a:p>
        </p:txBody>
      </p:sp>
      <p:sp>
        <p:nvSpPr>
          <p:cNvPr id="3" name="Vertical Text Placeholder 2"/>
          <p:cNvSpPr>
            <a:spLocks noGrp="1"/>
          </p:cNvSpPr>
          <p:nvPr>
            <p:ph type="body" orient="vert" idx="1"/>
          </p:nvPr>
        </p:nvSpPr>
        <p:spPr>
          <a:xfrm>
            <a:off x="838200" y="365125"/>
            <a:ext cx="8267700" cy="5811838"/>
          </a:xfrm>
          <a:prstGeom prst="rect">
            <a:avLst/>
          </a:prstGeom>
        </p:spPr>
        <p:txBody>
          <a:bodyPr vert="eaVert"/>
          <a:lstStyle>
            <a:lvl1pPr>
              <a:defRPr>
                <a:latin typeface="Swis721 Cn BT" panose="020B0506020202030204" pitchFamily="34" charset="0"/>
              </a:defRPr>
            </a:lvl1pPr>
            <a:lvl2pPr>
              <a:defRPr>
                <a:latin typeface="Swis721 Cn BT" panose="020B0506020202030204" pitchFamily="34" charset="0"/>
              </a:defRPr>
            </a:lvl2pPr>
            <a:lvl3pPr>
              <a:defRPr>
                <a:latin typeface="Swis721 Cn BT" panose="020B0506020202030204" pitchFamily="34" charset="0"/>
              </a:defRPr>
            </a:lvl3pPr>
            <a:lvl4pPr>
              <a:defRPr>
                <a:latin typeface="Swis721 Cn BT" panose="020B0506020202030204" pitchFamily="34" charset="0"/>
              </a:defRPr>
            </a:lvl4pPr>
            <a:lvl5pPr>
              <a:defRPr>
                <a:latin typeface="Swis721 Cn BT" panose="020B05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06-09-2024</a:t>
            </a:fld>
            <a:endParaRPr lang="en-IN" dirty="0"/>
          </a:p>
        </p:txBody>
      </p:sp>
      <p:sp>
        <p:nvSpPr>
          <p:cNvPr id="5" name="Footer Placeholder 4"/>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6" name="Slide Number Placeholder 5"/>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extLst>
      <p:ext uri="{BB962C8B-B14F-4D97-AF65-F5344CB8AC3E}">
        <p14:creationId xmlns:p14="http://schemas.microsoft.com/office/powerpoint/2010/main" val="2315217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1"/>
            <a:ext cx="10363200" cy="1440179"/>
          </a:xfrm>
          <a:prstGeom prst="rect">
            <a:avLst/>
          </a:prstGeom>
        </p:spPr>
        <p:txBody>
          <a:bodyPr>
            <a:noAutofit/>
          </a:bodyPr>
          <a:lstStyle>
            <a:lvl1pPr algn="ctr">
              <a:defRPr sz="5400"/>
            </a:lvl1pPr>
          </a:lstStyle>
          <a:p>
            <a:r>
              <a:rPr lang="en-US"/>
              <a:t>Click to edit Master title style</a:t>
            </a:r>
            <a:endParaRPr/>
          </a:p>
        </p:txBody>
      </p:sp>
      <p:sp>
        <p:nvSpPr>
          <p:cNvPr id="3" name="Holder 3"/>
          <p:cNvSpPr>
            <a:spLocks noGrp="1"/>
          </p:cNvSpPr>
          <p:nvPr>
            <p:ph type="subTitle" idx="4"/>
          </p:nvPr>
        </p:nvSpPr>
        <p:spPr>
          <a:xfrm>
            <a:off x="1828801" y="3840480"/>
            <a:ext cx="8534399" cy="1714500"/>
          </a:xfrm>
          <a:prstGeom prst="rect">
            <a:avLst/>
          </a:prstGeom>
        </p:spPr>
        <p:txBody>
          <a:bodyPr>
            <a:noAutofit/>
          </a:bodyPr>
          <a:lstStyle>
            <a:lvl1pPr algn="ctr">
              <a:defRPr sz="2800"/>
            </a:lvl1pPr>
          </a:lstStyle>
          <a:p>
            <a:r>
              <a:rPr lang="en-US"/>
              <a:t>Click to edit Master subtitle style</a:t>
            </a:r>
            <a:endParaRPr/>
          </a:p>
        </p:txBody>
      </p:sp>
      <p:sp>
        <p:nvSpPr>
          <p:cNvPr id="4" name="Holder 4">
            <a:extLst>
              <a:ext uri="{FF2B5EF4-FFF2-40B4-BE49-F238E27FC236}">
                <a16:creationId xmlns:a16="http://schemas.microsoft.com/office/drawing/2014/main" id="{E28E1A34-EB2B-F8D5-FE54-D16127872D2B}"/>
              </a:ext>
            </a:extLst>
          </p:cNvPr>
          <p:cNvSpPr>
            <a:spLocks noGrp="1"/>
          </p:cNvSpPr>
          <p:nvPr>
            <p:ph type="ftr" sz="quarter" idx="10"/>
          </p:nvPr>
        </p:nvSpPr>
        <p:spPr/>
        <p:txBody>
          <a:bodyPr/>
          <a:lstStyle>
            <a:lvl1pPr algn="ctr">
              <a:defRPr>
                <a:solidFill>
                  <a:schemeClr val="tx1">
                    <a:tint val="75000"/>
                  </a:schemeClr>
                </a:solidFill>
              </a:defRPr>
            </a:lvl1pPr>
          </a:lstStyle>
          <a:p>
            <a:pPr>
              <a:defRPr/>
            </a:pPr>
            <a:endParaRPr lang="en-GB"/>
          </a:p>
        </p:txBody>
      </p:sp>
      <p:sp>
        <p:nvSpPr>
          <p:cNvPr id="5" name="Holder 5">
            <a:extLst>
              <a:ext uri="{FF2B5EF4-FFF2-40B4-BE49-F238E27FC236}">
                <a16:creationId xmlns:a16="http://schemas.microsoft.com/office/drawing/2014/main" id="{745AFA03-71ED-7E61-B88D-5292BE5C7495}"/>
              </a:ext>
            </a:extLst>
          </p:cNvPr>
          <p:cNvSpPr>
            <a:spLocks noGrp="1"/>
          </p:cNvSpPr>
          <p:nvPr>
            <p:ph type="dt" sz="half" idx="11"/>
          </p:nvPr>
        </p:nvSpPr>
        <p:spPr>
          <a:xfrm>
            <a:off x="609600" y="6378575"/>
            <a:ext cx="2803525" cy="342900"/>
          </a:xfrm>
          <a:prstGeom prst="rect">
            <a:avLst/>
          </a:prstGeom>
        </p:spPr>
        <p:txBody>
          <a:bodyPr lIns="0" tIns="0" rIns="0" bIns="0"/>
          <a:lstStyle>
            <a:lvl1pPr algn="l" fontAlgn="auto">
              <a:spcBef>
                <a:spcPts val="0"/>
              </a:spcBef>
              <a:spcAft>
                <a:spcPts val="0"/>
              </a:spcAft>
              <a:defRPr>
                <a:solidFill>
                  <a:schemeClr val="tx1">
                    <a:tint val="75000"/>
                  </a:schemeClr>
                </a:solidFill>
                <a:latin typeface="+mn-lt"/>
                <a:cs typeface="+mn-cs"/>
              </a:defRPr>
            </a:lvl1pPr>
          </a:lstStyle>
          <a:p>
            <a:pPr>
              <a:defRPr/>
            </a:pPr>
            <a:fld id="{8D4905BB-384A-4036-BACA-9C8A817AB326}" type="datetimeFigureOut">
              <a:rPr lang="en-GB"/>
              <a:pPr>
                <a:defRPr/>
              </a:pPr>
              <a:t>06/09/2024</a:t>
            </a:fld>
            <a:endParaRPr lang="en-GB" dirty="0"/>
          </a:p>
        </p:txBody>
      </p:sp>
      <p:sp>
        <p:nvSpPr>
          <p:cNvPr id="6" name="Holder 6">
            <a:extLst>
              <a:ext uri="{FF2B5EF4-FFF2-40B4-BE49-F238E27FC236}">
                <a16:creationId xmlns:a16="http://schemas.microsoft.com/office/drawing/2014/main" id="{74411415-FDDB-8335-53E6-C06A00081009}"/>
              </a:ext>
            </a:extLst>
          </p:cNvPr>
          <p:cNvSpPr>
            <a:spLocks noGrp="1"/>
          </p:cNvSpPr>
          <p:nvPr>
            <p:ph type="sldNum" sz="quarter" idx="12"/>
          </p:nvPr>
        </p:nvSpPr>
        <p:spPr/>
        <p:txBody>
          <a:bodyPr/>
          <a:lstStyle>
            <a:lvl1pPr>
              <a:defRPr/>
            </a:lvl1pPr>
          </a:lstStyle>
          <a:p>
            <a:fld id="{A643C253-4CF7-450E-82D3-2046F668919A}" type="slidenum">
              <a:rPr lang="en-GB" altLang="en-US"/>
              <a:pPr/>
              <a:t>‹#›</a:t>
            </a:fld>
            <a:endParaRPr lang="en-GB" altLang="en-US"/>
          </a:p>
        </p:txBody>
      </p:sp>
    </p:spTree>
    <p:extLst>
      <p:ext uri="{BB962C8B-B14F-4D97-AF65-F5344CB8AC3E}">
        <p14:creationId xmlns:p14="http://schemas.microsoft.com/office/powerpoint/2010/main" val="510180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p>
            <a:r>
              <a:rPr lang="en-US"/>
              <a:t>Click to edit Master title style</a:t>
            </a:r>
            <a:endParaRPr/>
          </a:p>
        </p:txBody>
      </p:sp>
      <p:sp>
        <p:nvSpPr>
          <p:cNvPr id="3" name="Holder 3"/>
          <p:cNvSpPr>
            <a:spLocks noGrp="1"/>
          </p:cNvSpPr>
          <p:nvPr>
            <p:ph sz="half" idx="2"/>
          </p:nvPr>
        </p:nvSpPr>
        <p:spPr>
          <a:xfrm>
            <a:off x="609600" y="1577340"/>
            <a:ext cx="5303520" cy="4526280"/>
          </a:xfrm>
          <a:prstGeom prst="rect">
            <a:avLst/>
          </a:prstGeom>
        </p:spPr>
        <p:txBody>
          <a:bodyPr>
            <a:noAutofit/>
          </a:bodyPr>
          <a:lstStyle/>
          <a:p>
            <a:pPr lvl="0"/>
            <a:r>
              <a:rPr lang="en-US"/>
              <a:t>Edit Master text styles</a:t>
            </a:r>
          </a:p>
        </p:txBody>
      </p:sp>
      <p:sp>
        <p:nvSpPr>
          <p:cNvPr id="4" name="Holder 4"/>
          <p:cNvSpPr>
            <a:spLocks noGrp="1"/>
          </p:cNvSpPr>
          <p:nvPr>
            <p:ph sz="half" idx="3"/>
          </p:nvPr>
        </p:nvSpPr>
        <p:spPr>
          <a:xfrm>
            <a:off x="6278879" y="1577340"/>
            <a:ext cx="5303520" cy="4526280"/>
          </a:xfrm>
          <a:prstGeom prst="rect">
            <a:avLst/>
          </a:prstGeom>
        </p:spPr>
        <p:txBody>
          <a:bodyPr>
            <a:noAutofit/>
          </a:bodyPr>
          <a:lstStyle/>
          <a:p>
            <a:pPr lvl="0"/>
            <a:r>
              <a:rPr lang="en-US"/>
              <a:t>Edit Master text styles</a:t>
            </a:r>
          </a:p>
        </p:txBody>
      </p:sp>
      <p:sp>
        <p:nvSpPr>
          <p:cNvPr id="5" name="Holder 5">
            <a:extLst>
              <a:ext uri="{FF2B5EF4-FFF2-40B4-BE49-F238E27FC236}">
                <a16:creationId xmlns:a16="http://schemas.microsoft.com/office/drawing/2014/main" id="{F9A6729C-6F84-4715-38AA-4919CA47293D}"/>
              </a:ext>
            </a:extLst>
          </p:cNvPr>
          <p:cNvSpPr>
            <a:spLocks noGrp="1"/>
          </p:cNvSpPr>
          <p:nvPr>
            <p:ph type="ftr" sz="quarter" idx="10"/>
          </p:nvPr>
        </p:nvSpPr>
        <p:spPr/>
        <p:txBody>
          <a:bodyPr/>
          <a:lstStyle>
            <a:lvl1pPr algn="ctr">
              <a:defRPr>
                <a:solidFill>
                  <a:schemeClr val="tx1">
                    <a:tint val="75000"/>
                  </a:schemeClr>
                </a:solidFill>
              </a:defRPr>
            </a:lvl1pPr>
          </a:lstStyle>
          <a:p>
            <a:pPr>
              <a:defRPr/>
            </a:pPr>
            <a:endParaRPr lang="en-GB"/>
          </a:p>
        </p:txBody>
      </p:sp>
      <p:sp>
        <p:nvSpPr>
          <p:cNvPr id="6" name="Holder 6">
            <a:extLst>
              <a:ext uri="{FF2B5EF4-FFF2-40B4-BE49-F238E27FC236}">
                <a16:creationId xmlns:a16="http://schemas.microsoft.com/office/drawing/2014/main" id="{A515FE2C-5A80-ABE4-9596-C991B05B2A5F}"/>
              </a:ext>
            </a:extLst>
          </p:cNvPr>
          <p:cNvSpPr>
            <a:spLocks noGrp="1"/>
          </p:cNvSpPr>
          <p:nvPr>
            <p:ph type="dt" sz="half" idx="11"/>
          </p:nvPr>
        </p:nvSpPr>
        <p:spPr>
          <a:xfrm>
            <a:off x="609600" y="6378575"/>
            <a:ext cx="2803525" cy="342900"/>
          </a:xfrm>
          <a:prstGeom prst="rect">
            <a:avLst/>
          </a:prstGeom>
        </p:spPr>
        <p:txBody>
          <a:bodyPr lIns="0" tIns="0" rIns="0" bIns="0"/>
          <a:lstStyle>
            <a:lvl1pPr algn="l" fontAlgn="auto">
              <a:spcBef>
                <a:spcPts val="0"/>
              </a:spcBef>
              <a:spcAft>
                <a:spcPts val="0"/>
              </a:spcAft>
              <a:defRPr>
                <a:solidFill>
                  <a:schemeClr val="tx1">
                    <a:tint val="75000"/>
                  </a:schemeClr>
                </a:solidFill>
                <a:latin typeface="+mn-lt"/>
                <a:cs typeface="+mn-cs"/>
              </a:defRPr>
            </a:lvl1pPr>
          </a:lstStyle>
          <a:p>
            <a:pPr>
              <a:defRPr/>
            </a:pPr>
            <a:fld id="{E5DFFAC6-652E-4846-9D74-B0F400A908C4}" type="datetimeFigureOut">
              <a:rPr lang="en-GB"/>
              <a:pPr>
                <a:defRPr/>
              </a:pPr>
              <a:t>06/09/2024</a:t>
            </a:fld>
            <a:endParaRPr lang="en-GB" dirty="0"/>
          </a:p>
        </p:txBody>
      </p:sp>
      <p:sp>
        <p:nvSpPr>
          <p:cNvPr id="7" name="Holder 7">
            <a:extLst>
              <a:ext uri="{FF2B5EF4-FFF2-40B4-BE49-F238E27FC236}">
                <a16:creationId xmlns:a16="http://schemas.microsoft.com/office/drawing/2014/main" id="{A477EAF6-3767-3218-4BC2-996C9B134527}"/>
              </a:ext>
            </a:extLst>
          </p:cNvPr>
          <p:cNvSpPr>
            <a:spLocks noGrp="1"/>
          </p:cNvSpPr>
          <p:nvPr>
            <p:ph type="sldNum" sz="quarter" idx="12"/>
          </p:nvPr>
        </p:nvSpPr>
        <p:spPr/>
        <p:txBody>
          <a:bodyPr/>
          <a:lstStyle>
            <a:lvl1pPr>
              <a:defRPr/>
            </a:lvl1pPr>
          </a:lstStyle>
          <a:p>
            <a:fld id="{DBE59437-A2E7-44C9-9273-CB848DA7C3D9}" type="slidenum">
              <a:rPr lang="en-GB" altLang="en-US"/>
              <a:pPr/>
              <a:t>‹#›</a:t>
            </a:fld>
            <a:endParaRPr lang="en-GB" altLang="en-US"/>
          </a:p>
        </p:txBody>
      </p:sp>
    </p:spTree>
    <p:extLst>
      <p:ext uri="{BB962C8B-B14F-4D97-AF65-F5344CB8AC3E}">
        <p14:creationId xmlns:p14="http://schemas.microsoft.com/office/powerpoint/2010/main" val="4094329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F8E0F5-C994-C1F2-D173-1F1BCAE4ECA2}"/>
              </a:ext>
            </a:extLst>
          </p:cNvPr>
          <p:cNvSpPr>
            <a:spLocks noGrp="1"/>
          </p:cNvSpPr>
          <p:nvPr>
            <p:ph type="dt" sz="half" idx="10"/>
          </p:nvPr>
        </p:nvSpPr>
        <p:spPr/>
        <p:txBody>
          <a:bodyPr/>
          <a:lstStyle>
            <a:lvl1pPr>
              <a:defRPr/>
            </a:lvl1pPr>
          </a:lstStyle>
          <a:p>
            <a:pPr>
              <a:defRPr/>
            </a:pPr>
            <a:fld id="{14231C45-F914-451F-925D-4F696A7EB1F4}" type="datetimeFigureOut">
              <a:rPr lang="en-US"/>
              <a:pPr>
                <a:defRPr/>
              </a:pPr>
              <a:t>9/6/2024</a:t>
            </a:fld>
            <a:endParaRPr lang="en-US"/>
          </a:p>
        </p:txBody>
      </p:sp>
      <p:sp>
        <p:nvSpPr>
          <p:cNvPr id="5" name="Footer Placeholder 4">
            <a:extLst>
              <a:ext uri="{FF2B5EF4-FFF2-40B4-BE49-F238E27FC236}">
                <a16:creationId xmlns:a16="http://schemas.microsoft.com/office/drawing/2014/main" id="{476543E4-A70B-5F0C-6EA1-53FBB6A33D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D1A3A6B-1BB4-4215-8323-5A839AFD3832}"/>
              </a:ext>
            </a:extLst>
          </p:cNvPr>
          <p:cNvSpPr>
            <a:spLocks noGrp="1"/>
          </p:cNvSpPr>
          <p:nvPr>
            <p:ph type="sldNum" sz="quarter" idx="12"/>
          </p:nvPr>
        </p:nvSpPr>
        <p:spPr/>
        <p:txBody>
          <a:bodyPr/>
          <a:lstStyle>
            <a:lvl1pPr>
              <a:defRPr/>
            </a:lvl1pPr>
          </a:lstStyle>
          <a:p>
            <a:pPr>
              <a:defRPr/>
            </a:pPr>
            <a:fld id="{34292BC7-78D0-42DC-9926-D580D2737D84}" type="slidenum">
              <a:rPr lang="en-US" altLang="en-US"/>
              <a:pPr>
                <a:defRPr/>
              </a:pPr>
              <a:t>‹#›</a:t>
            </a:fld>
            <a:endParaRPr lang="en-US" altLang="en-US"/>
          </a:p>
        </p:txBody>
      </p:sp>
    </p:spTree>
    <p:extLst>
      <p:ext uri="{BB962C8B-B14F-4D97-AF65-F5344CB8AC3E}">
        <p14:creationId xmlns:p14="http://schemas.microsoft.com/office/powerpoint/2010/main" val="1918759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4EB5ED1-7322-4D1E-3F9A-370CE9A0A53D}"/>
              </a:ext>
            </a:extLst>
          </p:cNvPr>
          <p:cNvSpPr txBox="1">
            <a:spLocks/>
          </p:cNvSpPr>
          <p:nvPr userDrawn="1"/>
        </p:nvSpPr>
        <p:spPr>
          <a:xfrm>
            <a:off x="457200" y="6553200"/>
            <a:ext cx="533400" cy="487363"/>
          </a:xfrm>
          <a:prstGeom prst="rect">
            <a:avLst/>
          </a:prstGeo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fld id="{5B03EE80-C897-4C9D-B3AD-CD3177FE45C7}" type="slidenum">
              <a:rPr lang="en-CA" altLang="en-US" sz="1600" smtClean="0">
                <a:solidFill>
                  <a:srgbClr val="FFFFFF"/>
                </a:solidFill>
                <a:latin typeface="Swis721 Cn BT" panose="020B0506020202030204" pitchFamily="34" charset="0"/>
              </a:rPr>
              <a:pPr eaLnBrk="1" hangingPunct="1">
                <a:defRPr/>
              </a:pPr>
              <a:t>‹#›</a:t>
            </a:fld>
            <a:endParaRPr lang="en-CA" altLang="en-US" dirty="0">
              <a:solidFill>
                <a:srgbClr val="FFFFFF"/>
              </a:solidFill>
              <a:latin typeface="Swis721 Cn BT" panose="020B0506020202030204" pitchFamily="34" charset="0"/>
            </a:endParaRPr>
          </a:p>
        </p:txBody>
      </p: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Date Placeholder 3">
            <a:extLst>
              <a:ext uri="{FF2B5EF4-FFF2-40B4-BE49-F238E27FC236}">
                <a16:creationId xmlns:a16="http://schemas.microsoft.com/office/drawing/2014/main" id="{9F9919E2-0081-981A-4AB3-B3D7FD08E1E5}"/>
              </a:ext>
            </a:extLst>
          </p:cNvPr>
          <p:cNvSpPr>
            <a:spLocks noGrp="1"/>
          </p:cNvSpPr>
          <p:nvPr>
            <p:ph type="dt" sz="half" idx="10"/>
          </p:nvPr>
        </p:nvSpPr>
        <p:spPr>
          <a:xfrm>
            <a:off x="838200" y="5480050"/>
            <a:ext cx="2743200" cy="365125"/>
          </a:xfrm>
        </p:spPr>
        <p:txBody>
          <a:bodyPr/>
          <a:lstStyle>
            <a:lvl1pPr>
              <a:defRPr/>
            </a:lvl1pPr>
          </a:lstStyle>
          <a:p>
            <a:pPr>
              <a:defRPr/>
            </a:pPr>
            <a:fld id="{475ADAB8-305B-4A9E-9309-CEF964E24AD9}" type="datetimeFigureOut">
              <a:rPr lang="en-US"/>
              <a:pPr>
                <a:defRPr/>
              </a:pPr>
              <a:t>9/6/2024</a:t>
            </a:fld>
            <a:endParaRPr lang="en-US"/>
          </a:p>
        </p:txBody>
      </p:sp>
      <p:sp>
        <p:nvSpPr>
          <p:cNvPr id="10" name="Footer Placeholder 4">
            <a:extLst>
              <a:ext uri="{FF2B5EF4-FFF2-40B4-BE49-F238E27FC236}">
                <a16:creationId xmlns:a16="http://schemas.microsoft.com/office/drawing/2014/main" id="{C0ABCAD4-1F92-AE4A-D8C6-04102EA203A7}"/>
              </a:ext>
            </a:extLst>
          </p:cNvPr>
          <p:cNvSpPr>
            <a:spLocks noGrp="1"/>
          </p:cNvSpPr>
          <p:nvPr>
            <p:ph type="ftr" sz="quarter" idx="11"/>
          </p:nvPr>
        </p:nvSpPr>
        <p:spPr/>
        <p:txBody>
          <a:bodyPr/>
          <a:lstStyle>
            <a:lvl1pPr>
              <a:defRPr/>
            </a:lvl1pPr>
          </a:lstStyle>
          <a:p>
            <a:pPr>
              <a:defRPr/>
            </a:pPr>
            <a:endParaRPr lang="en-US" dirty="0"/>
          </a:p>
        </p:txBody>
      </p:sp>
      <p:sp>
        <p:nvSpPr>
          <p:cNvPr id="11" name="Slide Number Placeholder 5">
            <a:extLst>
              <a:ext uri="{FF2B5EF4-FFF2-40B4-BE49-F238E27FC236}">
                <a16:creationId xmlns:a16="http://schemas.microsoft.com/office/drawing/2014/main" id="{DF50D79C-296E-D1BD-0E5F-2C39678D6023}"/>
              </a:ext>
            </a:extLst>
          </p:cNvPr>
          <p:cNvSpPr>
            <a:spLocks noGrp="1"/>
          </p:cNvSpPr>
          <p:nvPr>
            <p:ph type="sldNum" sz="quarter" idx="12"/>
          </p:nvPr>
        </p:nvSpPr>
        <p:spPr>
          <a:xfrm>
            <a:off x="300038" y="5721350"/>
            <a:ext cx="3738562" cy="365125"/>
          </a:xfrm>
        </p:spPr>
        <p:txBody>
          <a:bodyPr/>
          <a:lstStyle>
            <a:lvl1pPr>
              <a:defRPr smtClean="0"/>
            </a:lvl1pPr>
          </a:lstStyle>
          <a:p>
            <a:pPr>
              <a:defRPr/>
            </a:pPr>
            <a:fld id="{551619D4-B9B8-4CC2-8F2B-FFF623377008}" type="slidenum">
              <a:rPr lang="en-US" altLang="en-US"/>
              <a:pPr>
                <a:defRPr/>
              </a:pPr>
              <a:t>‹#›</a:t>
            </a:fld>
            <a:endParaRPr lang="en-US" altLang="en-US"/>
          </a:p>
        </p:txBody>
      </p:sp>
    </p:spTree>
    <p:extLst>
      <p:ext uri="{BB962C8B-B14F-4D97-AF65-F5344CB8AC3E}">
        <p14:creationId xmlns:p14="http://schemas.microsoft.com/office/powerpoint/2010/main" val="1260943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8202-50D7-800F-3A83-5161F6DBA4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98DF4DE0-1D89-7CF1-0BD5-8BD38EA67A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B55675C6-4A94-0548-97EC-D9BCA9021F8A}"/>
              </a:ext>
            </a:extLst>
          </p:cNvPr>
          <p:cNvSpPr>
            <a:spLocks noGrp="1"/>
          </p:cNvSpPr>
          <p:nvPr>
            <p:ph type="dt" sz="half" idx="10"/>
          </p:nvPr>
        </p:nvSpPr>
        <p:spPr/>
        <p:txBody>
          <a:bodyPr/>
          <a:lstStyle/>
          <a:p>
            <a:fld id="{520BE410-CC43-4DEB-9AFF-147933E5353B}" type="datetimeFigureOut">
              <a:rPr lang="en-IN" smtClean="0"/>
              <a:t>06-09-2024</a:t>
            </a:fld>
            <a:endParaRPr lang="en-IN" dirty="0"/>
          </a:p>
        </p:txBody>
      </p:sp>
      <p:sp>
        <p:nvSpPr>
          <p:cNvPr id="5" name="Footer Placeholder 4">
            <a:extLst>
              <a:ext uri="{FF2B5EF4-FFF2-40B4-BE49-F238E27FC236}">
                <a16:creationId xmlns:a16="http://schemas.microsoft.com/office/drawing/2014/main" id="{4C56D7BB-5B25-A83E-1971-00606F8D9007}"/>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43F2E1AB-33E9-D0F6-CE16-DF0FF571769C}"/>
              </a:ext>
            </a:extLst>
          </p:cNvPr>
          <p:cNvSpPr>
            <a:spLocks noGrp="1"/>
          </p:cNvSpPr>
          <p:nvPr>
            <p:ph type="sldNum" sz="quarter" idx="12"/>
          </p:nvPr>
        </p:nvSpPr>
        <p:spPr/>
        <p:txBody>
          <a:bodyPr/>
          <a:lstStyle/>
          <a:p>
            <a:fld id="{85519FB9-9C4A-4C63-9B63-BE266DF53AFC}" type="slidenum">
              <a:rPr lang="en-IN" smtClean="0"/>
              <a:t>‹#›</a:t>
            </a:fld>
            <a:endParaRPr lang="en-IN" dirty="0"/>
          </a:p>
        </p:txBody>
      </p:sp>
    </p:spTree>
    <p:extLst>
      <p:ext uri="{BB962C8B-B14F-4D97-AF65-F5344CB8AC3E}">
        <p14:creationId xmlns:p14="http://schemas.microsoft.com/office/powerpoint/2010/main" val="367284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73AFA-412C-E064-F496-E7F2A7DBC2F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A8B9E99-124F-2E3A-396A-F35129B6B6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7207B3A-0A7B-0032-DC40-F9C605B6FDC5}"/>
              </a:ext>
            </a:extLst>
          </p:cNvPr>
          <p:cNvSpPr>
            <a:spLocks noGrp="1"/>
          </p:cNvSpPr>
          <p:nvPr>
            <p:ph type="dt" sz="half" idx="10"/>
          </p:nvPr>
        </p:nvSpPr>
        <p:spPr/>
        <p:txBody>
          <a:bodyPr/>
          <a:lstStyle/>
          <a:p>
            <a:fld id="{520BE410-CC43-4DEB-9AFF-147933E5353B}" type="datetimeFigureOut">
              <a:rPr lang="en-IN" smtClean="0"/>
              <a:t>06-09-2024</a:t>
            </a:fld>
            <a:endParaRPr lang="en-IN" dirty="0"/>
          </a:p>
        </p:txBody>
      </p:sp>
      <p:sp>
        <p:nvSpPr>
          <p:cNvPr id="5" name="Footer Placeholder 4">
            <a:extLst>
              <a:ext uri="{FF2B5EF4-FFF2-40B4-BE49-F238E27FC236}">
                <a16:creationId xmlns:a16="http://schemas.microsoft.com/office/drawing/2014/main" id="{D29155B4-F173-4BA1-9A33-52C65146503E}"/>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4799988A-D9A3-68ED-4D23-C14D80FF984D}"/>
              </a:ext>
            </a:extLst>
          </p:cNvPr>
          <p:cNvSpPr>
            <a:spLocks noGrp="1"/>
          </p:cNvSpPr>
          <p:nvPr>
            <p:ph type="sldNum" sz="quarter" idx="12"/>
          </p:nvPr>
        </p:nvSpPr>
        <p:spPr/>
        <p:txBody>
          <a:bodyPr/>
          <a:lstStyle/>
          <a:p>
            <a:fld id="{85519FB9-9C4A-4C63-9B63-BE266DF53AFC}" type="slidenum">
              <a:rPr lang="en-IN" smtClean="0"/>
              <a:t>‹#›</a:t>
            </a:fld>
            <a:endParaRPr lang="en-IN" dirty="0"/>
          </a:p>
        </p:txBody>
      </p:sp>
    </p:spTree>
    <p:extLst>
      <p:ext uri="{BB962C8B-B14F-4D97-AF65-F5344CB8AC3E}">
        <p14:creationId xmlns:p14="http://schemas.microsoft.com/office/powerpoint/2010/main" val="1035547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E302E-B6A9-DD86-1647-E4E0A090A0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F125E9C-8EEA-07FA-0CED-0B97A158E3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6AA962-D762-559B-A6A7-D2B9576DA8C3}"/>
              </a:ext>
            </a:extLst>
          </p:cNvPr>
          <p:cNvSpPr>
            <a:spLocks noGrp="1"/>
          </p:cNvSpPr>
          <p:nvPr>
            <p:ph type="dt" sz="half" idx="10"/>
          </p:nvPr>
        </p:nvSpPr>
        <p:spPr/>
        <p:txBody>
          <a:bodyPr/>
          <a:lstStyle/>
          <a:p>
            <a:fld id="{520BE410-CC43-4DEB-9AFF-147933E5353B}" type="datetimeFigureOut">
              <a:rPr lang="en-IN" smtClean="0"/>
              <a:t>06-09-2024</a:t>
            </a:fld>
            <a:endParaRPr lang="en-IN" dirty="0"/>
          </a:p>
        </p:txBody>
      </p:sp>
      <p:sp>
        <p:nvSpPr>
          <p:cNvPr id="5" name="Footer Placeholder 4">
            <a:extLst>
              <a:ext uri="{FF2B5EF4-FFF2-40B4-BE49-F238E27FC236}">
                <a16:creationId xmlns:a16="http://schemas.microsoft.com/office/drawing/2014/main" id="{8BB291F2-859E-2A39-9611-0E43027D489D}"/>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6767A9F9-15A7-B5B6-96DB-22C3349ECAA0}"/>
              </a:ext>
            </a:extLst>
          </p:cNvPr>
          <p:cNvSpPr>
            <a:spLocks noGrp="1"/>
          </p:cNvSpPr>
          <p:nvPr>
            <p:ph type="sldNum" sz="quarter" idx="12"/>
          </p:nvPr>
        </p:nvSpPr>
        <p:spPr/>
        <p:txBody>
          <a:bodyPr/>
          <a:lstStyle/>
          <a:p>
            <a:fld id="{85519FB9-9C4A-4C63-9B63-BE266DF53AFC}" type="slidenum">
              <a:rPr lang="en-IN" smtClean="0"/>
              <a:t>‹#›</a:t>
            </a:fld>
            <a:endParaRPr lang="en-IN" dirty="0"/>
          </a:p>
        </p:txBody>
      </p:sp>
    </p:spTree>
    <p:extLst>
      <p:ext uri="{BB962C8B-B14F-4D97-AF65-F5344CB8AC3E}">
        <p14:creationId xmlns:p14="http://schemas.microsoft.com/office/powerpoint/2010/main" val="1154720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1">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06-09-2024</a:t>
            </a:fld>
            <a:endParaRPr lang="en-IN" dirty="0"/>
          </a:p>
        </p:txBody>
      </p:sp>
      <p:sp>
        <p:nvSpPr>
          <p:cNvPr id="5" name="Footer Placeholder 4"/>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6" name="Slide Number Placeholder 5"/>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
        <p:nvSpPr>
          <p:cNvPr id="7" name="Title Placeholder 1">
            <a:extLst>
              <a:ext uri="{FF2B5EF4-FFF2-40B4-BE49-F238E27FC236}">
                <a16:creationId xmlns:a16="http://schemas.microsoft.com/office/drawing/2014/main" id="{D1F74285-D316-A666-6E4B-84D6AC33EB81}"/>
              </a:ext>
            </a:extLst>
          </p:cNvPr>
          <p:cNvSpPr>
            <a:spLocks noGrp="1"/>
          </p:cNvSpPr>
          <p:nvPr>
            <p:ph type="title"/>
          </p:nvPr>
        </p:nvSpPr>
        <p:spPr>
          <a:xfrm>
            <a:off x="629560" y="249723"/>
            <a:ext cx="10932879" cy="577969"/>
          </a:xfrm>
          <a:prstGeom prst="rect">
            <a:avLst/>
          </a:prstGeom>
        </p:spPr>
        <p:txBody>
          <a:bodyPr vert="horz" lIns="0" tIns="45720" rIns="91440" bIns="45720" rtlCol="0" anchor="ctr">
            <a:noAutofit/>
          </a:bodyPr>
          <a:lstStyle/>
          <a:p>
            <a:r>
              <a:rPr lang="en-US" dirty="0"/>
              <a:t>Click to edit Master title style</a:t>
            </a:r>
            <a:endParaRPr lang="en-IN" dirty="0"/>
          </a:p>
        </p:txBody>
      </p:sp>
      <p:sp>
        <p:nvSpPr>
          <p:cNvPr id="8" name="Text Placeholder 2">
            <a:extLst>
              <a:ext uri="{FF2B5EF4-FFF2-40B4-BE49-F238E27FC236}">
                <a16:creationId xmlns:a16="http://schemas.microsoft.com/office/drawing/2014/main" id="{2F3EBE20-E161-C359-7A44-74EB8A1F80E6}"/>
              </a:ext>
            </a:extLst>
          </p:cNvPr>
          <p:cNvSpPr>
            <a:spLocks noGrp="1"/>
          </p:cNvSpPr>
          <p:nvPr>
            <p:ph idx="1" hasCustomPrompt="1"/>
          </p:nvPr>
        </p:nvSpPr>
        <p:spPr>
          <a:xfrm>
            <a:off x="629560" y="1036242"/>
            <a:ext cx="10932879" cy="5555299"/>
          </a:xfrm>
          <a:prstGeom prst="rect">
            <a:avLst/>
          </a:prstGeom>
        </p:spPr>
        <p:txBody>
          <a:bodyPr vert="horz" lIns="0" tIns="45720" rIns="91440" bIns="45720" rtlCol="0">
            <a:normAutofit/>
          </a:bodyPr>
          <a:lstStyle>
            <a:lvl1pPr marL="180975" indent="-180975" algn="l" defTabSz="914400" rtl="0" eaLnBrk="1" latinLnBrk="0" hangingPunct="1">
              <a:buFont typeface="Arial" panose="020B0604020202020204" pitchFamily="34" charset="0"/>
              <a:buChar char="•"/>
              <a:defRPr lang="en-US" sz="2400" kern="1200" dirty="0">
                <a:solidFill>
                  <a:schemeClr val="tx1"/>
                </a:solidFill>
                <a:latin typeface="+mn-lt"/>
                <a:ea typeface="+mn-ea"/>
                <a:cs typeface="+mn-cs"/>
              </a:defRPr>
            </a:lvl1pPr>
            <a:lvl2pPr marL="628650" indent="-171450" algn="l" defTabSz="914400" rtl="0" eaLnBrk="1" latinLnBrk="0" hangingPunct="1">
              <a:buFont typeface="Arial" panose="020B0604020202020204" pitchFamily="34" charset="0"/>
              <a:buChar char="•"/>
              <a:defRPr lang="en-US" sz="2200" kern="1200" dirty="0">
                <a:solidFill>
                  <a:schemeClr val="tx1"/>
                </a:solidFill>
                <a:latin typeface="+mn-lt"/>
                <a:ea typeface="+mn-ea"/>
                <a:cs typeface="+mn-cs"/>
              </a:defRPr>
            </a:lvl2pPr>
            <a:lvl3pPr marL="1076325" indent="-180975" algn="l" defTabSz="914400" rtl="0" eaLnBrk="1" latinLnBrk="0" hangingPunct="1">
              <a:buFont typeface="Arial" panose="020B0604020202020204" pitchFamily="34" charset="0"/>
              <a:buChar char="•"/>
              <a:defRPr lang="en-US" sz="2000" kern="1200" dirty="0">
                <a:solidFill>
                  <a:schemeClr val="tx1"/>
                </a:solidFill>
                <a:latin typeface="+mn-lt"/>
                <a:ea typeface="+mn-ea"/>
                <a:cs typeface="+mn-cs"/>
              </a:defRPr>
            </a:lvl3pPr>
            <a:lvl4pPr marL="1524000" indent="-180975" algn="l" defTabSz="914400" rtl="0" eaLnBrk="1" latinLnBrk="0" hangingPunct="1">
              <a:buFont typeface="Arial" panose="020B0604020202020204" pitchFamily="34" charset="0"/>
              <a:buChar char="•"/>
              <a:defRPr lang="en-US" sz="1800" kern="1200" dirty="0">
                <a:solidFill>
                  <a:schemeClr val="tx1"/>
                </a:solidFill>
                <a:latin typeface="+mn-lt"/>
                <a:ea typeface="+mn-ea"/>
                <a:cs typeface="+mn-cs"/>
              </a:defRPr>
            </a:lvl4pPr>
            <a:lvl5pPr marL="1885950" indent="-180975" algn="l" defTabSz="914400" rtl="0" eaLnBrk="1" latinLnBrk="0" hangingPunct="1">
              <a:buFont typeface="Arial" panose="020B0604020202020204" pitchFamily="34" charset="0"/>
              <a:buChar char="•"/>
              <a:defRPr lang="en-IN" sz="16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809136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82BDE-87CF-4C89-C386-565B392CCF3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F1FB814-A5A9-5F2A-CA18-D29BFB9C2B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E91F2F8B-61B3-36A0-2336-03F18D1162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9B482034-4F5C-344C-9D42-92E0E11AEF9D}"/>
              </a:ext>
            </a:extLst>
          </p:cNvPr>
          <p:cNvSpPr>
            <a:spLocks noGrp="1"/>
          </p:cNvSpPr>
          <p:nvPr>
            <p:ph type="dt" sz="half" idx="10"/>
          </p:nvPr>
        </p:nvSpPr>
        <p:spPr/>
        <p:txBody>
          <a:bodyPr/>
          <a:lstStyle/>
          <a:p>
            <a:fld id="{520BE410-CC43-4DEB-9AFF-147933E5353B}" type="datetimeFigureOut">
              <a:rPr lang="en-IN" smtClean="0"/>
              <a:t>06-09-2024</a:t>
            </a:fld>
            <a:endParaRPr lang="en-IN" dirty="0"/>
          </a:p>
        </p:txBody>
      </p:sp>
      <p:sp>
        <p:nvSpPr>
          <p:cNvPr id="6" name="Footer Placeholder 5">
            <a:extLst>
              <a:ext uri="{FF2B5EF4-FFF2-40B4-BE49-F238E27FC236}">
                <a16:creationId xmlns:a16="http://schemas.microsoft.com/office/drawing/2014/main" id="{3FC7492F-5460-6E94-9383-0DA3F52B5B73}"/>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0B8AB6D2-3925-51E1-6CA2-40301CAC0B8D}"/>
              </a:ext>
            </a:extLst>
          </p:cNvPr>
          <p:cNvSpPr>
            <a:spLocks noGrp="1"/>
          </p:cNvSpPr>
          <p:nvPr>
            <p:ph type="sldNum" sz="quarter" idx="12"/>
          </p:nvPr>
        </p:nvSpPr>
        <p:spPr/>
        <p:txBody>
          <a:bodyPr/>
          <a:lstStyle/>
          <a:p>
            <a:fld id="{85519FB9-9C4A-4C63-9B63-BE266DF53AFC}" type="slidenum">
              <a:rPr lang="en-IN" smtClean="0"/>
              <a:t>‹#›</a:t>
            </a:fld>
            <a:endParaRPr lang="en-IN" dirty="0"/>
          </a:p>
        </p:txBody>
      </p:sp>
    </p:spTree>
    <p:extLst>
      <p:ext uri="{BB962C8B-B14F-4D97-AF65-F5344CB8AC3E}">
        <p14:creationId xmlns:p14="http://schemas.microsoft.com/office/powerpoint/2010/main" val="2910121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7AF6A-A848-F4ED-2918-3E476095115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11A74A6-7159-E6A0-A3DD-CAA8F2B80C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9904FD-752D-3973-20AA-5479BEA6D0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FC818783-9CB0-DB0F-3842-D536B0269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4B615-7774-2694-E706-BFB79AA34F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C31C53D0-5078-AF12-5B80-00D2A01746E5}"/>
              </a:ext>
            </a:extLst>
          </p:cNvPr>
          <p:cNvSpPr>
            <a:spLocks noGrp="1"/>
          </p:cNvSpPr>
          <p:nvPr>
            <p:ph type="dt" sz="half" idx="10"/>
          </p:nvPr>
        </p:nvSpPr>
        <p:spPr/>
        <p:txBody>
          <a:bodyPr/>
          <a:lstStyle/>
          <a:p>
            <a:fld id="{520BE410-CC43-4DEB-9AFF-147933E5353B}" type="datetimeFigureOut">
              <a:rPr lang="en-IN" smtClean="0"/>
              <a:t>06-09-2024</a:t>
            </a:fld>
            <a:endParaRPr lang="en-IN" dirty="0"/>
          </a:p>
        </p:txBody>
      </p:sp>
      <p:sp>
        <p:nvSpPr>
          <p:cNvPr id="8" name="Footer Placeholder 7">
            <a:extLst>
              <a:ext uri="{FF2B5EF4-FFF2-40B4-BE49-F238E27FC236}">
                <a16:creationId xmlns:a16="http://schemas.microsoft.com/office/drawing/2014/main" id="{2D9F389C-E04D-B843-8EBB-06F31A7D61A6}"/>
              </a:ext>
            </a:extLst>
          </p:cNvPr>
          <p:cNvSpPr>
            <a:spLocks noGrp="1"/>
          </p:cNvSpPr>
          <p:nvPr>
            <p:ph type="ftr" sz="quarter" idx="11"/>
          </p:nvPr>
        </p:nvSpPr>
        <p:spPr/>
        <p:txBody>
          <a:bodyPr/>
          <a:lstStyle/>
          <a:p>
            <a:endParaRPr lang="en-IN" dirty="0"/>
          </a:p>
        </p:txBody>
      </p:sp>
      <p:sp>
        <p:nvSpPr>
          <p:cNvPr id="9" name="Slide Number Placeholder 8">
            <a:extLst>
              <a:ext uri="{FF2B5EF4-FFF2-40B4-BE49-F238E27FC236}">
                <a16:creationId xmlns:a16="http://schemas.microsoft.com/office/drawing/2014/main" id="{C7FF946B-9374-7C0F-1B31-106CC549BA19}"/>
              </a:ext>
            </a:extLst>
          </p:cNvPr>
          <p:cNvSpPr>
            <a:spLocks noGrp="1"/>
          </p:cNvSpPr>
          <p:nvPr>
            <p:ph type="sldNum" sz="quarter" idx="12"/>
          </p:nvPr>
        </p:nvSpPr>
        <p:spPr/>
        <p:txBody>
          <a:bodyPr/>
          <a:lstStyle/>
          <a:p>
            <a:fld id="{85519FB9-9C4A-4C63-9B63-BE266DF53AFC}" type="slidenum">
              <a:rPr lang="en-IN" smtClean="0"/>
              <a:t>‹#›</a:t>
            </a:fld>
            <a:endParaRPr lang="en-IN" dirty="0"/>
          </a:p>
        </p:txBody>
      </p:sp>
    </p:spTree>
    <p:extLst>
      <p:ext uri="{BB962C8B-B14F-4D97-AF65-F5344CB8AC3E}">
        <p14:creationId xmlns:p14="http://schemas.microsoft.com/office/powerpoint/2010/main" val="2640222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9F951-E600-0E11-2F7D-B72DE6279020}"/>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AE92643-483C-EDEC-C28A-89136F674542}"/>
              </a:ext>
            </a:extLst>
          </p:cNvPr>
          <p:cNvSpPr>
            <a:spLocks noGrp="1"/>
          </p:cNvSpPr>
          <p:nvPr>
            <p:ph type="dt" sz="half" idx="10"/>
          </p:nvPr>
        </p:nvSpPr>
        <p:spPr/>
        <p:txBody>
          <a:bodyPr/>
          <a:lstStyle/>
          <a:p>
            <a:fld id="{520BE410-CC43-4DEB-9AFF-147933E5353B}" type="datetimeFigureOut">
              <a:rPr lang="en-IN" smtClean="0"/>
              <a:t>06-09-2024</a:t>
            </a:fld>
            <a:endParaRPr lang="en-IN" dirty="0"/>
          </a:p>
        </p:txBody>
      </p:sp>
      <p:sp>
        <p:nvSpPr>
          <p:cNvPr id="4" name="Footer Placeholder 3">
            <a:extLst>
              <a:ext uri="{FF2B5EF4-FFF2-40B4-BE49-F238E27FC236}">
                <a16:creationId xmlns:a16="http://schemas.microsoft.com/office/drawing/2014/main" id="{DDCBBAA3-DC96-C349-E529-EEECE1B15929}"/>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D120558B-3237-D555-0F6F-44A52C86D4EF}"/>
              </a:ext>
            </a:extLst>
          </p:cNvPr>
          <p:cNvSpPr>
            <a:spLocks noGrp="1"/>
          </p:cNvSpPr>
          <p:nvPr>
            <p:ph type="sldNum" sz="quarter" idx="12"/>
          </p:nvPr>
        </p:nvSpPr>
        <p:spPr/>
        <p:txBody>
          <a:bodyPr/>
          <a:lstStyle/>
          <a:p>
            <a:fld id="{85519FB9-9C4A-4C63-9B63-BE266DF53AFC}" type="slidenum">
              <a:rPr lang="en-IN" smtClean="0"/>
              <a:t>‹#›</a:t>
            </a:fld>
            <a:endParaRPr lang="en-IN" dirty="0"/>
          </a:p>
        </p:txBody>
      </p:sp>
    </p:spTree>
    <p:extLst>
      <p:ext uri="{BB962C8B-B14F-4D97-AF65-F5344CB8AC3E}">
        <p14:creationId xmlns:p14="http://schemas.microsoft.com/office/powerpoint/2010/main" val="17949756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F15932-2EBB-0AE4-1857-FDDDD759AC20}"/>
              </a:ext>
            </a:extLst>
          </p:cNvPr>
          <p:cNvSpPr>
            <a:spLocks noGrp="1"/>
          </p:cNvSpPr>
          <p:nvPr>
            <p:ph type="dt" sz="half" idx="10"/>
          </p:nvPr>
        </p:nvSpPr>
        <p:spPr/>
        <p:txBody>
          <a:bodyPr/>
          <a:lstStyle/>
          <a:p>
            <a:fld id="{520BE410-CC43-4DEB-9AFF-147933E5353B}" type="datetimeFigureOut">
              <a:rPr lang="en-IN" smtClean="0"/>
              <a:t>06-09-2024</a:t>
            </a:fld>
            <a:endParaRPr lang="en-IN" dirty="0"/>
          </a:p>
        </p:txBody>
      </p:sp>
      <p:sp>
        <p:nvSpPr>
          <p:cNvPr id="3" name="Footer Placeholder 2">
            <a:extLst>
              <a:ext uri="{FF2B5EF4-FFF2-40B4-BE49-F238E27FC236}">
                <a16:creationId xmlns:a16="http://schemas.microsoft.com/office/drawing/2014/main" id="{3E5983FF-8A97-64D6-81C3-D8769BD17B65}"/>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F1DB9567-B22E-23D6-EA40-D5710682C10F}"/>
              </a:ext>
            </a:extLst>
          </p:cNvPr>
          <p:cNvSpPr>
            <a:spLocks noGrp="1"/>
          </p:cNvSpPr>
          <p:nvPr>
            <p:ph type="sldNum" sz="quarter" idx="12"/>
          </p:nvPr>
        </p:nvSpPr>
        <p:spPr/>
        <p:txBody>
          <a:bodyPr/>
          <a:lstStyle/>
          <a:p>
            <a:fld id="{85519FB9-9C4A-4C63-9B63-BE266DF53AFC}" type="slidenum">
              <a:rPr lang="en-IN" smtClean="0"/>
              <a:t>‹#›</a:t>
            </a:fld>
            <a:endParaRPr lang="en-IN" dirty="0"/>
          </a:p>
        </p:txBody>
      </p:sp>
    </p:spTree>
    <p:extLst>
      <p:ext uri="{BB962C8B-B14F-4D97-AF65-F5344CB8AC3E}">
        <p14:creationId xmlns:p14="http://schemas.microsoft.com/office/powerpoint/2010/main" val="27167138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3F9F9-C51C-06CF-1FAB-C1E43E3510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9BC68C9A-0B68-CCED-B8BE-609327A1F5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28D2D4EB-D6F5-E733-3057-0B1663D606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C6D328-025E-AC1F-D9C1-232EDE1FE7FD}"/>
              </a:ext>
            </a:extLst>
          </p:cNvPr>
          <p:cNvSpPr>
            <a:spLocks noGrp="1"/>
          </p:cNvSpPr>
          <p:nvPr>
            <p:ph type="dt" sz="half" idx="10"/>
          </p:nvPr>
        </p:nvSpPr>
        <p:spPr/>
        <p:txBody>
          <a:bodyPr/>
          <a:lstStyle/>
          <a:p>
            <a:fld id="{520BE410-CC43-4DEB-9AFF-147933E5353B}" type="datetimeFigureOut">
              <a:rPr lang="en-IN" smtClean="0"/>
              <a:t>06-09-2024</a:t>
            </a:fld>
            <a:endParaRPr lang="en-IN" dirty="0"/>
          </a:p>
        </p:txBody>
      </p:sp>
      <p:sp>
        <p:nvSpPr>
          <p:cNvPr id="6" name="Footer Placeholder 5">
            <a:extLst>
              <a:ext uri="{FF2B5EF4-FFF2-40B4-BE49-F238E27FC236}">
                <a16:creationId xmlns:a16="http://schemas.microsoft.com/office/drawing/2014/main" id="{4AF395F2-583D-F81A-0BAA-D1990F1555A7}"/>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0579B2D0-F14B-7501-8362-44D6F3FA39F8}"/>
              </a:ext>
            </a:extLst>
          </p:cNvPr>
          <p:cNvSpPr>
            <a:spLocks noGrp="1"/>
          </p:cNvSpPr>
          <p:nvPr>
            <p:ph type="sldNum" sz="quarter" idx="12"/>
          </p:nvPr>
        </p:nvSpPr>
        <p:spPr/>
        <p:txBody>
          <a:bodyPr/>
          <a:lstStyle/>
          <a:p>
            <a:fld id="{85519FB9-9C4A-4C63-9B63-BE266DF53AFC}" type="slidenum">
              <a:rPr lang="en-IN" smtClean="0"/>
              <a:t>‹#›</a:t>
            </a:fld>
            <a:endParaRPr lang="en-IN" dirty="0"/>
          </a:p>
        </p:txBody>
      </p:sp>
    </p:spTree>
    <p:extLst>
      <p:ext uri="{BB962C8B-B14F-4D97-AF65-F5344CB8AC3E}">
        <p14:creationId xmlns:p14="http://schemas.microsoft.com/office/powerpoint/2010/main" val="824738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5CF2-34BB-9555-5CF1-84A90CD0C5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8309CE6-CA3C-57FE-8BC2-64000996D3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a:extLst>
              <a:ext uri="{FF2B5EF4-FFF2-40B4-BE49-F238E27FC236}">
                <a16:creationId xmlns:a16="http://schemas.microsoft.com/office/drawing/2014/main" id="{15603E88-D7CC-ACCD-E646-5508440A0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91A94F-3E78-DD73-624E-D03844C163F5}"/>
              </a:ext>
            </a:extLst>
          </p:cNvPr>
          <p:cNvSpPr>
            <a:spLocks noGrp="1"/>
          </p:cNvSpPr>
          <p:nvPr>
            <p:ph type="dt" sz="half" idx="10"/>
          </p:nvPr>
        </p:nvSpPr>
        <p:spPr/>
        <p:txBody>
          <a:bodyPr/>
          <a:lstStyle/>
          <a:p>
            <a:fld id="{520BE410-CC43-4DEB-9AFF-147933E5353B}" type="datetimeFigureOut">
              <a:rPr lang="en-IN" smtClean="0"/>
              <a:t>06-09-2024</a:t>
            </a:fld>
            <a:endParaRPr lang="en-IN" dirty="0"/>
          </a:p>
        </p:txBody>
      </p:sp>
      <p:sp>
        <p:nvSpPr>
          <p:cNvPr id="6" name="Footer Placeholder 5">
            <a:extLst>
              <a:ext uri="{FF2B5EF4-FFF2-40B4-BE49-F238E27FC236}">
                <a16:creationId xmlns:a16="http://schemas.microsoft.com/office/drawing/2014/main" id="{F02C9643-FD86-A2AD-6E58-5C75AC9A14D5}"/>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9F1C30AD-404F-C4D2-A4BE-F15913DC3940}"/>
              </a:ext>
            </a:extLst>
          </p:cNvPr>
          <p:cNvSpPr>
            <a:spLocks noGrp="1"/>
          </p:cNvSpPr>
          <p:nvPr>
            <p:ph type="sldNum" sz="quarter" idx="12"/>
          </p:nvPr>
        </p:nvSpPr>
        <p:spPr/>
        <p:txBody>
          <a:bodyPr/>
          <a:lstStyle/>
          <a:p>
            <a:fld id="{85519FB9-9C4A-4C63-9B63-BE266DF53AFC}" type="slidenum">
              <a:rPr lang="en-IN" smtClean="0"/>
              <a:t>‹#›</a:t>
            </a:fld>
            <a:endParaRPr lang="en-IN" dirty="0"/>
          </a:p>
        </p:txBody>
      </p:sp>
    </p:spTree>
    <p:extLst>
      <p:ext uri="{BB962C8B-B14F-4D97-AF65-F5344CB8AC3E}">
        <p14:creationId xmlns:p14="http://schemas.microsoft.com/office/powerpoint/2010/main" val="16505024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804D1-6DAC-6681-C620-ED27E02D6FC0}"/>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AFB94EF-3A89-FFD5-11E4-0783F3C26A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4896990-BA78-19CB-5746-BC020BB58EC2}"/>
              </a:ext>
            </a:extLst>
          </p:cNvPr>
          <p:cNvSpPr>
            <a:spLocks noGrp="1"/>
          </p:cNvSpPr>
          <p:nvPr>
            <p:ph type="dt" sz="half" idx="10"/>
          </p:nvPr>
        </p:nvSpPr>
        <p:spPr/>
        <p:txBody>
          <a:bodyPr/>
          <a:lstStyle/>
          <a:p>
            <a:fld id="{520BE410-CC43-4DEB-9AFF-147933E5353B}" type="datetimeFigureOut">
              <a:rPr lang="en-IN" smtClean="0"/>
              <a:t>06-09-2024</a:t>
            </a:fld>
            <a:endParaRPr lang="en-IN" dirty="0"/>
          </a:p>
        </p:txBody>
      </p:sp>
      <p:sp>
        <p:nvSpPr>
          <p:cNvPr id="5" name="Footer Placeholder 4">
            <a:extLst>
              <a:ext uri="{FF2B5EF4-FFF2-40B4-BE49-F238E27FC236}">
                <a16:creationId xmlns:a16="http://schemas.microsoft.com/office/drawing/2014/main" id="{4B871E85-ED53-B1B2-86C2-ED4B39AA5B27}"/>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D092FF01-FA79-5C39-B78B-95B6A7B7DF34}"/>
              </a:ext>
            </a:extLst>
          </p:cNvPr>
          <p:cNvSpPr>
            <a:spLocks noGrp="1"/>
          </p:cNvSpPr>
          <p:nvPr>
            <p:ph type="sldNum" sz="quarter" idx="12"/>
          </p:nvPr>
        </p:nvSpPr>
        <p:spPr/>
        <p:txBody>
          <a:bodyPr/>
          <a:lstStyle/>
          <a:p>
            <a:fld id="{85519FB9-9C4A-4C63-9B63-BE266DF53AFC}" type="slidenum">
              <a:rPr lang="en-IN" smtClean="0"/>
              <a:t>‹#›</a:t>
            </a:fld>
            <a:endParaRPr lang="en-IN" dirty="0"/>
          </a:p>
        </p:txBody>
      </p:sp>
    </p:spTree>
    <p:extLst>
      <p:ext uri="{BB962C8B-B14F-4D97-AF65-F5344CB8AC3E}">
        <p14:creationId xmlns:p14="http://schemas.microsoft.com/office/powerpoint/2010/main" val="30092663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23AF9E-3832-B34F-72C8-EB09CEB57F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BE14653-53E1-B5D8-E9A6-ABB2665FB7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A7A1FDF-40B0-365F-DB47-FE7C27F82870}"/>
              </a:ext>
            </a:extLst>
          </p:cNvPr>
          <p:cNvSpPr>
            <a:spLocks noGrp="1"/>
          </p:cNvSpPr>
          <p:nvPr>
            <p:ph type="dt" sz="half" idx="10"/>
          </p:nvPr>
        </p:nvSpPr>
        <p:spPr/>
        <p:txBody>
          <a:bodyPr/>
          <a:lstStyle/>
          <a:p>
            <a:fld id="{520BE410-CC43-4DEB-9AFF-147933E5353B}" type="datetimeFigureOut">
              <a:rPr lang="en-IN" smtClean="0"/>
              <a:t>06-09-2024</a:t>
            </a:fld>
            <a:endParaRPr lang="en-IN" dirty="0"/>
          </a:p>
        </p:txBody>
      </p:sp>
      <p:sp>
        <p:nvSpPr>
          <p:cNvPr id="5" name="Footer Placeholder 4">
            <a:extLst>
              <a:ext uri="{FF2B5EF4-FFF2-40B4-BE49-F238E27FC236}">
                <a16:creationId xmlns:a16="http://schemas.microsoft.com/office/drawing/2014/main" id="{5072D991-685B-5D56-3407-C2E0C29454F3}"/>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599E0BE1-2058-0DA3-87D1-3E6FAB0AAE9E}"/>
              </a:ext>
            </a:extLst>
          </p:cNvPr>
          <p:cNvSpPr>
            <a:spLocks noGrp="1"/>
          </p:cNvSpPr>
          <p:nvPr>
            <p:ph type="sldNum" sz="quarter" idx="12"/>
          </p:nvPr>
        </p:nvSpPr>
        <p:spPr/>
        <p:txBody>
          <a:bodyPr/>
          <a:lstStyle/>
          <a:p>
            <a:fld id="{85519FB9-9C4A-4C63-9B63-BE266DF53AFC}" type="slidenum">
              <a:rPr lang="en-IN" smtClean="0"/>
              <a:t>‹#›</a:t>
            </a:fld>
            <a:endParaRPr lang="en-IN" dirty="0"/>
          </a:p>
        </p:txBody>
      </p:sp>
    </p:spTree>
    <p:extLst>
      <p:ext uri="{BB962C8B-B14F-4D97-AF65-F5344CB8AC3E}">
        <p14:creationId xmlns:p14="http://schemas.microsoft.com/office/powerpoint/2010/main" val="1767763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2">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06-09-2024</a:t>
            </a:fld>
            <a:endParaRPr lang="en-IN" dirty="0"/>
          </a:p>
        </p:txBody>
      </p:sp>
      <p:sp>
        <p:nvSpPr>
          <p:cNvPr id="5" name="Footer Placeholder 4"/>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6" name="Slide Number Placeholder 5"/>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
        <p:nvSpPr>
          <p:cNvPr id="7" name="Title Placeholder 1">
            <a:extLst>
              <a:ext uri="{FF2B5EF4-FFF2-40B4-BE49-F238E27FC236}">
                <a16:creationId xmlns:a16="http://schemas.microsoft.com/office/drawing/2014/main" id="{D1F74285-D316-A666-6E4B-84D6AC33EB81}"/>
              </a:ext>
            </a:extLst>
          </p:cNvPr>
          <p:cNvSpPr>
            <a:spLocks noGrp="1"/>
          </p:cNvSpPr>
          <p:nvPr>
            <p:ph type="title"/>
          </p:nvPr>
        </p:nvSpPr>
        <p:spPr>
          <a:xfrm>
            <a:off x="629560" y="249723"/>
            <a:ext cx="10932879" cy="577969"/>
          </a:xfrm>
          <a:prstGeom prst="rect">
            <a:avLst/>
          </a:prstGeom>
        </p:spPr>
        <p:txBody>
          <a:bodyPr vert="horz" lIns="0" tIns="45720" rIns="90000" bIns="45720" rtlCol="0" anchor="ctr">
            <a:noAutofit/>
          </a:bodyPr>
          <a:lstStyle/>
          <a:p>
            <a:r>
              <a:rPr lang="en-US" dirty="0"/>
              <a:t>Click to edit Master title style</a:t>
            </a:r>
            <a:endParaRPr lang="en-IN" dirty="0"/>
          </a:p>
        </p:txBody>
      </p:sp>
      <p:sp>
        <p:nvSpPr>
          <p:cNvPr id="8" name="Text Placeholder 2">
            <a:extLst>
              <a:ext uri="{FF2B5EF4-FFF2-40B4-BE49-F238E27FC236}">
                <a16:creationId xmlns:a16="http://schemas.microsoft.com/office/drawing/2014/main" id="{2F3EBE20-E161-C359-7A44-74EB8A1F80E6}"/>
              </a:ext>
            </a:extLst>
          </p:cNvPr>
          <p:cNvSpPr>
            <a:spLocks noGrp="1"/>
          </p:cNvSpPr>
          <p:nvPr>
            <p:ph idx="1" hasCustomPrompt="1"/>
          </p:nvPr>
        </p:nvSpPr>
        <p:spPr>
          <a:xfrm>
            <a:off x="0" y="1036242"/>
            <a:ext cx="12192000" cy="5572035"/>
          </a:xfrm>
          <a:prstGeom prst="rect">
            <a:avLst/>
          </a:prstGeom>
        </p:spPr>
        <p:txBody>
          <a:bodyPr vert="horz" lIns="180000" tIns="45720" rIns="91440" bIns="45720" rtlCol="0">
            <a:normAutofit/>
          </a:bodyPr>
          <a:lstStyle>
            <a:lvl2pPr marL="628650" indent="-180975">
              <a:buFont typeface="Arial" panose="020B0604020202020204" pitchFamily="34" charset="0"/>
              <a:buChar char="•"/>
              <a:defRPr sz="2400"/>
            </a:lvl2pPr>
            <a:lvl3pPr marL="1076325" indent="-161925">
              <a:buFont typeface="Arial" panose="020B0604020202020204" pitchFamily="34" charset="0"/>
              <a:buChar char="•"/>
              <a:defRPr sz="2200"/>
            </a:lvl3pPr>
            <a:lvl4pPr marL="1524000" indent="-152400">
              <a:buFont typeface="Arial" panose="020B0604020202020204" pitchFamily="34" charset="0"/>
              <a:buChar char="•"/>
              <a:defRPr sz="2000"/>
            </a:lvl4pPr>
            <a:lvl5pPr marL="1971675" indent="-142875">
              <a:buFont typeface="Arial" panose="020B0604020202020204" pitchFamily="34" charset="0"/>
              <a:buChar char="•"/>
              <a:defRPr/>
            </a:lvl5pPr>
            <a:lvl6pPr marL="2419350" indent="-133350">
              <a:buFont typeface="Arial" panose="020B0604020202020204" pitchFamily="34" charset="0"/>
              <a:buChar char="•"/>
              <a:defRPr sz="1600"/>
            </a:lvl6pPr>
          </a:lstStyle>
          <a:p>
            <a:pPr lvl="1"/>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endParaRPr lang="en-IN" dirty="0"/>
          </a:p>
        </p:txBody>
      </p:sp>
    </p:spTree>
    <p:extLst>
      <p:ext uri="{BB962C8B-B14F-4D97-AF65-F5344CB8AC3E}">
        <p14:creationId xmlns:p14="http://schemas.microsoft.com/office/powerpoint/2010/main" val="2572148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dividual Modu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1102" y="5848708"/>
            <a:ext cx="10955547" cy="500334"/>
          </a:xfrm>
        </p:spPr>
        <p:txBody>
          <a:bodyPr anchor="ctr"/>
          <a:lstStyle>
            <a:lvl1pPr algn="ctr">
              <a:defRPr sz="3600">
                <a:latin typeface="Swis721 Cn BT" panose="020B0506020202030204" pitchFamily="34" charset="0"/>
              </a:defRPr>
            </a:lvl1pPr>
          </a:lstStyle>
          <a:p>
            <a:r>
              <a:rPr lang="en-US" dirty="0"/>
              <a:t>Click to edit Master title style</a:t>
            </a:r>
            <a:endParaRPr lang="en-IN" dirty="0"/>
          </a:p>
        </p:txBody>
      </p:sp>
      <p:sp>
        <p:nvSpPr>
          <p:cNvPr id="4" name="Date Placeholder 3"/>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06-09-2024</a:t>
            </a:fld>
            <a:endParaRPr lang="en-IN" dirty="0"/>
          </a:p>
        </p:txBody>
      </p:sp>
      <p:sp>
        <p:nvSpPr>
          <p:cNvPr id="5" name="Footer Placeholder 4"/>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6" name="Slide Number Placeholder 5"/>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
        <p:nvSpPr>
          <p:cNvPr id="7" name="Content Placeholder 2">
            <a:extLst>
              <a:ext uri="{FF2B5EF4-FFF2-40B4-BE49-F238E27FC236}">
                <a16:creationId xmlns:a16="http://schemas.microsoft.com/office/drawing/2014/main" id="{82495392-2AF8-AE67-1D32-F1C3F1BE93F5}"/>
              </a:ext>
            </a:extLst>
          </p:cNvPr>
          <p:cNvSpPr>
            <a:spLocks noGrp="1"/>
          </p:cNvSpPr>
          <p:nvPr>
            <p:ph sz="half" idx="1"/>
          </p:nvPr>
        </p:nvSpPr>
        <p:spPr>
          <a:xfrm>
            <a:off x="-1" y="-1"/>
            <a:ext cx="12197751" cy="5408763"/>
          </a:xfrm>
          <a:prstGeom prst="rect">
            <a:avLst/>
          </a:prstGeom>
        </p:spPr>
        <p:txBody>
          <a:bodyPr lIns="612000"/>
          <a:lstStyle>
            <a:lvl1pPr marL="180975" indent="-180975">
              <a:defRPr>
                <a:latin typeface="Swis721 Cn BT" panose="020B0506020202030204" pitchFamily="34" charset="0"/>
              </a:defRPr>
            </a:lvl1pPr>
            <a:lvl2pPr marL="628650" indent="-171450">
              <a:defRPr>
                <a:latin typeface="Swis721 Cn BT" panose="020B0506020202030204" pitchFamily="34" charset="0"/>
              </a:defRPr>
            </a:lvl2pPr>
            <a:lvl3pPr marL="1076325" indent="-180975">
              <a:defRPr>
                <a:latin typeface="Swis721 Cn BT" panose="020B0506020202030204" pitchFamily="34" charset="0"/>
              </a:defRPr>
            </a:lvl3pPr>
            <a:lvl4pPr marL="1524000" indent="-152400">
              <a:defRPr>
                <a:latin typeface="Swis721 Cn BT" panose="020B0506020202030204" pitchFamily="34" charset="0"/>
              </a:defRPr>
            </a:lvl4pPr>
            <a:lvl5pPr marL="1971675" indent="-142875">
              <a:defRPr>
                <a:latin typeface="Swis721 Cn BT" panose="020B05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74278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Photo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wis721 Cn BT" panose="020B0506020202030204" pitchFamily="34" charset="0"/>
              </a:defRPr>
            </a:lvl1pPr>
          </a:lstStyle>
          <a:p>
            <a:r>
              <a:rPr lang="en-US" dirty="0"/>
              <a:t>Click to edit Master title style</a:t>
            </a:r>
            <a:endParaRPr lang="en-IN" dirty="0"/>
          </a:p>
        </p:txBody>
      </p:sp>
      <p:sp>
        <p:nvSpPr>
          <p:cNvPr id="5" name="Date Placeholder 4"/>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06-09-2024</a:t>
            </a:fld>
            <a:endParaRPr lang="en-IN" dirty="0"/>
          </a:p>
        </p:txBody>
      </p:sp>
      <p:sp>
        <p:nvSpPr>
          <p:cNvPr id="6" name="Footer Placeholder 5"/>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7" name="Slide Number Placeholder 6"/>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
        <p:nvSpPr>
          <p:cNvPr id="8" name="Content Placeholder 3">
            <a:extLst>
              <a:ext uri="{FF2B5EF4-FFF2-40B4-BE49-F238E27FC236}">
                <a16:creationId xmlns:a16="http://schemas.microsoft.com/office/drawing/2014/main" id="{8E824D19-EC8C-9390-1DAA-76985A94BC74}"/>
              </a:ext>
            </a:extLst>
          </p:cNvPr>
          <p:cNvSpPr>
            <a:spLocks noGrp="1"/>
          </p:cNvSpPr>
          <p:nvPr>
            <p:ph sz="half" idx="2"/>
          </p:nvPr>
        </p:nvSpPr>
        <p:spPr>
          <a:xfrm>
            <a:off x="0" y="1038224"/>
            <a:ext cx="6096000" cy="5570052"/>
          </a:xfrm>
          <a:prstGeom prst="rect">
            <a:avLst/>
          </a:prstGeom>
        </p:spPr>
        <p:txBody>
          <a:bodyPr/>
          <a:lstStyle>
            <a:lvl1pPr marL="895350" indent="-266700">
              <a:defRPr>
                <a:latin typeface="Swis721 Cn BT" panose="020B0506020202030204" pitchFamily="34" charset="0"/>
              </a:defRPr>
            </a:lvl1pPr>
            <a:lvl2pPr marL="1162050" indent="-266700">
              <a:defRPr>
                <a:latin typeface="Swis721 Cn BT" panose="020B0506020202030204" pitchFamily="34" charset="0"/>
              </a:defRPr>
            </a:lvl2pPr>
            <a:lvl3pPr marL="1438275" indent="-266700">
              <a:defRPr>
                <a:latin typeface="Swis721 Cn BT" panose="020B0506020202030204" pitchFamily="34" charset="0"/>
              </a:defRPr>
            </a:lvl3pPr>
            <a:lvl4pPr marL="1704975" indent="-266700">
              <a:defRPr>
                <a:latin typeface="Swis721 Cn BT" panose="020B0506020202030204" pitchFamily="34" charset="0"/>
              </a:defRPr>
            </a:lvl4pPr>
            <a:lvl5pPr marL="1971675" indent="-266700">
              <a:defRPr>
                <a:latin typeface="Swis721 Cn BT" panose="020B05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3">
            <a:extLst>
              <a:ext uri="{FF2B5EF4-FFF2-40B4-BE49-F238E27FC236}">
                <a16:creationId xmlns:a16="http://schemas.microsoft.com/office/drawing/2014/main" id="{3CCEDC3D-B3F8-BAE9-57D2-36A8B4852958}"/>
              </a:ext>
            </a:extLst>
          </p:cNvPr>
          <p:cNvSpPr>
            <a:spLocks noGrp="1"/>
          </p:cNvSpPr>
          <p:nvPr>
            <p:ph sz="half" idx="13"/>
          </p:nvPr>
        </p:nvSpPr>
        <p:spPr>
          <a:xfrm>
            <a:off x="6096000" y="1038224"/>
            <a:ext cx="6096000" cy="5570052"/>
          </a:xfrm>
          <a:prstGeom prst="rect">
            <a:avLst/>
          </a:prstGeom>
        </p:spPr>
        <p:txBody>
          <a:bodyPr/>
          <a:lstStyle>
            <a:lvl1pPr marL="266700" indent="-180975">
              <a:defRPr>
                <a:latin typeface="Swis721 Cn BT" panose="020B0506020202030204" pitchFamily="34" charset="0"/>
              </a:defRPr>
            </a:lvl1pPr>
            <a:lvl2pPr marL="447675" indent="-180975">
              <a:defRPr>
                <a:latin typeface="Swis721 Cn BT" panose="020B0506020202030204" pitchFamily="34" charset="0"/>
              </a:defRPr>
            </a:lvl2pPr>
            <a:lvl3pPr marL="628650" indent="-180975">
              <a:defRPr>
                <a:latin typeface="Swis721 Cn BT" panose="020B0506020202030204" pitchFamily="34" charset="0"/>
              </a:defRPr>
            </a:lvl3pPr>
            <a:lvl4pPr marL="809625" indent="-180975">
              <a:defRPr>
                <a:latin typeface="Swis721 Cn BT" panose="020B0506020202030204" pitchFamily="34" charset="0"/>
              </a:defRPr>
            </a:lvl4pPr>
            <a:lvl5pPr marL="990600" indent="-180975">
              <a:defRPr>
                <a:latin typeface="Swis721 Cn BT" panose="020B05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871908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560" y="1157288"/>
            <a:ext cx="5390241" cy="823912"/>
          </a:xfrm>
          <a:prstGeom prst="rect">
            <a:avLst/>
          </a:prstGeom>
        </p:spPr>
        <p:txBody>
          <a:bodyPr anchor="ctr"/>
          <a:lstStyle>
            <a:lvl1pPr marL="85725" indent="0">
              <a:buNone/>
              <a:defRPr sz="2400" b="1">
                <a:latin typeface="Swis721 Cn BT" panose="020B05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560" y="1981200"/>
            <a:ext cx="5390241" cy="4208463"/>
          </a:xfrm>
          <a:prstGeom prst="rect">
            <a:avLst/>
          </a:prstGeom>
        </p:spPr>
        <p:txBody>
          <a:bodyPr/>
          <a:lstStyle>
            <a:lvl1pPr>
              <a:defRPr>
                <a:latin typeface="Swis721 Cn BT" panose="020B0506020202030204" pitchFamily="34" charset="0"/>
              </a:defRPr>
            </a:lvl1pPr>
            <a:lvl2pPr>
              <a:defRPr>
                <a:latin typeface="Swis721 Cn BT" panose="020B0506020202030204" pitchFamily="34" charset="0"/>
              </a:defRPr>
            </a:lvl2pPr>
            <a:lvl3pPr>
              <a:defRPr>
                <a:latin typeface="Swis721 Cn BT" panose="020B0506020202030204" pitchFamily="34" charset="0"/>
              </a:defRPr>
            </a:lvl3pPr>
            <a:lvl4pPr>
              <a:defRPr>
                <a:latin typeface="Swis721 Cn BT" panose="020B0506020202030204" pitchFamily="34" charset="0"/>
              </a:defRPr>
            </a:lvl4pPr>
            <a:lvl5pPr>
              <a:defRPr>
                <a:latin typeface="Swis721 Cn BT" panose="020B05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Text Placeholder 4"/>
          <p:cNvSpPr>
            <a:spLocks noGrp="1"/>
          </p:cNvSpPr>
          <p:nvPr>
            <p:ph type="body" sz="quarter" idx="3"/>
          </p:nvPr>
        </p:nvSpPr>
        <p:spPr>
          <a:xfrm>
            <a:off x="6172198" y="1157288"/>
            <a:ext cx="5390241" cy="823912"/>
          </a:xfrm>
          <a:prstGeom prst="rect">
            <a:avLst/>
          </a:prstGeom>
        </p:spPr>
        <p:txBody>
          <a:bodyPr anchor="ctr"/>
          <a:lstStyle>
            <a:lvl1pPr marL="85725" indent="0">
              <a:buNone/>
              <a:defRPr sz="2400" b="1">
                <a:latin typeface="Swis721 Cn BT" panose="020B05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198" y="1981200"/>
            <a:ext cx="5390241" cy="4208463"/>
          </a:xfrm>
          <a:prstGeom prst="rect">
            <a:avLst/>
          </a:prstGeom>
        </p:spPr>
        <p:txBody>
          <a:bodyPr/>
          <a:lstStyle>
            <a:lvl1pPr>
              <a:defRPr>
                <a:latin typeface="Swis721 Cn BT" panose="020B0506020202030204" pitchFamily="34" charset="0"/>
              </a:defRPr>
            </a:lvl1pPr>
            <a:lvl2pPr>
              <a:defRPr>
                <a:latin typeface="Swis721 Cn BT" panose="020B0506020202030204" pitchFamily="34" charset="0"/>
              </a:defRPr>
            </a:lvl2pPr>
            <a:lvl3pPr>
              <a:defRPr>
                <a:latin typeface="Swis721 Cn BT" panose="020B0506020202030204" pitchFamily="34" charset="0"/>
              </a:defRPr>
            </a:lvl3pPr>
            <a:lvl4pPr>
              <a:defRPr>
                <a:latin typeface="Swis721 Cn BT" panose="020B0506020202030204" pitchFamily="34" charset="0"/>
              </a:defRPr>
            </a:lvl4pPr>
            <a:lvl5pPr>
              <a:defRPr>
                <a:latin typeface="Swis721 Cn BT" panose="020B05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Date Placeholder 6"/>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06-09-2024</a:t>
            </a:fld>
            <a:endParaRPr lang="en-IN" dirty="0"/>
          </a:p>
        </p:txBody>
      </p:sp>
      <p:sp>
        <p:nvSpPr>
          <p:cNvPr id="8" name="Footer Placeholder 7"/>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9" name="Slide Number Placeholder 8"/>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
        <p:nvSpPr>
          <p:cNvPr id="10" name="Title 1">
            <a:extLst>
              <a:ext uri="{FF2B5EF4-FFF2-40B4-BE49-F238E27FC236}">
                <a16:creationId xmlns:a16="http://schemas.microsoft.com/office/drawing/2014/main" id="{080ED4C4-C693-BC5F-3005-59F32148821C}"/>
              </a:ext>
            </a:extLst>
          </p:cNvPr>
          <p:cNvSpPr>
            <a:spLocks noGrp="1"/>
          </p:cNvSpPr>
          <p:nvPr>
            <p:ph type="title"/>
          </p:nvPr>
        </p:nvSpPr>
        <p:spPr>
          <a:xfrm>
            <a:off x="629560" y="249723"/>
            <a:ext cx="10932879" cy="577969"/>
          </a:xfrm>
        </p:spPr>
        <p:txBody>
          <a:bodyPr/>
          <a:lstStyle>
            <a:lvl1pPr>
              <a:defRPr>
                <a:latin typeface="Swis721 Cn BT" panose="020B0506020202030204" pitchFamily="34" charset="0"/>
              </a:defRPr>
            </a:lvl1pPr>
          </a:lstStyle>
          <a:p>
            <a:r>
              <a:rPr lang="en-US" dirty="0"/>
              <a:t>Click to edit Master title style</a:t>
            </a:r>
            <a:endParaRPr lang="en-IN" dirty="0"/>
          </a:p>
        </p:txBody>
      </p:sp>
    </p:spTree>
    <p:extLst>
      <p:ext uri="{BB962C8B-B14F-4D97-AF65-F5344CB8AC3E}">
        <p14:creationId xmlns:p14="http://schemas.microsoft.com/office/powerpoint/2010/main" val="2761648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wis721 Cn BT" panose="020B0506020202030204" pitchFamily="34" charset="0"/>
              </a:defRPr>
            </a:lvl1pPr>
          </a:lstStyle>
          <a:p>
            <a:r>
              <a:rPr lang="en-US" dirty="0"/>
              <a:t>Click to edit Master title style</a:t>
            </a:r>
            <a:endParaRPr lang="en-IN" dirty="0"/>
          </a:p>
        </p:txBody>
      </p:sp>
      <p:sp>
        <p:nvSpPr>
          <p:cNvPr id="3" name="Date Placeholder 2"/>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06-09-2024</a:t>
            </a:fld>
            <a:endParaRPr lang="en-IN" dirty="0"/>
          </a:p>
        </p:txBody>
      </p:sp>
      <p:sp>
        <p:nvSpPr>
          <p:cNvPr id="4" name="Footer Placeholder 3"/>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5" name="Slide Number Placeholder 4"/>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extLst>
      <p:ext uri="{BB962C8B-B14F-4D97-AF65-F5344CB8AC3E}">
        <p14:creationId xmlns:p14="http://schemas.microsoft.com/office/powerpoint/2010/main" val="3275437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06-09-2024</a:t>
            </a:fld>
            <a:endParaRPr lang="en-IN" dirty="0"/>
          </a:p>
        </p:txBody>
      </p:sp>
      <p:sp>
        <p:nvSpPr>
          <p:cNvPr id="3" name="Footer Placeholder 2"/>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4" name="Slide Number Placeholder 3"/>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extLst>
      <p:ext uri="{BB962C8B-B14F-4D97-AF65-F5344CB8AC3E}">
        <p14:creationId xmlns:p14="http://schemas.microsoft.com/office/powerpoint/2010/main" val="794853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Swis721 Cn BT" panose="020B0506020202030204" pitchFamily="34" charset="0"/>
              </a:defRPr>
            </a:lvl1pPr>
          </a:lstStyle>
          <a:p>
            <a:r>
              <a:rPr lang="en-US" dirty="0"/>
              <a:t>Click to edit Master title style</a:t>
            </a:r>
            <a:endParaRPr lang="en-IN"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atin typeface="Swis721 Cn BT" panose="020B0506020202030204" pitchFamily="34" charset="0"/>
              </a:defRPr>
            </a:lvl1pPr>
            <a:lvl2pPr>
              <a:defRPr sz="2800">
                <a:latin typeface="Swis721 Cn BT" panose="020B0506020202030204" pitchFamily="34" charset="0"/>
              </a:defRPr>
            </a:lvl2pPr>
            <a:lvl3pPr>
              <a:defRPr sz="2400">
                <a:latin typeface="Swis721 Cn BT" panose="020B0506020202030204" pitchFamily="34" charset="0"/>
              </a:defRPr>
            </a:lvl3pPr>
            <a:lvl4pPr>
              <a:defRPr sz="2000">
                <a:latin typeface="Swis721 Cn BT" panose="020B0506020202030204" pitchFamily="34" charset="0"/>
              </a:defRPr>
            </a:lvl4pPr>
            <a:lvl5pPr>
              <a:defRPr sz="2000">
                <a:latin typeface="Swis721 Cn BT" panose="020B0506020202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Swis721 Cn BT" panose="020B0506020202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06-09-2024</a:t>
            </a:fld>
            <a:endParaRPr lang="en-IN" dirty="0"/>
          </a:p>
        </p:txBody>
      </p:sp>
      <p:sp>
        <p:nvSpPr>
          <p:cNvPr id="6" name="Footer Placeholder 5"/>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7" name="Slide Number Placeholder 6"/>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extLst>
      <p:ext uri="{BB962C8B-B14F-4D97-AF65-F5344CB8AC3E}">
        <p14:creationId xmlns:p14="http://schemas.microsoft.com/office/powerpoint/2010/main" val="4072391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9196" y="252372"/>
            <a:ext cx="10932879" cy="577969"/>
          </a:xfrm>
          <a:prstGeom prst="rect">
            <a:avLst/>
          </a:prstGeom>
        </p:spPr>
        <p:txBody>
          <a:bodyPr vert="horz" lIns="0" tIns="45720" rIns="91440" bIns="45720" rtlCol="0" anchor="ctr">
            <a:noAutofit/>
          </a:bodyPr>
          <a:lstStyle/>
          <a:p>
            <a:r>
              <a:rPr lang="en-US" dirty="0"/>
              <a:t>Click to edit Master title style</a:t>
            </a:r>
            <a:endParaRPr lang="en-IN" dirty="0"/>
          </a:p>
        </p:txBody>
      </p:sp>
      <p:sp>
        <p:nvSpPr>
          <p:cNvPr id="3" name="Text Placeholder 2"/>
          <p:cNvSpPr>
            <a:spLocks noGrp="1"/>
          </p:cNvSpPr>
          <p:nvPr>
            <p:ph type="body" idx="1"/>
          </p:nvPr>
        </p:nvSpPr>
        <p:spPr>
          <a:xfrm>
            <a:off x="629560" y="1036242"/>
            <a:ext cx="10932879" cy="5555299"/>
          </a:xfrm>
          <a:prstGeom prst="rect">
            <a:avLst/>
          </a:prstGeom>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wis721 Cn BT" panose="020B0506020202030204" pitchFamily="34" charset="0"/>
              </a:defRPr>
            </a:lvl1pPr>
          </a:lstStyle>
          <a:p>
            <a:fld id="{1D1F399B-66F8-410B-BC10-53BC70ADDC32}" type="datetimeFigureOut">
              <a:rPr lang="en-IN" smtClean="0"/>
              <a:pPr/>
              <a:t>06-09-2024</a:t>
            </a:fld>
            <a:endParaRPr lang="en-IN"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wis721 Cn BT" panose="020B0506020202030204" pitchFamily="34" charset="0"/>
              </a:defRPr>
            </a:lvl1pPr>
          </a:lstStyle>
          <a:p>
            <a:endParaRPr lang="en-IN"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wis721 Cn BT" panose="020B0506020202030204" pitchFamily="34" charset="0"/>
              </a:defRPr>
            </a:lvl1pPr>
          </a:lstStyle>
          <a:p>
            <a:fld id="{360A5280-CC13-4BA4-BED6-ED44419E581B}" type="slidenum">
              <a:rPr lang="en-IN" smtClean="0"/>
              <a:pPr/>
              <a:t>‹#›</a:t>
            </a:fld>
            <a:endParaRPr lang="en-IN" dirty="0"/>
          </a:p>
        </p:txBody>
      </p:sp>
      <p:sp>
        <p:nvSpPr>
          <p:cNvPr id="7" name="Rectangle 6"/>
          <p:cNvSpPr/>
          <p:nvPr userDrawn="1"/>
        </p:nvSpPr>
        <p:spPr>
          <a:xfrm>
            <a:off x="3616960" y="6615404"/>
            <a:ext cx="8575040" cy="242596"/>
          </a:xfrm>
          <a:prstGeom prst="rect">
            <a:avLst/>
          </a:prstGeom>
          <a:solidFill>
            <a:srgbClr val="01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sp>
        <p:nvSpPr>
          <p:cNvPr id="8" name="Rectangle 7"/>
          <p:cNvSpPr/>
          <p:nvPr userDrawn="1"/>
        </p:nvSpPr>
        <p:spPr>
          <a:xfrm>
            <a:off x="0" y="6615404"/>
            <a:ext cx="9593582" cy="245890"/>
          </a:xfrm>
          <a:prstGeom prst="rect">
            <a:avLst/>
          </a:prstGeom>
          <a:solidFill>
            <a:srgbClr val="42C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sp>
        <p:nvSpPr>
          <p:cNvPr id="9" name="TextBox 8"/>
          <p:cNvSpPr txBox="1"/>
          <p:nvPr userDrawn="1"/>
        </p:nvSpPr>
        <p:spPr>
          <a:xfrm flipH="1">
            <a:off x="1440457" y="6596042"/>
            <a:ext cx="3162723" cy="307777"/>
          </a:xfrm>
          <a:prstGeom prst="rect">
            <a:avLst/>
          </a:prstGeom>
          <a:noFill/>
        </p:spPr>
        <p:txBody>
          <a:bodyPr wrap="square" rtlCol="0">
            <a:spAutoFit/>
          </a:bodyPr>
          <a:lstStyle/>
          <a:p>
            <a:r>
              <a:rPr lang="en-IN" sz="1400" dirty="0">
                <a:latin typeface="Swis721 Cn BT" panose="020B0506020202030204" pitchFamily="34" charset="0"/>
              </a:rPr>
              <a:t>First Time Manager</a:t>
            </a:r>
          </a:p>
        </p:txBody>
      </p:sp>
      <p:sp>
        <p:nvSpPr>
          <p:cNvPr id="11" name="TextBox 10"/>
          <p:cNvSpPr txBox="1"/>
          <p:nvPr userDrawn="1"/>
        </p:nvSpPr>
        <p:spPr>
          <a:xfrm flipH="1">
            <a:off x="5484208" y="6577380"/>
            <a:ext cx="2245364" cy="307777"/>
          </a:xfrm>
          <a:prstGeom prst="rect">
            <a:avLst/>
          </a:prstGeom>
          <a:noFill/>
        </p:spPr>
        <p:txBody>
          <a:bodyPr wrap="square" rtlCol="0">
            <a:spAutoFit/>
          </a:bodyPr>
          <a:lstStyle/>
          <a:p>
            <a:r>
              <a:rPr lang="en-IN" sz="1400" dirty="0">
                <a:latin typeface="Swis721 Cn BT" panose="020B0506020202030204" pitchFamily="34" charset="0"/>
              </a:rPr>
              <a:t> Company Name</a:t>
            </a:r>
          </a:p>
        </p:txBody>
      </p:sp>
      <p:sp>
        <p:nvSpPr>
          <p:cNvPr id="12" name="TextBox 11"/>
          <p:cNvSpPr txBox="1"/>
          <p:nvPr userDrawn="1"/>
        </p:nvSpPr>
        <p:spPr>
          <a:xfrm flipH="1">
            <a:off x="10015222" y="6579963"/>
            <a:ext cx="2245364" cy="307777"/>
          </a:xfrm>
          <a:prstGeom prst="rect">
            <a:avLst/>
          </a:prstGeom>
          <a:noFill/>
        </p:spPr>
        <p:txBody>
          <a:bodyPr wrap="square" rtlCol="0">
            <a:spAutoFit/>
          </a:bodyPr>
          <a:lstStyle/>
          <a:p>
            <a:r>
              <a:rPr lang="en-IN" sz="1400" dirty="0">
                <a:solidFill>
                  <a:schemeClr val="bg1"/>
                </a:solidFill>
                <a:latin typeface="Swis721 Cn BT" panose="020B0506020202030204" pitchFamily="34" charset="0"/>
              </a:rPr>
              <a:t> Trainer Name</a:t>
            </a:r>
          </a:p>
        </p:txBody>
      </p:sp>
      <p:sp>
        <p:nvSpPr>
          <p:cNvPr id="13" name="Rectangle 12"/>
          <p:cNvSpPr/>
          <p:nvPr userDrawn="1"/>
        </p:nvSpPr>
        <p:spPr>
          <a:xfrm>
            <a:off x="11031247" y="8878"/>
            <a:ext cx="1143000" cy="1001486"/>
          </a:xfrm>
          <a:prstGeom prst="rect">
            <a:avLst/>
          </a:prstGeom>
          <a:solidFill>
            <a:srgbClr val="0154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Swis721 Cn BT" panose="020B0506020202030204" pitchFamily="34" charset="0"/>
              </a:rPr>
              <a:t>Your </a:t>
            </a:r>
          </a:p>
          <a:p>
            <a:pPr algn="ctr"/>
            <a:r>
              <a:rPr lang="en-IN" dirty="0">
                <a:latin typeface="Swis721 Cn BT" panose="020B0506020202030204" pitchFamily="34" charset="0"/>
              </a:rPr>
              <a:t>Company</a:t>
            </a:r>
          </a:p>
          <a:p>
            <a:pPr algn="ctr"/>
            <a:r>
              <a:rPr lang="en-IN" dirty="0">
                <a:latin typeface="Swis721 Cn BT" panose="020B0506020202030204" pitchFamily="34" charset="0"/>
              </a:rPr>
              <a:t>Logo</a:t>
            </a:r>
          </a:p>
        </p:txBody>
      </p:sp>
      <p:pic>
        <p:nvPicPr>
          <p:cNvPr id="1026" name="Picture 2">
            <a:extLst>
              <a:ext uri="{FF2B5EF4-FFF2-40B4-BE49-F238E27FC236}">
                <a16:creationId xmlns:a16="http://schemas.microsoft.com/office/drawing/2014/main" id="{13CC0717-B15A-756D-626B-11112FB1B2E7}"/>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39588" y="35004"/>
            <a:ext cx="668350" cy="79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890367"/>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86" r:id="rId3"/>
    <p:sldLayoutId id="2147483661"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88" r:id="rId15"/>
    <p:sldLayoutId id="2147483690" r:id="rId16"/>
  </p:sldLayoutIdLst>
  <p:txStyles>
    <p:titleStyle>
      <a:lvl1pPr algn="l" defTabSz="914400" rtl="0" eaLnBrk="1" latinLnBrk="0" hangingPunct="1">
        <a:lnSpc>
          <a:spcPct val="90000"/>
        </a:lnSpc>
        <a:spcBef>
          <a:spcPct val="0"/>
        </a:spcBef>
        <a:buNone/>
        <a:defRPr sz="4000" b="1" kern="1200">
          <a:solidFill>
            <a:schemeClr val="tx1"/>
          </a:solidFill>
          <a:latin typeface="Swis721 Cn BT" panose="020B0506020202030204" pitchFamily="34" charset="0"/>
          <a:ea typeface="+mj-ea"/>
          <a:cs typeface="+mj-cs"/>
        </a:defRPr>
      </a:lvl1pPr>
    </p:titleStyle>
    <p:bodyStyle>
      <a:lvl1pPr marL="180975" indent="-180975"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Swis721 Cn BT" panose="020B0506020202030204" pitchFamily="34" charset="0"/>
          <a:ea typeface="+mn-ea"/>
          <a:cs typeface="+mn-cs"/>
        </a:defRPr>
      </a:lvl1pPr>
      <a:lvl2pPr marL="628650" indent="-17145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wis721 Cn BT" panose="020B05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wis721 Cn BT" panose="020B0506020202030204" pitchFamily="34" charset="0"/>
          <a:ea typeface="+mn-ea"/>
          <a:cs typeface="+mn-cs"/>
        </a:defRPr>
      </a:lvl3pPr>
      <a:lvl4pPr marL="1524000" indent="-1524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wis721 Cn BT" panose="020B0506020202030204" pitchFamily="34" charset="0"/>
          <a:ea typeface="+mn-ea"/>
          <a:cs typeface="+mn-cs"/>
        </a:defRPr>
      </a:lvl4pPr>
      <a:lvl5pPr marL="1971675" indent="-1428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wis721 Cn BT" panose="020B05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161A7A-EF5A-5311-4B7B-2C16967D2750}"/>
              </a:ext>
            </a:extLst>
          </p:cNvPr>
          <p:cNvSpPr>
            <a:spLocks noGrp="1"/>
          </p:cNvSpPr>
          <p:nvPr>
            <p:ph type="title"/>
          </p:nvPr>
        </p:nvSpPr>
        <p:spPr>
          <a:xfrm>
            <a:off x="838200" y="171321"/>
            <a:ext cx="10515600" cy="726828"/>
          </a:xfrm>
          <a:prstGeom prst="rect">
            <a:avLst/>
          </a:prstGeom>
        </p:spPr>
        <p:txBody>
          <a:bodyPr vert="horz" lIns="91440" tIns="45720" rIns="91440" bIns="45720" rtlCol="0" anchor="ctr">
            <a:normAutofit/>
          </a:bodyPr>
          <a:lstStyle/>
          <a:p>
            <a:r>
              <a:rPr lang="en-US" dirty="0"/>
              <a:t>Click to edit Master title style</a:t>
            </a:r>
            <a:endParaRPr lang="en-IN" dirty="0"/>
          </a:p>
        </p:txBody>
      </p:sp>
      <p:sp>
        <p:nvSpPr>
          <p:cNvPr id="3" name="Text Placeholder 2">
            <a:extLst>
              <a:ext uri="{FF2B5EF4-FFF2-40B4-BE49-F238E27FC236}">
                <a16:creationId xmlns:a16="http://schemas.microsoft.com/office/drawing/2014/main" id="{3099E773-A7B7-DA60-1942-EA47EFE4C464}"/>
              </a:ext>
            </a:extLst>
          </p:cNvPr>
          <p:cNvSpPr>
            <a:spLocks noGrp="1"/>
          </p:cNvSpPr>
          <p:nvPr>
            <p:ph type="body" idx="1"/>
          </p:nvPr>
        </p:nvSpPr>
        <p:spPr>
          <a:xfrm>
            <a:off x="838200" y="1380879"/>
            <a:ext cx="10515600" cy="47960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a:extLst>
              <a:ext uri="{FF2B5EF4-FFF2-40B4-BE49-F238E27FC236}">
                <a16:creationId xmlns:a16="http://schemas.microsoft.com/office/drawing/2014/main" id="{2438BB73-9D3A-18F8-828A-3C71842B67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wis721 Cn BT" panose="020B0506020202030204" pitchFamily="34" charset="0"/>
              </a:defRPr>
            </a:lvl1pPr>
          </a:lstStyle>
          <a:p>
            <a:fld id="{520BE410-CC43-4DEB-9AFF-147933E5353B}" type="datetimeFigureOut">
              <a:rPr lang="en-IN" smtClean="0"/>
              <a:pPr/>
              <a:t>06-09-2024</a:t>
            </a:fld>
            <a:endParaRPr lang="en-IN" dirty="0"/>
          </a:p>
        </p:txBody>
      </p:sp>
      <p:sp>
        <p:nvSpPr>
          <p:cNvPr id="5" name="Footer Placeholder 4">
            <a:extLst>
              <a:ext uri="{FF2B5EF4-FFF2-40B4-BE49-F238E27FC236}">
                <a16:creationId xmlns:a16="http://schemas.microsoft.com/office/drawing/2014/main" id="{1886BD72-DD52-335B-5BB3-32B7D2E536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wis721 Cn BT" panose="020B0506020202030204" pitchFamily="34" charset="0"/>
              </a:defRPr>
            </a:lvl1pPr>
          </a:lstStyle>
          <a:p>
            <a:endParaRPr lang="en-IN" dirty="0"/>
          </a:p>
        </p:txBody>
      </p:sp>
      <p:sp>
        <p:nvSpPr>
          <p:cNvPr id="6" name="Slide Number Placeholder 5">
            <a:extLst>
              <a:ext uri="{FF2B5EF4-FFF2-40B4-BE49-F238E27FC236}">
                <a16:creationId xmlns:a16="http://schemas.microsoft.com/office/drawing/2014/main" id="{8083A9B1-128F-3805-3321-59D2E62422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wis721 Cn BT" panose="020B0506020202030204" pitchFamily="34" charset="0"/>
              </a:defRPr>
            </a:lvl1pPr>
          </a:lstStyle>
          <a:p>
            <a:fld id="{85519FB9-9C4A-4C63-9B63-BE266DF53AFC}" type="slidenum">
              <a:rPr lang="en-IN" smtClean="0"/>
              <a:pPr/>
              <a:t>‹#›</a:t>
            </a:fld>
            <a:endParaRPr lang="en-IN" dirty="0"/>
          </a:p>
        </p:txBody>
      </p:sp>
      <p:sp>
        <p:nvSpPr>
          <p:cNvPr id="7" name="Rectangle 6">
            <a:extLst>
              <a:ext uri="{FF2B5EF4-FFF2-40B4-BE49-F238E27FC236}">
                <a16:creationId xmlns:a16="http://schemas.microsoft.com/office/drawing/2014/main" id="{C03CD06D-902D-C9C6-C606-7D91FC72FF4D}"/>
              </a:ext>
            </a:extLst>
          </p:cNvPr>
          <p:cNvSpPr/>
          <p:nvPr userDrawn="1"/>
        </p:nvSpPr>
        <p:spPr>
          <a:xfrm>
            <a:off x="8685213" y="6645275"/>
            <a:ext cx="3506787" cy="212725"/>
          </a:xfrm>
          <a:prstGeom prst="rect">
            <a:avLst/>
          </a:prstGeom>
          <a:solidFill>
            <a:srgbClr val="21B3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b="1" dirty="0">
              <a:latin typeface="Swis721 Cn BT" panose="020B0506020202030204" pitchFamily="34" charset="0"/>
            </a:endParaRPr>
          </a:p>
        </p:txBody>
      </p:sp>
      <p:sp>
        <p:nvSpPr>
          <p:cNvPr id="8" name="Rectangle 7">
            <a:extLst>
              <a:ext uri="{FF2B5EF4-FFF2-40B4-BE49-F238E27FC236}">
                <a16:creationId xmlns:a16="http://schemas.microsoft.com/office/drawing/2014/main" id="{8E6DB3C9-A120-476A-BADD-7183C4F7EE8F}"/>
              </a:ext>
            </a:extLst>
          </p:cNvPr>
          <p:cNvSpPr/>
          <p:nvPr userDrawn="1"/>
        </p:nvSpPr>
        <p:spPr>
          <a:xfrm>
            <a:off x="-7644" y="6645275"/>
            <a:ext cx="8710613" cy="212725"/>
          </a:xfrm>
          <a:prstGeom prst="rect">
            <a:avLst/>
          </a:prstGeom>
          <a:solidFill>
            <a:srgbClr val="0079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400" dirty="0">
                <a:latin typeface="Swis721 Cn BT" panose="020B0506020202030204" pitchFamily="34" charset="0"/>
              </a:rPr>
              <a:t>      © Creating Impact Training &amp; Development</a:t>
            </a:r>
          </a:p>
        </p:txBody>
      </p:sp>
      <p:pic>
        <p:nvPicPr>
          <p:cNvPr id="9" name="Picture 4">
            <a:extLst>
              <a:ext uri="{FF2B5EF4-FFF2-40B4-BE49-F238E27FC236}">
                <a16:creationId xmlns:a16="http://schemas.microsoft.com/office/drawing/2014/main" id="{CFC4A8F2-336D-8C2A-81D6-881B3533809B}"/>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419410" y="17756"/>
            <a:ext cx="1763712"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913757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000" b="1" kern="1200">
          <a:solidFill>
            <a:schemeClr val="tx1"/>
          </a:solidFill>
          <a:latin typeface="Swis721 Cn BT" panose="020B05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wis721 Cn BT" panose="020B05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wis721 Cn BT" panose="020B05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wis721 Cn BT" panose="020B05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wis721 Cn BT" panose="020B05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wis721 Cn BT" panose="020B05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70098-87B5-CC9C-8BA3-EDBE2C283394}"/>
              </a:ext>
            </a:extLst>
          </p:cNvPr>
          <p:cNvSpPr>
            <a:spLocks noGrp="1"/>
          </p:cNvSpPr>
          <p:nvPr>
            <p:ph type="ctrTitle"/>
          </p:nvPr>
        </p:nvSpPr>
        <p:spPr>
          <a:xfrm>
            <a:off x="618226" y="5722258"/>
            <a:ext cx="10955547" cy="699279"/>
          </a:xfrm>
        </p:spPr>
        <p:txBody>
          <a:bodyPr/>
          <a:lstStyle/>
          <a:p>
            <a:r>
              <a:rPr lang="en-IN" dirty="0"/>
              <a:t>First Time Manager Workshop</a:t>
            </a:r>
          </a:p>
        </p:txBody>
      </p:sp>
      <p:pic>
        <p:nvPicPr>
          <p:cNvPr id="8" name="Picture 7">
            <a:extLst>
              <a:ext uri="{FF2B5EF4-FFF2-40B4-BE49-F238E27FC236}">
                <a16:creationId xmlns:a16="http://schemas.microsoft.com/office/drawing/2014/main" id="{149A789E-2C7C-5060-E215-C6BFA1B868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365" b="31697"/>
          <a:stretch/>
        </p:blipFill>
        <p:spPr bwMode="auto">
          <a:xfrm>
            <a:off x="0" y="2"/>
            <a:ext cx="12192000" cy="5590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a:extLst>
              <a:ext uri="{FF2B5EF4-FFF2-40B4-BE49-F238E27FC236}">
                <a16:creationId xmlns:a16="http://schemas.microsoft.com/office/drawing/2014/main" id="{A641BC9C-F4CA-D22C-84AF-A78545C2C5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37725"/>
            <a:ext cx="770102" cy="91642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B4FD4AF-781E-6A70-CBD9-E5F1142C5E88}"/>
              </a:ext>
            </a:extLst>
          </p:cNvPr>
          <p:cNvSpPr/>
          <p:nvPr/>
        </p:nvSpPr>
        <p:spPr>
          <a:xfrm>
            <a:off x="11195711" y="5746295"/>
            <a:ext cx="996288" cy="699279"/>
          </a:xfrm>
          <a:prstGeom prst="rect">
            <a:avLst/>
          </a:prstGeom>
          <a:solidFill>
            <a:srgbClr val="0154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latin typeface="Swis721 Cn BT" panose="020B0506020202030204" pitchFamily="34" charset="0"/>
              </a:rPr>
              <a:t>Your </a:t>
            </a:r>
          </a:p>
          <a:p>
            <a:pPr algn="ctr"/>
            <a:r>
              <a:rPr lang="en-IN" sz="1400" dirty="0">
                <a:latin typeface="Swis721 Cn BT" panose="020B0506020202030204" pitchFamily="34" charset="0"/>
              </a:rPr>
              <a:t>Company</a:t>
            </a:r>
          </a:p>
          <a:p>
            <a:pPr algn="ctr"/>
            <a:r>
              <a:rPr lang="en-IN" sz="1400" dirty="0">
                <a:latin typeface="Swis721 Cn BT" panose="020B0506020202030204" pitchFamily="34" charset="0"/>
              </a:rPr>
              <a:t>Logo</a:t>
            </a:r>
          </a:p>
        </p:txBody>
      </p:sp>
    </p:spTree>
    <p:extLst>
      <p:ext uri="{BB962C8B-B14F-4D97-AF65-F5344CB8AC3E}">
        <p14:creationId xmlns:p14="http://schemas.microsoft.com/office/powerpoint/2010/main" val="3807030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49F70-0512-F4C3-1B86-C7E425165CBC}"/>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561990D4-F899-54AC-F5E9-E3156D23F8C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6214"/>
          <a:stretch/>
        </p:blipFill>
        <p:spPr>
          <a:xfrm>
            <a:off x="0" y="0"/>
            <a:ext cx="12192000" cy="5539410"/>
          </a:xfrm>
        </p:spPr>
      </p:pic>
      <p:sp>
        <p:nvSpPr>
          <p:cNvPr id="8" name="Title 1">
            <a:extLst>
              <a:ext uri="{FF2B5EF4-FFF2-40B4-BE49-F238E27FC236}">
                <a16:creationId xmlns:a16="http://schemas.microsoft.com/office/drawing/2014/main" id="{DB6D066C-B4FD-EDFA-8948-710B1A314134}"/>
              </a:ext>
            </a:extLst>
          </p:cNvPr>
          <p:cNvSpPr txBox="1">
            <a:spLocks/>
          </p:cNvSpPr>
          <p:nvPr/>
        </p:nvSpPr>
        <p:spPr>
          <a:xfrm>
            <a:off x="934452" y="5682330"/>
            <a:ext cx="10515600" cy="8576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3600" b="1" dirty="0">
                <a:latin typeface="Swis721 Cn BT" panose="020B0506020202030204" pitchFamily="34" charset="0"/>
              </a:rPr>
              <a:t>Urgent </a:t>
            </a:r>
            <a:r>
              <a:rPr lang="en-IN" sz="3600" b="1" dirty="0">
                <a:solidFill>
                  <a:srgbClr val="01559E"/>
                </a:solidFill>
                <a:latin typeface="Swis721 Cn BT" panose="020B0506020202030204" pitchFamily="34" charset="0"/>
              </a:rPr>
              <a:t>V/s</a:t>
            </a:r>
            <a:r>
              <a:rPr lang="en-IN" sz="3600" b="1" dirty="0">
                <a:latin typeface="Swis721 Cn BT" panose="020B0506020202030204" pitchFamily="34" charset="0"/>
              </a:rPr>
              <a:t> Important</a:t>
            </a:r>
          </a:p>
        </p:txBody>
      </p:sp>
      <p:sp>
        <p:nvSpPr>
          <p:cNvPr id="4" name="TextBox 3">
            <a:extLst>
              <a:ext uri="{FF2B5EF4-FFF2-40B4-BE49-F238E27FC236}">
                <a16:creationId xmlns:a16="http://schemas.microsoft.com/office/drawing/2014/main" id="{16327D68-2A4E-6D2B-4B2E-E59B7ED6AEBF}"/>
              </a:ext>
            </a:extLst>
          </p:cNvPr>
          <p:cNvSpPr txBox="1"/>
          <p:nvPr/>
        </p:nvSpPr>
        <p:spPr>
          <a:xfrm>
            <a:off x="1170433" y="2875232"/>
            <a:ext cx="3377184" cy="707886"/>
          </a:xfrm>
          <a:prstGeom prst="rect">
            <a:avLst/>
          </a:prstGeom>
          <a:noFill/>
        </p:spPr>
        <p:txBody>
          <a:bodyPr wrap="square">
            <a:spAutoFit/>
          </a:bodyPr>
          <a:lstStyle/>
          <a:p>
            <a:pPr algn="ctr"/>
            <a:r>
              <a:rPr lang="en-IN" sz="4000" b="1" dirty="0">
                <a:solidFill>
                  <a:schemeClr val="bg1">
                    <a:lumMod val="95000"/>
                  </a:schemeClr>
                </a:solidFill>
                <a:latin typeface="Swis721 Cn BT" panose="020B0506020202030204" pitchFamily="34" charset="0"/>
              </a:rPr>
              <a:t>URGENT</a:t>
            </a:r>
          </a:p>
        </p:txBody>
      </p:sp>
      <p:sp>
        <p:nvSpPr>
          <p:cNvPr id="11" name="TextBox 10">
            <a:extLst>
              <a:ext uri="{FF2B5EF4-FFF2-40B4-BE49-F238E27FC236}">
                <a16:creationId xmlns:a16="http://schemas.microsoft.com/office/drawing/2014/main" id="{7FA5D555-9FB4-25E4-090B-D71E11E81CC7}"/>
              </a:ext>
            </a:extLst>
          </p:cNvPr>
          <p:cNvSpPr txBox="1"/>
          <p:nvPr/>
        </p:nvSpPr>
        <p:spPr>
          <a:xfrm>
            <a:off x="7766304" y="2894498"/>
            <a:ext cx="3377184" cy="707886"/>
          </a:xfrm>
          <a:prstGeom prst="rect">
            <a:avLst/>
          </a:prstGeom>
          <a:noFill/>
        </p:spPr>
        <p:txBody>
          <a:bodyPr wrap="square">
            <a:spAutoFit/>
          </a:bodyPr>
          <a:lstStyle/>
          <a:p>
            <a:pPr algn="ctr"/>
            <a:r>
              <a:rPr lang="en-IN" sz="4000" b="1" dirty="0">
                <a:solidFill>
                  <a:schemeClr val="bg1">
                    <a:lumMod val="95000"/>
                  </a:schemeClr>
                </a:solidFill>
                <a:latin typeface="Swis721 Cn BT" panose="020B0506020202030204" pitchFamily="34" charset="0"/>
              </a:rPr>
              <a:t>IMPORTANT</a:t>
            </a:r>
          </a:p>
        </p:txBody>
      </p:sp>
      <p:sp>
        <p:nvSpPr>
          <p:cNvPr id="16" name="TextBox 15">
            <a:extLst>
              <a:ext uri="{FF2B5EF4-FFF2-40B4-BE49-F238E27FC236}">
                <a16:creationId xmlns:a16="http://schemas.microsoft.com/office/drawing/2014/main" id="{5365C7A7-E293-D986-857D-874E112A7F8B}"/>
              </a:ext>
            </a:extLst>
          </p:cNvPr>
          <p:cNvSpPr txBox="1"/>
          <p:nvPr/>
        </p:nvSpPr>
        <p:spPr>
          <a:xfrm>
            <a:off x="5744196" y="3814994"/>
            <a:ext cx="1091184" cy="707886"/>
          </a:xfrm>
          <a:prstGeom prst="rect">
            <a:avLst/>
          </a:prstGeom>
          <a:noFill/>
        </p:spPr>
        <p:txBody>
          <a:bodyPr wrap="square">
            <a:spAutoFit/>
          </a:bodyPr>
          <a:lstStyle/>
          <a:p>
            <a:pPr algn="ctr"/>
            <a:r>
              <a:rPr lang="en-IN" sz="4000" b="1" dirty="0">
                <a:solidFill>
                  <a:schemeClr val="bg1">
                    <a:lumMod val="95000"/>
                  </a:schemeClr>
                </a:solidFill>
                <a:latin typeface="Swis721 Cn BT" panose="020B0506020202030204" pitchFamily="34" charset="0"/>
              </a:rPr>
              <a:t>V/s</a:t>
            </a:r>
          </a:p>
        </p:txBody>
      </p:sp>
    </p:spTree>
    <p:extLst>
      <p:ext uri="{BB962C8B-B14F-4D97-AF65-F5344CB8AC3E}">
        <p14:creationId xmlns:p14="http://schemas.microsoft.com/office/powerpoint/2010/main" val="3831601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0F97BE-04F0-F7CD-1C58-61B0DCB9DB0D}"/>
              </a:ext>
            </a:extLst>
          </p:cNvPr>
          <p:cNvPicPr>
            <a:picLocks noChangeAspect="1"/>
          </p:cNvPicPr>
          <p:nvPr/>
        </p:nvPicPr>
        <p:blipFill rotWithShape="1">
          <a:blip r:embed="rId3">
            <a:extLst>
              <a:ext uri="{28A0092B-C50C-407E-A947-70E740481C1C}">
                <a14:useLocalDpi xmlns:a14="http://schemas.microsoft.com/office/drawing/2010/main" val="0"/>
              </a:ext>
            </a:extLst>
          </a:blip>
          <a:srcRect t="8955" b="17319"/>
          <a:stretch/>
        </p:blipFill>
        <p:spPr>
          <a:xfrm>
            <a:off x="0" y="1076069"/>
            <a:ext cx="12192000" cy="4927166"/>
          </a:xfrm>
          <a:prstGeom prst="rect">
            <a:avLst/>
          </a:prstGeom>
        </p:spPr>
      </p:pic>
      <p:sp>
        <p:nvSpPr>
          <p:cNvPr id="6" name="Title 1">
            <a:extLst>
              <a:ext uri="{FF2B5EF4-FFF2-40B4-BE49-F238E27FC236}">
                <a16:creationId xmlns:a16="http://schemas.microsoft.com/office/drawing/2014/main" id="{664CF694-3B98-52F2-9C63-8F331DDAC4E8}"/>
              </a:ext>
            </a:extLst>
          </p:cNvPr>
          <p:cNvSpPr txBox="1">
            <a:spLocks/>
          </p:cNvSpPr>
          <p:nvPr/>
        </p:nvSpPr>
        <p:spPr>
          <a:xfrm>
            <a:off x="838200" y="208722"/>
            <a:ext cx="10515600" cy="7851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latin typeface="Swis721 Cn BT" panose="020B0506020202030204" pitchFamily="34" charset="0"/>
              </a:rPr>
              <a:t>Now Setting </a:t>
            </a:r>
            <a:r>
              <a:rPr lang="en-US" sz="4000" b="1" dirty="0">
                <a:solidFill>
                  <a:srgbClr val="01559E"/>
                </a:solidFill>
                <a:latin typeface="Swis721 Cn BT" panose="020B0506020202030204" pitchFamily="34" charset="0"/>
              </a:rPr>
              <a:t>Priorities</a:t>
            </a:r>
          </a:p>
        </p:txBody>
      </p:sp>
    </p:spTree>
    <p:extLst>
      <p:ext uri="{BB962C8B-B14F-4D97-AF65-F5344CB8AC3E}">
        <p14:creationId xmlns:p14="http://schemas.microsoft.com/office/powerpoint/2010/main" val="322325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0B0748E-5B64-E59D-2FFF-6C76502C2405}"/>
              </a:ext>
            </a:extLst>
          </p:cNvPr>
          <p:cNvSpPr>
            <a:spLocks noGrp="1"/>
          </p:cNvSpPr>
          <p:nvPr>
            <p:ph type="title"/>
          </p:nvPr>
        </p:nvSpPr>
        <p:spPr>
          <a:xfrm>
            <a:off x="1175657" y="153059"/>
            <a:ext cx="9836332" cy="692402"/>
          </a:xfrm>
          <a:noFill/>
          <a:ln>
            <a:noFill/>
          </a:ln>
        </p:spPr>
        <p:txBody>
          <a:bodyPr vert="horz" wrap="square" lIns="91440" tIns="45720" rIns="91440" bIns="45720" numCol="1" anchor="ctr" anchorCtr="0" compatLnSpc="1">
            <a:noAutofit/>
          </a:bodyPr>
          <a:lstStyle/>
          <a:p>
            <a:pPr algn="ctr"/>
            <a:r>
              <a:rPr lang="en-US" altLang="en-US" b="1" dirty="0">
                <a:latin typeface="Swis721 Cn BT" panose="020B0506020202030204" pitchFamily="34" charset="0"/>
              </a:rPr>
              <a:t>Delegating the </a:t>
            </a:r>
            <a:r>
              <a:rPr lang="en-US" altLang="en-US" b="1" dirty="0">
                <a:solidFill>
                  <a:srgbClr val="01559E"/>
                </a:solidFill>
                <a:latin typeface="Swis721 Cn BT" panose="020B0506020202030204" pitchFamily="34" charset="0"/>
              </a:rPr>
              <a:t>right way</a:t>
            </a:r>
          </a:p>
        </p:txBody>
      </p:sp>
      <p:pic>
        <p:nvPicPr>
          <p:cNvPr id="7" name="Content Placeholder 6">
            <a:extLst>
              <a:ext uri="{FF2B5EF4-FFF2-40B4-BE49-F238E27FC236}">
                <a16:creationId xmlns:a16="http://schemas.microsoft.com/office/drawing/2014/main" id="{720CFA58-2471-E073-57C7-19779699DEEF}"/>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095999" y="1037734"/>
            <a:ext cx="6096001" cy="4966751"/>
          </a:xfrm>
        </p:spPr>
      </p:pic>
      <p:sp>
        <p:nvSpPr>
          <p:cNvPr id="4" name="TextBox 3">
            <a:extLst>
              <a:ext uri="{FF2B5EF4-FFF2-40B4-BE49-F238E27FC236}">
                <a16:creationId xmlns:a16="http://schemas.microsoft.com/office/drawing/2014/main" id="{AD575784-E8ED-850C-65BA-F7205E3D75C6}"/>
              </a:ext>
            </a:extLst>
          </p:cNvPr>
          <p:cNvSpPr txBox="1"/>
          <p:nvPr/>
        </p:nvSpPr>
        <p:spPr>
          <a:xfrm>
            <a:off x="-1" y="1037737"/>
            <a:ext cx="6095999" cy="4966750"/>
          </a:xfrm>
          <a:prstGeom prst="rect">
            <a:avLst/>
          </a:prstGeom>
          <a:solidFill>
            <a:srgbClr val="BCC79F"/>
          </a:solidFill>
          <a:ln>
            <a:noFill/>
          </a:ln>
        </p:spPr>
        <p:txBody>
          <a:bodyPr wrap="square" rIns="216000" anchor="ctr">
            <a:noAutofit/>
          </a:bodyPr>
          <a:lstStyle/>
          <a:p>
            <a:pPr marL="549275" lvl="1">
              <a:lnSpc>
                <a:spcPct val="150000"/>
              </a:lnSpc>
            </a:pPr>
            <a:r>
              <a:rPr lang="en-US" sz="2600" b="0" i="0" dirty="0">
                <a:solidFill>
                  <a:srgbClr val="000000"/>
                </a:solidFill>
                <a:effectLst/>
                <a:latin typeface="Swis721 Cn BT" panose="020B0506020202030204" pitchFamily="34" charset="0"/>
              </a:rPr>
              <a:t>The process of </a:t>
            </a:r>
            <a:r>
              <a:rPr lang="en-US" sz="2600" b="1" i="0" dirty="0">
                <a:solidFill>
                  <a:srgbClr val="A70960"/>
                </a:solidFill>
                <a:effectLst/>
                <a:latin typeface="Swis721 Cn BT" panose="020B0506020202030204" pitchFamily="34" charset="0"/>
              </a:rPr>
              <a:t>assigning tasks, responsibilities, and authority to another person</a:t>
            </a:r>
            <a:r>
              <a:rPr lang="en-US" sz="2600" b="0" i="0" dirty="0">
                <a:solidFill>
                  <a:srgbClr val="000000"/>
                </a:solidFill>
                <a:effectLst/>
                <a:latin typeface="Swis721 Cn BT" panose="020B0506020202030204" pitchFamily="34" charset="0"/>
              </a:rPr>
              <a:t>, usually a team member, to complete a </a:t>
            </a:r>
            <a:r>
              <a:rPr lang="en-US" sz="2600" b="1" i="0" dirty="0">
                <a:solidFill>
                  <a:srgbClr val="A70960"/>
                </a:solidFill>
                <a:effectLst/>
                <a:latin typeface="Swis721 Cn BT" panose="020B0506020202030204" pitchFamily="34" charset="0"/>
              </a:rPr>
              <a:t>specific task or activity in a schedule time.</a:t>
            </a:r>
            <a:endParaRPr lang="en-IN" sz="2600" b="1" dirty="0">
              <a:solidFill>
                <a:srgbClr val="A70960"/>
              </a:solidFill>
            </a:endParaRPr>
          </a:p>
        </p:txBody>
      </p:sp>
    </p:spTree>
    <p:extLst>
      <p:ext uri="{BB962C8B-B14F-4D97-AF65-F5344CB8AC3E}">
        <p14:creationId xmlns:p14="http://schemas.microsoft.com/office/powerpoint/2010/main" val="265630964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F9265-99EB-426C-E7C2-EE4E7A18A19A}"/>
              </a:ext>
            </a:extLst>
          </p:cNvPr>
          <p:cNvSpPr>
            <a:spLocks noGrp="1"/>
          </p:cNvSpPr>
          <p:nvPr>
            <p:ph type="title"/>
          </p:nvPr>
        </p:nvSpPr>
        <p:spPr/>
        <p:txBody>
          <a:bodyPr/>
          <a:lstStyle/>
          <a:p>
            <a:r>
              <a:rPr lang="en-US" dirty="0"/>
              <a:t>How to </a:t>
            </a:r>
            <a:r>
              <a:rPr lang="en-US" dirty="0">
                <a:solidFill>
                  <a:srgbClr val="01559E"/>
                </a:solidFill>
              </a:rPr>
              <a:t>Determine</a:t>
            </a:r>
            <a:r>
              <a:rPr lang="en-US" dirty="0"/>
              <a:t> When Delegating is </a:t>
            </a:r>
            <a:r>
              <a:rPr lang="en-US" dirty="0">
                <a:solidFill>
                  <a:srgbClr val="01559E"/>
                </a:solidFill>
              </a:rPr>
              <a:t>Appropriate</a:t>
            </a:r>
            <a:endParaRPr lang="en-IN" dirty="0">
              <a:solidFill>
                <a:srgbClr val="01559E"/>
              </a:solidFill>
            </a:endParaRPr>
          </a:p>
        </p:txBody>
      </p:sp>
      <p:pic>
        <p:nvPicPr>
          <p:cNvPr id="5" name="Content Placeholder 4">
            <a:extLst>
              <a:ext uri="{FF2B5EF4-FFF2-40B4-BE49-F238E27FC236}">
                <a16:creationId xmlns:a16="http://schemas.microsoft.com/office/drawing/2014/main" id="{88CEF60A-07EB-029C-9B62-8DAA09113CC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4301" b="4301"/>
          <a:stretch/>
        </p:blipFill>
        <p:spPr>
          <a:xfrm flipH="1">
            <a:off x="-2" y="1036637"/>
            <a:ext cx="6096002" cy="5571640"/>
          </a:xfrm>
        </p:spPr>
      </p:pic>
      <p:pic>
        <p:nvPicPr>
          <p:cNvPr id="6" name="Picture 2" descr="Photo bored businessman sitting on a chair">
            <a:extLst>
              <a:ext uri="{FF2B5EF4-FFF2-40B4-BE49-F238E27FC236}">
                <a16:creationId xmlns:a16="http://schemas.microsoft.com/office/drawing/2014/main" id="{9E360E88-E250-EB74-76EA-C48FE0047F66}"/>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904" b="94569" l="9904" r="89936">
                        <a14:foregroundMark x1="54473" y1="31310" x2="54473" y2="31310"/>
                        <a14:foregroundMark x1="51917" y1="29393" x2="51917" y2="29393"/>
                        <a14:foregroundMark x1="50799" y1="28275" x2="50799" y2="28275"/>
                        <a14:foregroundMark x1="53834" y1="29393" x2="53834" y2="29393"/>
                        <a14:foregroundMark x1="53674" y1="28754" x2="53674" y2="28754"/>
                        <a14:foregroundMark x1="54633" y1="29393" x2="54633" y2="29393"/>
                        <a14:foregroundMark x1="48403" y1="94569" x2="48403" y2="94569"/>
                        <a14:foregroundMark x1="28435" y1="94249" x2="28435" y2="94249"/>
                        <a14:foregroundMark x1="71406" y1="50000" x2="71406" y2="50000"/>
                        <a14:foregroundMark x1="34026" y1="45048" x2="34026" y2="45048"/>
                        <a14:foregroundMark x1="34345" y1="43131" x2="34345" y2="43131"/>
                        <a14:foregroundMark x1="34505" y1="40895" x2="34505" y2="40895"/>
                        <a14:foregroundMark x1="33706" y1="43450" x2="32907" y2="46486"/>
                        <a14:foregroundMark x1="32748" y1="46326" x2="34345" y2="44089"/>
                        <a14:foregroundMark x1="32268" y1="50799" x2="34665" y2="41534"/>
                      </a14:backgroundRemoval>
                    </a14:imgEffect>
                  </a14:imgLayer>
                </a14:imgProps>
              </a:ext>
              <a:ext uri="{28A0092B-C50C-407E-A947-70E740481C1C}">
                <a14:useLocalDpi xmlns:a14="http://schemas.microsoft.com/office/drawing/2010/main" val="0"/>
              </a:ext>
            </a:extLst>
          </a:blip>
          <a:srcRect l="22353" t="11348" r="19269"/>
          <a:stretch/>
        </p:blipFill>
        <p:spPr bwMode="auto">
          <a:xfrm>
            <a:off x="7734302" y="1042315"/>
            <a:ext cx="3822700" cy="573808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4A5DF9F-A5F7-F82D-48F0-D24EFDCB5CE4}"/>
              </a:ext>
            </a:extLst>
          </p:cNvPr>
          <p:cNvSpPr txBox="1"/>
          <p:nvPr/>
        </p:nvSpPr>
        <p:spPr>
          <a:xfrm>
            <a:off x="1601787" y="1592632"/>
            <a:ext cx="815975" cy="463653"/>
          </a:xfrm>
          <a:prstGeom prst="rect">
            <a:avLst/>
          </a:prstGeom>
          <a:noFill/>
        </p:spPr>
        <p:txBody>
          <a:bodyPr wrap="square">
            <a:spAutoFit/>
          </a:bodyPr>
          <a:lstStyle/>
          <a:p>
            <a:pPr marL="285750" indent="-285750" algn="ctr">
              <a:lnSpc>
                <a:spcPct val="120000"/>
              </a:lnSpc>
            </a:pPr>
            <a:r>
              <a:rPr lang="en-US" sz="2200" dirty="0">
                <a:solidFill>
                  <a:srgbClr val="00B050"/>
                </a:solidFill>
                <a:effectLst>
                  <a:outerShdw blurRad="38100" dist="38100" dir="2700000" algn="tl">
                    <a:srgbClr val="000000">
                      <a:alpha val="43137"/>
                    </a:srgbClr>
                  </a:outerShdw>
                </a:effectLst>
                <a:latin typeface="Swis721 Cn BT" panose="020B0506020202030204" pitchFamily="34" charset="0"/>
              </a:rPr>
              <a:t>Tiny</a:t>
            </a:r>
          </a:p>
        </p:txBody>
      </p:sp>
      <p:sp>
        <p:nvSpPr>
          <p:cNvPr id="10" name="TextBox 9">
            <a:extLst>
              <a:ext uri="{FF2B5EF4-FFF2-40B4-BE49-F238E27FC236}">
                <a16:creationId xmlns:a16="http://schemas.microsoft.com/office/drawing/2014/main" id="{2F7E4020-E1A0-B67E-5DB9-DA85A20A6DE5}"/>
              </a:ext>
            </a:extLst>
          </p:cNvPr>
          <p:cNvSpPr txBox="1"/>
          <p:nvPr/>
        </p:nvSpPr>
        <p:spPr>
          <a:xfrm>
            <a:off x="3146424" y="1478333"/>
            <a:ext cx="1031875" cy="463653"/>
          </a:xfrm>
          <a:prstGeom prst="rect">
            <a:avLst/>
          </a:prstGeom>
          <a:noFill/>
        </p:spPr>
        <p:txBody>
          <a:bodyPr wrap="square">
            <a:spAutoFit/>
          </a:bodyPr>
          <a:lstStyle/>
          <a:p>
            <a:pPr marL="285750" indent="-285750" algn="ctr">
              <a:lnSpc>
                <a:spcPct val="120000"/>
              </a:lnSpc>
            </a:pPr>
            <a:r>
              <a:rPr lang="en-US" sz="2200" dirty="0">
                <a:solidFill>
                  <a:srgbClr val="01559E"/>
                </a:solidFill>
                <a:effectLst>
                  <a:outerShdw blurRad="38100" dist="38100" dir="2700000" algn="tl">
                    <a:srgbClr val="000000">
                      <a:alpha val="43137"/>
                    </a:srgbClr>
                  </a:outerShdw>
                </a:effectLst>
                <a:latin typeface="Swis721 Cn BT" panose="020B0506020202030204" pitchFamily="34" charset="0"/>
              </a:rPr>
              <a:t>Tedious</a:t>
            </a:r>
          </a:p>
        </p:txBody>
      </p:sp>
      <p:sp>
        <p:nvSpPr>
          <p:cNvPr id="12" name="TextBox 11">
            <a:extLst>
              <a:ext uri="{FF2B5EF4-FFF2-40B4-BE49-F238E27FC236}">
                <a16:creationId xmlns:a16="http://schemas.microsoft.com/office/drawing/2014/main" id="{DFF93622-F673-D4E9-426A-52611C947D20}"/>
              </a:ext>
            </a:extLst>
          </p:cNvPr>
          <p:cNvSpPr txBox="1"/>
          <p:nvPr/>
        </p:nvSpPr>
        <p:spPr>
          <a:xfrm>
            <a:off x="987425" y="5578997"/>
            <a:ext cx="1565276" cy="461665"/>
          </a:xfrm>
          <a:prstGeom prst="rect">
            <a:avLst/>
          </a:prstGeom>
          <a:noFill/>
        </p:spPr>
        <p:txBody>
          <a:bodyPr wrap="square">
            <a:spAutoFit/>
          </a:bodyPr>
          <a:lstStyle/>
          <a:p>
            <a:pPr marL="285750" indent="-285750" algn="ctr">
              <a:lnSpc>
                <a:spcPct val="80000"/>
              </a:lnSpc>
            </a:pPr>
            <a:r>
              <a:rPr lang="en-US" sz="1500" dirty="0">
                <a:solidFill>
                  <a:srgbClr val="01559E"/>
                </a:solidFill>
                <a:effectLst>
                  <a:outerShdw blurRad="38100" dist="38100" dir="2700000" algn="tl">
                    <a:srgbClr val="000000">
                      <a:alpha val="43137"/>
                    </a:srgbClr>
                  </a:outerShdw>
                </a:effectLst>
                <a:latin typeface="Swis721 Cn BT" panose="020B0506020202030204" pitchFamily="34" charset="0"/>
              </a:rPr>
              <a:t>Time</a:t>
            </a:r>
          </a:p>
          <a:p>
            <a:pPr marL="285750" indent="-285750" algn="ctr">
              <a:lnSpc>
                <a:spcPct val="80000"/>
              </a:lnSpc>
            </a:pPr>
            <a:r>
              <a:rPr lang="en-US" sz="1500" dirty="0">
                <a:solidFill>
                  <a:srgbClr val="01559E"/>
                </a:solidFill>
                <a:effectLst>
                  <a:outerShdw blurRad="38100" dist="38100" dir="2700000" algn="tl">
                    <a:srgbClr val="000000">
                      <a:alpha val="43137"/>
                    </a:srgbClr>
                  </a:outerShdw>
                </a:effectLst>
                <a:latin typeface="Swis721 Cn BT" panose="020B0506020202030204" pitchFamily="34" charset="0"/>
              </a:rPr>
              <a:t>Consuming</a:t>
            </a:r>
          </a:p>
        </p:txBody>
      </p:sp>
      <p:sp>
        <p:nvSpPr>
          <p:cNvPr id="14" name="TextBox 13">
            <a:extLst>
              <a:ext uri="{FF2B5EF4-FFF2-40B4-BE49-F238E27FC236}">
                <a16:creationId xmlns:a16="http://schemas.microsoft.com/office/drawing/2014/main" id="{C8A38CB4-7A0F-D434-7727-F09DD3AAA918}"/>
              </a:ext>
            </a:extLst>
          </p:cNvPr>
          <p:cNvSpPr txBox="1"/>
          <p:nvPr/>
        </p:nvSpPr>
        <p:spPr>
          <a:xfrm>
            <a:off x="4467224" y="2773733"/>
            <a:ext cx="1235075" cy="429861"/>
          </a:xfrm>
          <a:prstGeom prst="rect">
            <a:avLst/>
          </a:prstGeom>
          <a:noFill/>
        </p:spPr>
        <p:txBody>
          <a:bodyPr wrap="square">
            <a:spAutoFit/>
          </a:bodyPr>
          <a:lstStyle/>
          <a:p>
            <a:pPr marL="285750" indent="-285750">
              <a:lnSpc>
                <a:spcPct val="120000"/>
              </a:lnSpc>
            </a:pPr>
            <a:r>
              <a:rPr lang="en-US" sz="2000" dirty="0">
                <a:solidFill>
                  <a:srgbClr val="FF8453"/>
                </a:solidFill>
                <a:effectLst>
                  <a:outerShdw blurRad="38100" dist="38100" dir="2700000" algn="tl">
                    <a:srgbClr val="000000">
                      <a:alpha val="43137"/>
                    </a:srgbClr>
                  </a:outerShdw>
                </a:effectLst>
                <a:latin typeface="Swis721 Cn BT" panose="020B0506020202030204" pitchFamily="34" charset="0"/>
              </a:rPr>
              <a:t>Teachable</a:t>
            </a:r>
          </a:p>
        </p:txBody>
      </p:sp>
      <p:sp>
        <p:nvSpPr>
          <p:cNvPr id="16" name="TextBox 15">
            <a:extLst>
              <a:ext uri="{FF2B5EF4-FFF2-40B4-BE49-F238E27FC236}">
                <a16:creationId xmlns:a16="http://schemas.microsoft.com/office/drawing/2014/main" id="{14C4BBCD-041A-D7C7-1DA6-199FA9F34819}"/>
              </a:ext>
            </a:extLst>
          </p:cNvPr>
          <p:cNvSpPr txBox="1"/>
          <p:nvPr/>
        </p:nvSpPr>
        <p:spPr>
          <a:xfrm>
            <a:off x="3908425" y="4234232"/>
            <a:ext cx="955675" cy="396134"/>
          </a:xfrm>
          <a:prstGeom prst="rect">
            <a:avLst/>
          </a:prstGeom>
          <a:noFill/>
        </p:spPr>
        <p:txBody>
          <a:bodyPr wrap="square">
            <a:spAutoFit/>
          </a:bodyPr>
          <a:lstStyle/>
          <a:p>
            <a:pPr marL="285750" indent="-285750">
              <a:lnSpc>
                <a:spcPct val="120000"/>
              </a:lnSpc>
            </a:pPr>
            <a:r>
              <a:rPr lang="en-US" dirty="0">
                <a:solidFill>
                  <a:srgbClr val="01559E"/>
                </a:solidFill>
                <a:effectLst>
                  <a:outerShdw blurRad="38100" dist="38100" dir="2700000" algn="tl">
                    <a:srgbClr val="000000">
                      <a:alpha val="43137"/>
                    </a:srgbClr>
                  </a:outerShdw>
                </a:effectLst>
                <a:latin typeface="Swis721 Cn BT" panose="020B0506020202030204" pitchFamily="34" charset="0"/>
              </a:rPr>
              <a:t>Terrible</a:t>
            </a:r>
          </a:p>
        </p:txBody>
      </p:sp>
      <p:sp>
        <p:nvSpPr>
          <p:cNvPr id="19" name="TextBox 18">
            <a:extLst>
              <a:ext uri="{FF2B5EF4-FFF2-40B4-BE49-F238E27FC236}">
                <a16:creationId xmlns:a16="http://schemas.microsoft.com/office/drawing/2014/main" id="{C9256B52-4EB9-371B-EE11-9830BFC50CB4}"/>
              </a:ext>
            </a:extLst>
          </p:cNvPr>
          <p:cNvSpPr txBox="1"/>
          <p:nvPr/>
        </p:nvSpPr>
        <p:spPr>
          <a:xfrm>
            <a:off x="2868613" y="5553597"/>
            <a:ext cx="1501774" cy="535531"/>
          </a:xfrm>
          <a:prstGeom prst="rect">
            <a:avLst/>
          </a:prstGeom>
          <a:noFill/>
        </p:spPr>
        <p:txBody>
          <a:bodyPr wrap="square">
            <a:spAutoFit/>
          </a:bodyPr>
          <a:lstStyle/>
          <a:p>
            <a:pPr marL="285750" indent="-285750" algn="ctr">
              <a:lnSpc>
                <a:spcPct val="80000"/>
              </a:lnSpc>
            </a:pPr>
            <a:r>
              <a:rPr lang="en-US" dirty="0">
                <a:solidFill>
                  <a:srgbClr val="FFCA01"/>
                </a:solidFill>
                <a:effectLst>
                  <a:outerShdw blurRad="38100" dist="38100" dir="2700000" algn="tl">
                    <a:srgbClr val="000000">
                      <a:alpha val="43137"/>
                    </a:srgbClr>
                  </a:outerShdw>
                </a:effectLst>
                <a:latin typeface="Swis721 Cn BT" panose="020B0506020202030204" pitchFamily="34" charset="0"/>
              </a:rPr>
              <a:t>Time</a:t>
            </a:r>
          </a:p>
          <a:p>
            <a:pPr marL="285750" indent="-285750" algn="ctr">
              <a:lnSpc>
                <a:spcPct val="80000"/>
              </a:lnSpc>
            </a:pPr>
            <a:r>
              <a:rPr lang="en-US" dirty="0">
                <a:solidFill>
                  <a:srgbClr val="FFCA01"/>
                </a:solidFill>
                <a:effectLst>
                  <a:outerShdw blurRad="38100" dist="38100" dir="2700000" algn="tl">
                    <a:srgbClr val="000000">
                      <a:alpha val="43137"/>
                    </a:srgbClr>
                  </a:outerShdw>
                </a:effectLst>
                <a:latin typeface="Swis721 Cn BT" panose="020B0506020202030204" pitchFamily="34" charset="0"/>
              </a:rPr>
              <a:t>Sensitive</a:t>
            </a:r>
          </a:p>
        </p:txBody>
      </p:sp>
      <p:pic>
        <p:nvPicPr>
          <p:cNvPr id="23" name="Picture 22">
            <a:extLst>
              <a:ext uri="{FF2B5EF4-FFF2-40B4-BE49-F238E27FC236}">
                <a16:creationId xmlns:a16="http://schemas.microsoft.com/office/drawing/2014/main" id="{369963A0-CF40-684C-1D1C-0DC1A51B9A89}"/>
              </a:ext>
            </a:extLst>
          </p:cNvPr>
          <p:cNvPicPr>
            <a:picLocks noChangeAspect="1"/>
          </p:cNvPicPr>
          <p:nvPr/>
        </p:nvPicPr>
        <p:blipFill rotWithShape="1">
          <a:blip r:embed="rId6">
            <a:extLst>
              <a:ext uri="{28A0092B-C50C-407E-A947-70E740481C1C}">
                <a14:useLocalDpi xmlns:a14="http://schemas.microsoft.com/office/drawing/2010/main" val="0"/>
              </a:ext>
            </a:extLst>
          </a:blip>
          <a:srcRect l="15554" t="14217" r="13334" b="19751"/>
          <a:stretch/>
        </p:blipFill>
        <p:spPr>
          <a:xfrm>
            <a:off x="1659894" y="2979516"/>
            <a:ext cx="1443894" cy="1340756"/>
          </a:xfrm>
          <a:prstGeom prst="rect">
            <a:avLst/>
          </a:prstGeom>
        </p:spPr>
      </p:pic>
    </p:spTree>
    <p:extLst>
      <p:ext uri="{BB962C8B-B14F-4D97-AF65-F5344CB8AC3E}">
        <p14:creationId xmlns:p14="http://schemas.microsoft.com/office/powerpoint/2010/main" val="203763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1000"/>
                                        <p:tgtEl>
                                          <p:spTgt spid="23"/>
                                        </p:tgtEl>
                                      </p:cBhvr>
                                    </p:animEffect>
                                    <p:anim calcmode="lin" valueType="num">
                                      <p:cBhvr>
                                        <p:cTn id="11" dur="1000" fill="hold"/>
                                        <p:tgtEl>
                                          <p:spTgt spid="23"/>
                                        </p:tgtEl>
                                        <p:attrNameLst>
                                          <p:attrName>ppt_x</p:attrName>
                                        </p:attrNameLst>
                                      </p:cBhvr>
                                      <p:tavLst>
                                        <p:tav tm="0">
                                          <p:val>
                                            <p:strVal val="#ppt_x"/>
                                          </p:val>
                                        </p:tav>
                                        <p:tav tm="100000">
                                          <p:val>
                                            <p:strVal val="#ppt_x"/>
                                          </p:val>
                                        </p:tav>
                                      </p:tavLst>
                                    </p:anim>
                                    <p:anim calcmode="lin" valueType="num">
                                      <p:cBhvr>
                                        <p:cTn id="1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80">
                                          <p:stCondLst>
                                            <p:cond delay="0"/>
                                          </p:stCondLst>
                                        </p:cTn>
                                        <p:tgtEl>
                                          <p:spTgt spid="16"/>
                                        </p:tgtEl>
                                      </p:cBhvr>
                                    </p:animEffect>
                                    <p:anim calcmode="lin" valueType="num">
                                      <p:cBhvr>
                                        <p:cTn id="3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1" dur="26">
                                          <p:stCondLst>
                                            <p:cond delay="650"/>
                                          </p:stCondLst>
                                        </p:cTn>
                                        <p:tgtEl>
                                          <p:spTgt spid="16"/>
                                        </p:tgtEl>
                                      </p:cBhvr>
                                      <p:to x="100000" y="60000"/>
                                    </p:animScale>
                                    <p:animScale>
                                      <p:cBhvr>
                                        <p:cTn id="42" dur="166" decel="50000">
                                          <p:stCondLst>
                                            <p:cond delay="676"/>
                                          </p:stCondLst>
                                        </p:cTn>
                                        <p:tgtEl>
                                          <p:spTgt spid="16"/>
                                        </p:tgtEl>
                                      </p:cBhvr>
                                      <p:to x="100000" y="100000"/>
                                    </p:animScale>
                                    <p:animScale>
                                      <p:cBhvr>
                                        <p:cTn id="43" dur="26">
                                          <p:stCondLst>
                                            <p:cond delay="1312"/>
                                          </p:stCondLst>
                                        </p:cTn>
                                        <p:tgtEl>
                                          <p:spTgt spid="16"/>
                                        </p:tgtEl>
                                      </p:cBhvr>
                                      <p:to x="100000" y="80000"/>
                                    </p:animScale>
                                    <p:animScale>
                                      <p:cBhvr>
                                        <p:cTn id="44" dur="166" decel="50000">
                                          <p:stCondLst>
                                            <p:cond delay="1338"/>
                                          </p:stCondLst>
                                        </p:cTn>
                                        <p:tgtEl>
                                          <p:spTgt spid="16"/>
                                        </p:tgtEl>
                                      </p:cBhvr>
                                      <p:to x="100000" y="100000"/>
                                    </p:animScale>
                                    <p:animScale>
                                      <p:cBhvr>
                                        <p:cTn id="45" dur="26">
                                          <p:stCondLst>
                                            <p:cond delay="1642"/>
                                          </p:stCondLst>
                                        </p:cTn>
                                        <p:tgtEl>
                                          <p:spTgt spid="16"/>
                                        </p:tgtEl>
                                      </p:cBhvr>
                                      <p:to x="100000" y="90000"/>
                                    </p:animScale>
                                    <p:animScale>
                                      <p:cBhvr>
                                        <p:cTn id="46" dur="166" decel="50000">
                                          <p:stCondLst>
                                            <p:cond delay="1668"/>
                                          </p:stCondLst>
                                        </p:cTn>
                                        <p:tgtEl>
                                          <p:spTgt spid="16"/>
                                        </p:tgtEl>
                                      </p:cBhvr>
                                      <p:to x="100000" y="100000"/>
                                    </p:animScale>
                                    <p:animScale>
                                      <p:cBhvr>
                                        <p:cTn id="47" dur="26">
                                          <p:stCondLst>
                                            <p:cond delay="1808"/>
                                          </p:stCondLst>
                                        </p:cTn>
                                        <p:tgtEl>
                                          <p:spTgt spid="16"/>
                                        </p:tgtEl>
                                      </p:cBhvr>
                                      <p:to x="100000" y="95000"/>
                                    </p:animScale>
                                    <p:animScale>
                                      <p:cBhvr>
                                        <p:cTn id="48" dur="166" decel="50000">
                                          <p:stCondLst>
                                            <p:cond delay="1834"/>
                                          </p:stCondLst>
                                        </p:cTn>
                                        <p:tgtEl>
                                          <p:spTgt spid="16"/>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down)">
                                      <p:cBhvr>
                                        <p:cTn id="53" dur="580">
                                          <p:stCondLst>
                                            <p:cond delay="0"/>
                                          </p:stCondLst>
                                        </p:cTn>
                                        <p:tgtEl>
                                          <p:spTgt spid="19"/>
                                        </p:tgtEl>
                                      </p:cBhvr>
                                    </p:animEffect>
                                    <p:anim calcmode="lin" valueType="num">
                                      <p:cBhvr>
                                        <p:cTn id="5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59" dur="26">
                                          <p:stCondLst>
                                            <p:cond delay="650"/>
                                          </p:stCondLst>
                                        </p:cTn>
                                        <p:tgtEl>
                                          <p:spTgt spid="19"/>
                                        </p:tgtEl>
                                      </p:cBhvr>
                                      <p:to x="100000" y="60000"/>
                                    </p:animScale>
                                    <p:animScale>
                                      <p:cBhvr>
                                        <p:cTn id="60" dur="166" decel="50000">
                                          <p:stCondLst>
                                            <p:cond delay="676"/>
                                          </p:stCondLst>
                                        </p:cTn>
                                        <p:tgtEl>
                                          <p:spTgt spid="19"/>
                                        </p:tgtEl>
                                      </p:cBhvr>
                                      <p:to x="100000" y="100000"/>
                                    </p:animScale>
                                    <p:animScale>
                                      <p:cBhvr>
                                        <p:cTn id="61" dur="26">
                                          <p:stCondLst>
                                            <p:cond delay="1312"/>
                                          </p:stCondLst>
                                        </p:cTn>
                                        <p:tgtEl>
                                          <p:spTgt spid="19"/>
                                        </p:tgtEl>
                                      </p:cBhvr>
                                      <p:to x="100000" y="80000"/>
                                    </p:animScale>
                                    <p:animScale>
                                      <p:cBhvr>
                                        <p:cTn id="62" dur="166" decel="50000">
                                          <p:stCondLst>
                                            <p:cond delay="1338"/>
                                          </p:stCondLst>
                                        </p:cTn>
                                        <p:tgtEl>
                                          <p:spTgt spid="19"/>
                                        </p:tgtEl>
                                      </p:cBhvr>
                                      <p:to x="100000" y="100000"/>
                                    </p:animScale>
                                    <p:animScale>
                                      <p:cBhvr>
                                        <p:cTn id="63" dur="26">
                                          <p:stCondLst>
                                            <p:cond delay="1642"/>
                                          </p:stCondLst>
                                        </p:cTn>
                                        <p:tgtEl>
                                          <p:spTgt spid="19"/>
                                        </p:tgtEl>
                                      </p:cBhvr>
                                      <p:to x="100000" y="90000"/>
                                    </p:animScale>
                                    <p:animScale>
                                      <p:cBhvr>
                                        <p:cTn id="64" dur="166" decel="50000">
                                          <p:stCondLst>
                                            <p:cond delay="1668"/>
                                          </p:stCondLst>
                                        </p:cTn>
                                        <p:tgtEl>
                                          <p:spTgt spid="19"/>
                                        </p:tgtEl>
                                      </p:cBhvr>
                                      <p:to x="100000" y="100000"/>
                                    </p:animScale>
                                    <p:animScale>
                                      <p:cBhvr>
                                        <p:cTn id="65" dur="26">
                                          <p:stCondLst>
                                            <p:cond delay="1808"/>
                                          </p:stCondLst>
                                        </p:cTn>
                                        <p:tgtEl>
                                          <p:spTgt spid="19"/>
                                        </p:tgtEl>
                                      </p:cBhvr>
                                      <p:to x="100000" y="95000"/>
                                    </p:animScale>
                                    <p:animScale>
                                      <p:cBhvr>
                                        <p:cTn id="66" dur="166" decel="50000">
                                          <p:stCondLst>
                                            <p:cond delay="1834"/>
                                          </p:stCondLst>
                                        </p:cTn>
                                        <p:tgtEl>
                                          <p:spTgt spid="19"/>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wipe(down)">
                                      <p:cBhvr>
                                        <p:cTn id="71" dur="580">
                                          <p:stCondLst>
                                            <p:cond delay="0"/>
                                          </p:stCondLst>
                                        </p:cTn>
                                        <p:tgtEl>
                                          <p:spTgt spid="12"/>
                                        </p:tgtEl>
                                      </p:cBhvr>
                                    </p:animEffect>
                                    <p:anim calcmode="lin" valueType="num">
                                      <p:cBhvr>
                                        <p:cTn id="7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7" dur="26">
                                          <p:stCondLst>
                                            <p:cond delay="650"/>
                                          </p:stCondLst>
                                        </p:cTn>
                                        <p:tgtEl>
                                          <p:spTgt spid="12"/>
                                        </p:tgtEl>
                                      </p:cBhvr>
                                      <p:to x="100000" y="60000"/>
                                    </p:animScale>
                                    <p:animScale>
                                      <p:cBhvr>
                                        <p:cTn id="78" dur="166" decel="50000">
                                          <p:stCondLst>
                                            <p:cond delay="676"/>
                                          </p:stCondLst>
                                        </p:cTn>
                                        <p:tgtEl>
                                          <p:spTgt spid="12"/>
                                        </p:tgtEl>
                                      </p:cBhvr>
                                      <p:to x="100000" y="100000"/>
                                    </p:animScale>
                                    <p:animScale>
                                      <p:cBhvr>
                                        <p:cTn id="79" dur="26">
                                          <p:stCondLst>
                                            <p:cond delay="1312"/>
                                          </p:stCondLst>
                                        </p:cTn>
                                        <p:tgtEl>
                                          <p:spTgt spid="12"/>
                                        </p:tgtEl>
                                      </p:cBhvr>
                                      <p:to x="100000" y="80000"/>
                                    </p:animScale>
                                    <p:animScale>
                                      <p:cBhvr>
                                        <p:cTn id="80" dur="166" decel="50000">
                                          <p:stCondLst>
                                            <p:cond delay="1338"/>
                                          </p:stCondLst>
                                        </p:cTn>
                                        <p:tgtEl>
                                          <p:spTgt spid="12"/>
                                        </p:tgtEl>
                                      </p:cBhvr>
                                      <p:to x="100000" y="100000"/>
                                    </p:animScale>
                                    <p:animScale>
                                      <p:cBhvr>
                                        <p:cTn id="81" dur="26">
                                          <p:stCondLst>
                                            <p:cond delay="1642"/>
                                          </p:stCondLst>
                                        </p:cTn>
                                        <p:tgtEl>
                                          <p:spTgt spid="12"/>
                                        </p:tgtEl>
                                      </p:cBhvr>
                                      <p:to x="100000" y="90000"/>
                                    </p:animScale>
                                    <p:animScale>
                                      <p:cBhvr>
                                        <p:cTn id="82" dur="166" decel="50000">
                                          <p:stCondLst>
                                            <p:cond delay="1668"/>
                                          </p:stCondLst>
                                        </p:cTn>
                                        <p:tgtEl>
                                          <p:spTgt spid="12"/>
                                        </p:tgtEl>
                                      </p:cBhvr>
                                      <p:to x="100000" y="100000"/>
                                    </p:animScale>
                                    <p:animScale>
                                      <p:cBhvr>
                                        <p:cTn id="83" dur="26">
                                          <p:stCondLst>
                                            <p:cond delay="1808"/>
                                          </p:stCondLst>
                                        </p:cTn>
                                        <p:tgtEl>
                                          <p:spTgt spid="12"/>
                                        </p:tgtEl>
                                      </p:cBhvr>
                                      <p:to x="100000" y="95000"/>
                                    </p:animScale>
                                    <p:animScale>
                                      <p:cBhvr>
                                        <p:cTn id="84"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P spid="16"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9" name="Picture 2" descr="Two Person Handshakes in Front of Books on Shelf">
            <a:extLst>
              <a:ext uri="{FF2B5EF4-FFF2-40B4-BE49-F238E27FC236}">
                <a16:creationId xmlns:a16="http://schemas.microsoft.com/office/drawing/2014/main" id="{DE93DC7B-6EB3-852B-203B-D0862EECF4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338320" cy="6644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0410CF5B-02B9-15F8-8BC0-597583E2371F}"/>
              </a:ext>
            </a:extLst>
          </p:cNvPr>
          <p:cNvPicPr>
            <a:picLocks noChangeAspect="1"/>
          </p:cNvPicPr>
          <p:nvPr/>
        </p:nvPicPr>
        <p:blipFill>
          <a:blip r:embed="rId4"/>
          <a:stretch>
            <a:fillRect/>
          </a:stretch>
        </p:blipFill>
        <p:spPr>
          <a:xfrm>
            <a:off x="5023032" y="4925795"/>
            <a:ext cx="507687" cy="507687"/>
          </a:xfrm>
          <a:prstGeom prst="rect">
            <a:avLst/>
          </a:prstGeom>
        </p:spPr>
      </p:pic>
      <p:pic>
        <p:nvPicPr>
          <p:cNvPr id="10" name="Picture 9">
            <a:extLst>
              <a:ext uri="{FF2B5EF4-FFF2-40B4-BE49-F238E27FC236}">
                <a16:creationId xmlns:a16="http://schemas.microsoft.com/office/drawing/2014/main" id="{37429726-DD4E-E52A-8722-77E6F9E95AB4}"/>
              </a:ext>
            </a:extLst>
          </p:cNvPr>
          <p:cNvPicPr>
            <a:picLocks noChangeAspect="1"/>
          </p:cNvPicPr>
          <p:nvPr/>
        </p:nvPicPr>
        <p:blipFill>
          <a:blip r:embed="rId5"/>
          <a:stretch>
            <a:fillRect/>
          </a:stretch>
        </p:blipFill>
        <p:spPr>
          <a:xfrm>
            <a:off x="7620437" y="4881138"/>
            <a:ext cx="552344" cy="552344"/>
          </a:xfrm>
          <a:prstGeom prst="rect">
            <a:avLst/>
          </a:prstGeom>
        </p:spPr>
      </p:pic>
      <p:pic>
        <p:nvPicPr>
          <p:cNvPr id="11" name="Picture 10">
            <a:extLst>
              <a:ext uri="{FF2B5EF4-FFF2-40B4-BE49-F238E27FC236}">
                <a16:creationId xmlns:a16="http://schemas.microsoft.com/office/drawing/2014/main" id="{4B4B306F-DDFD-02C4-0F80-AD7BE5FE3FA6}"/>
              </a:ext>
            </a:extLst>
          </p:cNvPr>
          <p:cNvPicPr>
            <a:picLocks noChangeAspect="1"/>
          </p:cNvPicPr>
          <p:nvPr/>
        </p:nvPicPr>
        <p:blipFill>
          <a:blip r:embed="rId6"/>
          <a:stretch>
            <a:fillRect/>
          </a:stretch>
        </p:blipFill>
        <p:spPr>
          <a:xfrm>
            <a:off x="10399743" y="4832457"/>
            <a:ext cx="649705" cy="649705"/>
          </a:xfrm>
          <a:prstGeom prst="rect">
            <a:avLst/>
          </a:prstGeom>
        </p:spPr>
      </p:pic>
      <p:sp>
        <p:nvSpPr>
          <p:cNvPr id="13" name="TextBox 12">
            <a:extLst>
              <a:ext uri="{FF2B5EF4-FFF2-40B4-BE49-F238E27FC236}">
                <a16:creationId xmlns:a16="http://schemas.microsoft.com/office/drawing/2014/main" id="{0F540D47-B281-16B5-533F-425C3D5CD7D0}"/>
              </a:ext>
            </a:extLst>
          </p:cNvPr>
          <p:cNvSpPr txBox="1"/>
          <p:nvPr/>
        </p:nvSpPr>
        <p:spPr>
          <a:xfrm>
            <a:off x="6744390" y="5433483"/>
            <a:ext cx="2462954" cy="318509"/>
          </a:xfrm>
          <a:prstGeom prst="rect">
            <a:avLst/>
          </a:prstGeom>
          <a:noFill/>
        </p:spPr>
        <p:txBody>
          <a:bodyPr wrap="square" rtlCol="0">
            <a:spAutoFit/>
          </a:bodyPr>
          <a:lstStyle/>
          <a:p>
            <a:r>
              <a:rPr lang="en-IN" sz="1400" dirty="0">
                <a:latin typeface="Swis721 Cn BT" panose="020B0506020202030204" pitchFamily="34" charset="0"/>
              </a:rPr>
              <a:t>Hello@freelancetrainings.com</a:t>
            </a:r>
          </a:p>
        </p:txBody>
      </p:sp>
      <p:sp>
        <p:nvSpPr>
          <p:cNvPr id="14" name="TextBox 13">
            <a:extLst>
              <a:ext uri="{FF2B5EF4-FFF2-40B4-BE49-F238E27FC236}">
                <a16:creationId xmlns:a16="http://schemas.microsoft.com/office/drawing/2014/main" id="{3DCF685F-B7C8-3543-E934-AB6981EFF2B7}"/>
              </a:ext>
            </a:extLst>
          </p:cNvPr>
          <p:cNvSpPr txBox="1"/>
          <p:nvPr/>
        </p:nvSpPr>
        <p:spPr>
          <a:xfrm>
            <a:off x="4666933" y="5444215"/>
            <a:ext cx="1141659" cy="307777"/>
          </a:xfrm>
          <a:prstGeom prst="rect">
            <a:avLst/>
          </a:prstGeom>
          <a:noFill/>
        </p:spPr>
        <p:txBody>
          <a:bodyPr wrap="none" rtlCol="0">
            <a:spAutoFit/>
          </a:bodyPr>
          <a:lstStyle/>
          <a:p>
            <a:r>
              <a:rPr lang="en-US" sz="1400" dirty="0">
                <a:latin typeface="Swis721 Cn BT" panose="020B0506020202030204" pitchFamily="34" charset="0"/>
              </a:rPr>
              <a:t>98752-08472</a:t>
            </a:r>
            <a:endParaRPr lang="en-IN" sz="1400" dirty="0">
              <a:latin typeface="Swis721 Cn BT" panose="020B0506020202030204" pitchFamily="34" charset="0"/>
            </a:endParaRPr>
          </a:p>
        </p:txBody>
      </p:sp>
      <p:sp>
        <p:nvSpPr>
          <p:cNvPr id="15" name="TextBox 14">
            <a:extLst>
              <a:ext uri="{FF2B5EF4-FFF2-40B4-BE49-F238E27FC236}">
                <a16:creationId xmlns:a16="http://schemas.microsoft.com/office/drawing/2014/main" id="{85CB3971-4E46-9414-D30A-E73301646032}"/>
              </a:ext>
            </a:extLst>
          </p:cNvPr>
          <p:cNvSpPr txBox="1"/>
          <p:nvPr/>
        </p:nvSpPr>
        <p:spPr>
          <a:xfrm>
            <a:off x="9695370" y="5433484"/>
            <a:ext cx="2130455" cy="307777"/>
          </a:xfrm>
          <a:prstGeom prst="rect">
            <a:avLst/>
          </a:prstGeom>
          <a:noFill/>
        </p:spPr>
        <p:txBody>
          <a:bodyPr wrap="none" rtlCol="0">
            <a:spAutoFit/>
          </a:bodyPr>
          <a:lstStyle/>
          <a:p>
            <a:r>
              <a:rPr lang="en-IN" sz="1400" dirty="0">
                <a:latin typeface="Swis721 Cn BT" panose="020B0506020202030204" pitchFamily="34" charset="0"/>
              </a:rPr>
              <a:t>www.freelancetrainings.com</a:t>
            </a:r>
          </a:p>
        </p:txBody>
      </p:sp>
      <p:pic>
        <p:nvPicPr>
          <p:cNvPr id="17" name="Picture 16">
            <a:extLst>
              <a:ext uri="{FF2B5EF4-FFF2-40B4-BE49-F238E27FC236}">
                <a16:creationId xmlns:a16="http://schemas.microsoft.com/office/drawing/2014/main" id="{CCC7A4C4-6279-9122-A2D3-05E51AE07642}"/>
              </a:ext>
            </a:extLst>
          </p:cNvPr>
          <p:cNvPicPr>
            <a:picLocks noChangeAspect="1"/>
          </p:cNvPicPr>
          <p:nvPr/>
        </p:nvPicPr>
        <p:blipFill>
          <a:blip r:embed="rId7"/>
          <a:stretch>
            <a:fillRect/>
          </a:stretch>
        </p:blipFill>
        <p:spPr>
          <a:xfrm>
            <a:off x="5501853" y="6255611"/>
            <a:ext cx="315227" cy="315227"/>
          </a:xfrm>
          <a:prstGeom prst="rect">
            <a:avLst/>
          </a:prstGeom>
        </p:spPr>
      </p:pic>
      <p:sp>
        <p:nvSpPr>
          <p:cNvPr id="18" name="TextBox 17">
            <a:extLst>
              <a:ext uri="{FF2B5EF4-FFF2-40B4-BE49-F238E27FC236}">
                <a16:creationId xmlns:a16="http://schemas.microsoft.com/office/drawing/2014/main" id="{749C530B-84F8-0DD8-C408-01BC63946DF0}"/>
              </a:ext>
            </a:extLst>
          </p:cNvPr>
          <p:cNvSpPr txBox="1"/>
          <p:nvPr/>
        </p:nvSpPr>
        <p:spPr>
          <a:xfrm>
            <a:off x="5745960" y="6296521"/>
            <a:ext cx="5326651" cy="307777"/>
          </a:xfrm>
          <a:prstGeom prst="rect">
            <a:avLst/>
          </a:prstGeom>
          <a:noFill/>
        </p:spPr>
        <p:txBody>
          <a:bodyPr wrap="none" rtlCol="0">
            <a:spAutoFit/>
          </a:bodyPr>
          <a:lstStyle/>
          <a:p>
            <a:r>
              <a:rPr lang="en-IN" sz="1400" dirty="0">
                <a:latin typeface="Swis721 Cn BT" panose="020B0506020202030204" pitchFamily="34" charset="0"/>
              </a:rPr>
              <a:t>406, Titanium City Centre Mall, Anand Nagar, Satellite, Ahmedabad-380015</a:t>
            </a:r>
          </a:p>
        </p:txBody>
      </p:sp>
      <p:pic>
        <p:nvPicPr>
          <p:cNvPr id="5" name="Picture 2" descr="Free vector thank you placard concept illustration">
            <a:extLst>
              <a:ext uri="{FF2B5EF4-FFF2-40B4-BE49-F238E27FC236}">
                <a16:creationId xmlns:a16="http://schemas.microsoft.com/office/drawing/2014/main" id="{04504D1F-4823-628D-19FD-9EE5B7A14C3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0657" b="14010"/>
          <a:stretch>
            <a:fillRect/>
          </a:stretch>
        </p:blipFill>
        <p:spPr bwMode="auto">
          <a:xfrm>
            <a:off x="5023032" y="783956"/>
            <a:ext cx="5914242" cy="29679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F6B7062-544D-6E30-BB82-F846CCFB6C1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76269" y="5085"/>
            <a:ext cx="1004532" cy="11638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1F2F6"/>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1E6C123-23F9-A623-0D0B-02E13098C7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63"/>
          <a:stretch/>
        </p:blipFill>
        <p:spPr>
          <a:xfrm>
            <a:off x="2064855" y="962449"/>
            <a:ext cx="8301054" cy="5641552"/>
          </a:xfrm>
          <a:prstGeom prst="rect">
            <a:avLst/>
          </a:prstGeom>
          <a:solidFill>
            <a:srgbClr val="F1F2F6"/>
          </a:solidFill>
        </p:spPr>
      </p:pic>
      <p:sp>
        <p:nvSpPr>
          <p:cNvPr id="3" name="TextBox 2">
            <a:extLst>
              <a:ext uri="{FF2B5EF4-FFF2-40B4-BE49-F238E27FC236}">
                <a16:creationId xmlns:a16="http://schemas.microsoft.com/office/drawing/2014/main" id="{F72AFF57-0204-65C7-0ECF-5B0E87158308}"/>
              </a:ext>
            </a:extLst>
          </p:cNvPr>
          <p:cNvSpPr txBox="1"/>
          <p:nvPr/>
        </p:nvSpPr>
        <p:spPr>
          <a:xfrm rot="5400000" flipH="1" flipV="1">
            <a:off x="5078713" y="4280348"/>
            <a:ext cx="2402954" cy="2423523"/>
          </a:xfrm>
          <a:prstGeom prst="rect">
            <a:avLst/>
          </a:prstGeom>
          <a:noFill/>
        </p:spPr>
        <p:txBody>
          <a:bodyPr wrap="square">
            <a:prstTxWarp prst="textCircle">
              <a:avLst>
                <a:gd name="adj" fmla="val 10930858"/>
              </a:avLst>
            </a:prstTxWarp>
            <a:spAutoFit/>
          </a:bodyPr>
          <a:lstStyle/>
          <a:p>
            <a:pPr algn="ctr">
              <a:lnSpc>
                <a:spcPct val="80000"/>
              </a:lnSpc>
              <a:spcAft>
                <a:spcPts val="600"/>
              </a:spcAft>
            </a:pPr>
            <a:r>
              <a:rPr lang="en-IN" sz="2000" b="1" dirty="0">
                <a:solidFill>
                  <a:srgbClr val="FF00FF"/>
                </a:solidFill>
              </a:rPr>
              <a:t>First Time Manager Workshop</a:t>
            </a:r>
            <a:endParaRPr lang="en-IN" sz="2000" b="1" dirty="0">
              <a:solidFill>
                <a:schemeClr val="accent2">
                  <a:lumMod val="75000"/>
                </a:schemeClr>
              </a:solidFill>
            </a:endParaRPr>
          </a:p>
        </p:txBody>
      </p:sp>
      <p:sp>
        <p:nvSpPr>
          <p:cNvPr id="23" name="Title 3">
            <a:extLst>
              <a:ext uri="{FF2B5EF4-FFF2-40B4-BE49-F238E27FC236}">
                <a16:creationId xmlns:a16="http://schemas.microsoft.com/office/drawing/2014/main" id="{627502A3-135A-84B3-20E1-8422A766904C}"/>
              </a:ext>
            </a:extLst>
          </p:cNvPr>
          <p:cNvSpPr>
            <a:spLocks noGrp="1"/>
          </p:cNvSpPr>
          <p:nvPr>
            <p:ph type="title" idx="4294967295"/>
          </p:nvPr>
        </p:nvSpPr>
        <p:spPr>
          <a:xfrm>
            <a:off x="1587500" y="227013"/>
            <a:ext cx="9055100" cy="561975"/>
          </a:xfrm>
        </p:spPr>
        <p:txBody>
          <a:bodyPr/>
          <a:lstStyle/>
          <a:p>
            <a:pPr algn="ctr"/>
            <a:r>
              <a:rPr lang="en-IN" sz="4000" dirty="0"/>
              <a:t>Workshop Agenda </a:t>
            </a:r>
            <a:r>
              <a:rPr lang="en-IN" sz="4000" dirty="0">
                <a:solidFill>
                  <a:srgbClr val="01549F"/>
                </a:solidFill>
              </a:rPr>
              <a:t>–The Modules</a:t>
            </a:r>
          </a:p>
        </p:txBody>
      </p:sp>
      <p:sp>
        <p:nvSpPr>
          <p:cNvPr id="26" name="TextBox 25">
            <a:extLst>
              <a:ext uri="{FF2B5EF4-FFF2-40B4-BE49-F238E27FC236}">
                <a16:creationId xmlns:a16="http://schemas.microsoft.com/office/drawing/2014/main" id="{078AC6BF-C79C-A7C4-B5B2-5C6758269E0E}"/>
              </a:ext>
            </a:extLst>
          </p:cNvPr>
          <p:cNvSpPr txBox="1"/>
          <p:nvPr/>
        </p:nvSpPr>
        <p:spPr>
          <a:xfrm>
            <a:off x="5376353" y="1041032"/>
            <a:ext cx="1807671" cy="646331"/>
          </a:xfrm>
          <a:prstGeom prst="rect">
            <a:avLst/>
          </a:prstGeom>
          <a:noFill/>
        </p:spPr>
        <p:txBody>
          <a:bodyPr wrap="square">
            <a:spAutoFit/>
          </a:bodyPr>
          <a:lstStyle/>
          <a:p>
            <a:pPr algn="ctr"/>
            <a:r>
              <a:rPr lang="en-IN" b="1" dirty="0">
                <a:solidFill>
                  <a:srgbClr val="00A7FF"/>
                </a:solidFill>
              </a:rPr>
              <a:t>Team Communication</a:t>
            </a:r>
          </a:p>
        </p:txBody>
      </p:sp>
      <p:sp>
        <p:nvSpPr>
          <p:cNvPr id="27" name="TextBox 26">
            <a:extLst>
              <a:ext uri="{FF2B5EF4-FFF2-40B4-BE49-F238E27FC236}">
                <a16:creationId xmlns:a16="http://schemas.microsoft.com/office/drawing/2014/main" id="{DE39D49D-C741-ED11-1A17-3E5DB7FFD8B0}"/>
              </a:ext>
            </a:extLst>
          </p:cNvPr>
          <p:cNvSpPr txBox="1"/>
          <p:nvPr/>
        </p:nvSpPr>
        <p:spPr>
          <a:xfrm>
            <a:off x="2431079" y="2114029"/>
            <a:ext cx="1522583" cy="646331"/>
          </a:xfrm>
          <a:prstGeom prst="rect">
            <a:avLst/>
          </a:prstGeom>
          <a:noFill/>
        </p:spPr>
        <p:txBody>
          <a:bodyPr wrap="square">
            <a:spAutoFit/>
          </a:bodyPr>
          <a:lstStyle/>
          <a:p>
            <a:pPr algn="ctr"/>
            <a:r>
              <a:rPr lang="en-IN" b="1" dirty="0">
                <a:solidFill>
                  <a:srgbClr val="143258"/>
                </a:solidFill>
              </a:rPr>
              <a:t>Setting SMART Goals</a:t>
            </a:r>
          </a:p>
        </p:txBody>
      </p:sp>
      <p:sp>
        <p:nvSpPr>
          <p:cNvPr id="28" name="TextBox 27">
            <a:extLst>
              <a:ext uri="{FF2B5EF4-FFF2-40B4-BE49-F238E27FC236}">
                <a16:creationId xmlns:a16="http://schemas.microsoft.com/office/drawing/2014/main" id="{E4ADB394-7750-FCE5-7E97-92D4CEDB93CC}"/>
              </a:ext>
            </a:extLst>
          </p:cNvPr>
          <p:cNvSpPr txBox="1"/>
          <p:nvPr/>
        </p:nvSpPr>
        <p:spPr>
          <a:xfrm>
            <a:off x="341376" y="4068989"/>
            <a:ext cx="2459595" cy="646331"/>
          </a:xfrm>
          <a:prstGeom prst="rect">
            <a:avLst/>
          </a:prstGeom>
          <a:noFill/>
        </p:spPr>
        <p:txBody>
          <a:bodyPr wrap="square">
            <a:spAutoFit/>
          </a:bodyPr>
          <a:lstStyle/>
          <a:p>
            <a:pPr algn="ctr"/>
            <a:r>
              <a:rPr lang="en-US" b="1" dirty="0">
                <a:solidFill>
                  <a:srgbClr val="00B050"/>
                </a:solidFill>
              </a:rPr>
              <a:t>Qualities of being an Effective manager- 7C’s</a:t>
            </a:r>
          </a:p>
        </p:txBody>
      </p:sp>
      <p:sp>
        <p:nvSpPr>
          <p:cNvPr id="29" name="TextBox 28">
            <a:extLst>
              <a:ext uri="{FF2B5EF4-FFF2-40B4-BE49-F238E27FC236}">
                <a16:creationId xmlns:a16="http://schemas.microsoft.com/office/drawing/2014/main" id="{FF093514-1B29-EDA4-ADC7-5E4B993949E5}"/>
              </a:ext>
            </a:extLst>
          </p:cNvPr>
          <p:cNvSpPr txBox="1"/>
          <p:nvPr/>
        </p:nvSpPr>
        <p:spPr>
          <a:xfrm>
            <a:off x="8296041" y="2114029"/>
            <a:ext cx="1990845" cy="646331"/>
          </a:xfrm>
          <a:prstGeom prst="rect">
            <a:avLst/>
          </a:prstGeom>
          <a:noFill/>
        </p:spPr>
        <p:txBody>
          <a:bodyPr wrap="square">
            <a:spAutoFit/>
          </a:bodyPr>
          <a:lstStyle/>
          <a:p>
            <a:pPr algn="ctr"/>
            <a:r>
              <a:rPr lang="en-US" b="1" dirty="0">
                <a:solidFill>
                  <a:srgbClr val="DE3537"/>
                </a:solidFill>
              </a:rPr>
              <a:t>Time Management</a:t>
            </a:r>
          </a:p>
          <a:p>
            <a:pPr algn="ctr"/>
            <a:r>
              <a:rPr lang="en-US" b="1" dirty="0">
                <a:solidFill>
                  <a:srgbClr val="DE3537"/>
                </a:solidFill>
              </a:rPr>
              <a:t>-Leveraging</a:t>
            </a:r>
          </a:p>
        </p:txBody>
      </p:sp>
      <p:pic>
        <p:nvPicPr>
          <p:cNvPr id="2" name="Picture 1">
            <a:extLst>
              <a:ext uri="{FF2B5EF4-FFF2-40B4-BE49-F238E27FC236}">
                <a16:creationId xmlns:a16="http://schemas.microsoft.com/office/drawing/2014/main" id="{9E196B38-6119-C708-D103-4CA6CB05C6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4166" y="4655572"/>
            <a:ext cx="1532047" cy="1673073"/>
          </a:xfrm>
          <a:prstGeom prst="rect">
            <a:avLst/>
          </a:prstGeom>
        </p:spPr>
      </p:pic>
      <p:pic>
        <p:nvPicPr>
          <p:cNvPr id="4" name="Picture 3">
            <a:extLst>
              <a:ext uri="{FF2B5EF4-FFF2-40B4-BE49-F238E27FC236}">
                <a16:creationId xmlns:a16="http://schemas.microsoft.com/office/drawing/2014/main" id="{609616EF-6E30-8D78-20E5-A0B450694D09}"/>
              </a:ext>
            </a:extLst>
          </p:cNvPr>
          <p:cNvPicPr>
            <a:picLocks noChangeAspect="1"/>
          </p:cNvPicPr>
          <p:nvPr/>
        </p:nvPicPr>
        <p:blipFill rotWithShape="1">
          <a:blip r:embed="rId5">
            <a:extLst>
              <a:ext uri="{28A0092B-C50C-407E-A947-70E740481C1C}">
                <a14:useLocalDpi xmlns:a14="http://schemas.microsoft.com/office/drawing/2010/main" val="0"/>
              </a:ext>
            </a:extLst>
          </a:blip>
          <a:srcRect l="15756" t="13968" r="15756" b="13605"/>
          <a:stretch/>
        </p:blipFill>
        <p:spPr>
          <a:xfrm>
            <a:off x="2909822" y="3981367"/>
            <a:ext cx="1218181" cy="1258098"/>
          </a:xfrm>
          <a:prstGeom prst="rect">
            <a:avLst/>
          </a:prstGeom>
        </p:spPr>
      </p:pic>
      <p:sp>
        <p:nvSpPr>
          <p:cNvPr id="6" name="TextBox 5">
            <a:extLst>
              <a:ext uri="{FF2B5EF4-FFF2-40B4-BE49-F238E27FC236}">
                <a16:creationId xmlns:a16="http://schemas.microsoft.com/office/drawing/2014/main" id="{7637532B-5174-1685-2506-8688756E1459}"/>
              </a:ext>
            </a:extLst>
          </p:cNvPr>
          <p:cNvSpPr txBox="1"/>
          <p:nvPr/>
        </p:nvSpPr>
        <p:spPr>
          <a:xfrm>
            <a:off x="9559564" y="4068988"/>
            <a:ext cx="2243323" cy="646331"/>
          </a:xfrm>
          <a:prstGeom prst="rect">
            <a:avLst/>
          </a:prstGeom>
          <a:noFill/>
        </p:spPr>
        <p:txBody>
          <a:bodyPr wrap="square">
            <a:spAutoFit/>
          </a:bodyPr>
          <a:lstStyle/>
          <a:p>
            <a:pPr algn="ctr"/>
            <a:r>
              <a:rPr lang="en-IN" b="1" dirty="0">
                <a:solidFill>
                  <a:srgbClr val="1F7CA5"/>
                </a:solidFill>
              </a:rPr>
              <a:t>Delegation-Building Equal Shoulders</a:t>
            </a:r>
          </a:p>
        </p:txBody>
      </p:sp>
      <p:pic>
        <p:nvPicPr>
          <p:cNvPr id="7" name="Picture 6">
            <a:extLst>
              <a:ext uri="{FF2B5EF4-FFF2-40B4-BE49-F238E27FC236}">
                <a16:creationId xmlns:a16="http://schemas.microsoft.com/office/drawing/2014/main" id="{121DAAEA-7DFB-2D6E-B85C-49669712164C}"/>
              </a:ext>
            </a:extLst>
          </p:cNvPr>
          <p:cNvPicPr>
            <a:picLocks noChangeAspect="1"/>
          </p:cNvPicPr>
          <p:nvPr/>
        </p:nvPicPr>
        <p:blipFill rotWithShape="1">
          <a:blip r:embed="rId6">
            <a:extLst>
              <a:ext uri="{28A0092B-C50C-407E-A947-70E740481C1C}">
                <a14:useLocalDpi xmlns:a14="http://schemas.microsoft.com/office/drawing/2010/main" val="0"/>
              </a:ext>
            </a:extLst>
          </a:blip>
          <a:srcRect l="6899" t="13074" r="12215" b="11207"/>
          <a:stretch/>
        </p:blipFill>
        <p:spPr>
          <a:xfrm>
            <a:off x="5559322" y="1958567"/>
            <a:ext cx="1387711" cy="1296469"/>
          </a:xfrm>
          <a:prstGeom prst="rect">
            <a:avLst/>
          </a:prstGeom>
        </p:spPr>
      </p:pic>
      <p:pic>
        <p:nvPicPr>
          <p:cNvPr id="9" name="Picture 8">
            <a:extLst>
              <a:ext uri="{FF2B5EF4-FFF2-40B4-BE49-F238E27FC236}">
                <a16:creationId xmlns:a16="http://schemas.microsoft.com/office/drawing/2014/main" id="{1D62EFCB-CBC5-A995-52EF-B01C9472C2E6}"/>
              </a:ext>
            </a:extLst>
          </p:cNvPr>
          <p:cNvPicPr>
            <a:picLocks noChangeAspect="1"/>
          </p:cNvPicPr>
          <p:nvPr/>
        </p:nvPicPr>
        <p:blipFill rotWithShape="1">
          <a:blip r:embed="rId7">
            <a:extLst>
              <a:ext uri="{28A0092B-C50C-407E-A947-70E740481C1C}">
                <a14:useLocalDpi xmlns:a14="http://schemas.microsoft.com/office/drawing/2010/main" val="0"/>
              </a:ext>
            </a:extLst>
          </a:blip>
          <a:srcRect l="38220" t="9569" r="10419" b="15357"/>
          <a:stretch/>
        </p:blipFill>
        <p:spPr>
          <a:xfrm>
            <a:off x="3914749" y="2401824"/>
            <a:ext cx="1153680" cy="1406082"/>
          </a:xfrm>
          <a:prstGeom prst="rect">
            <a:avLst/>
          </a:prstGeom>
        </p:spPr>
      </p:pic>
      <p:pic>
        <p:nvPicPr>
          <p:cNvPr id="10" name="Picture 9">
            <a:extLst>
              <a:ext uri="{FF2B5EF4-FFF2-40B4-BE49-F238E27FC236}">
                <a16:creationId xmlns:a16="http://schemas.microsoft.com/office/drawing/2014/main" id="{7DD4DB84-3D3E-5C6E-B171-0C837C44B121}"/>
              </a:ext>
            </a:extLst>
          </p:cNvPr>
          <p:cNvPicPr>
            <a:picLocks noChangeAspect="1"/>
          </p:cNvPicPr>
          <p:nvPr/>
        </p:nvPicPr>
        <p:blipFill>
          <a:blip r:embed="rId8">
            <a:extLst>
              <a:ext uri="{28A0092B-C50C-407E-A947-70E740481C1C}">
                <a14:useLocalDpi xmlns:a14="http://schemas.microsoft.com/office/drawing/2010/main" val="0"/>
              </a:ext>
            </a:extLst>
          </a:blip>
          <a:srcRect l="6455" r="6455"/>
          <a:stretch/>
        </p:blipFill>
        <p:spPr>
          <a:xfrm>
            <a:off x="8296041" y="3911940"/>
            <a:ext cx="1398212" cy="1263274"/>
          </a:xfrm>
          <a:prstGeom prst="rect">
            <a:avLst/>
          </a:prstGeom>
        </p:spPr>
      </p:pic>
      <p:pic>
        <p:nvPicPr>
          <p:cNvPr id="11" name="Picture 2" descr="Image result for alarm watch clipart">
            <a:extLst>
              <a:ext uri="{FF2B5EF4-FFF2-40B4-BE49-F238E27FC236}">
                <a16:creationId xmlns:a16="http://schemas.microsoft.com/office/drawing/2014/main" id="{F0D4712A-BD82-C72A-D71E-F34C416D2D7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t="7037" r="10738"/>
          <a:stretch>
            <a:fillRect/>
          </a:stretch>
        </p:blipFill>
        <p:spPr bwMode="auto">
          <a:xfrm>
            <a:off x="7622199" y="2714645"/>
            <a:ext cx="787791" cy="970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95416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6" grpId="0"/>
      <p:bldP spid="27" grpId="0"/>
      <p:bldP spid="28" grpId="0"/>
      <p:bldP spid="29"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AutoShape 4" descr="Volunteer Abroad with Your Best Friend: Travel the World and Do Good!">
            <a:extLst>
              <a:ext uri="{FF2B5EF4-FFF2-40B4-BE49-F238E27FC236}">
                <a16:creationId xmlns:a16="http://schemas.microsoft.com/office/drawing/2014/main" id="{FD4651C3-69A5-195A-D410-C618E2021231}"/>
              </a:ext>
            </a:extLst>
          </p:cNvPr>
          <p:cNvSpPr>
            <a:spLocks noChangeAspect="1" noChangeArrowheads="1"/>
          </p:cNvSpPr>
          <p:nvPr/>
        </p:nvSpPr>
        <p:spPr bwMode="auto">
          <a:xfrm>
            <a:off x="157163" y="-123825"/>
            <a:ext cx="3048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dirty="0">
              <a:latin typeface="Swis721 Cn BT" panose="020B0506020202030204" pitchFamily="34" charset="0"/>
            </a:endParaRPr>
          </a:p>
        </p:txBody>
      </p:sp>
      <p:pic>
        <p:nvPicPr>
          <p:cNvPr id="19462" name="Picture 9">
            <a:extLst>
              <a:ext uri="{FF2B5EF4-FFF2-40B4-BE49-F238E27FC236}">
                <a16:creationId xmlns:a16="http://schemas.microsoft.com/office/drawing/2014/main" id="{072E5A56-5DC2-A960-9637-B5647D8A29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33" t="2965" r="4781" b="7360"/>
          <a:stretch/>
        </p:blipFill>
        <p:spPr bwMode="auto">
          <a:xfrm>
            <a:off x="648739" y="1212299"/>
            <a:ext cx="5590572" cy="221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0">
            <a:extLst>
              <a:ext uri="{FF2B5EF4-FFF2-40B4-BE49-F238E27FC236}">
                <a16:creationId xmlns:a16="http://schemas.microsoft.com/office/drawing/2014/main" id="{B3799CF2-8346-A4D0-C17D-BCB4AE7EFCC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482" r="14213"/>
          <a:stretch/>
        </p:blipFill>
        <p:spPr bwMode="auto">
          <a:xfrm>
            <a:off x="648739" y="3544742"/>
            <a:ext cx="5698548" cy="2562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1">
            <a:extLst>
              <a:ext uri="{FF2B5EF4-FFF2-40B4-BE49-F238E27FC236}">
                <a16:creationId xmlns:a16="http://schemas.microsoft.com/office/drawing/2014/main" id="{069678D9-1058-530E-8B88-FF61BE3C14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4651" y="3819646"/>
            <a:ext cx="5634202" cy="226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12">
            <a:extLst>
              <a:ext uri="{FF2B5EF4-FFF2-40B4-BE49-F238E27FC236}">
                <a16:creationId xmlns:a16="http://schemas.microsoft.com/office/drawing/2014/main" id="{F88AE280-537E-2487-EE85-30B9F0FFFC8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262" t="7460" r="3551" b="7662"/>
          <a:stretch/>
        </p:blipFill>
        <p:spPr bwMode="auto">
          <a:xfrm>
            <a:off x="6449056" y="1165999"/>
            <a:ext cx="5590573" cy="226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7F7D8277-422E-3AA5-BA6C-5F1BD9A3408E}"/>
              </a:ext>
            </a:extLst>
          </p:cNvPr>
          <p:cNvSpPr>
            <a:spLocks noGrp="1"/>
          </p:cNvSpPr>
          <p:nvPr>
            <p:ph type="title"/>
          </p:nvPr>
        </p:nvSpPr>
        <p:spPr/>
        <p:txBody>
          <a:bodyPr/>
          <a:lstStyle/>
          <a:p>
            <a:r>
              <a:rPr lang="en-US" dirty="0"/>
              <a:t>Why</a:t>
            </a:r>
            <a:r>
              <a:rPr lang="en-US" dirty="0">
                <a:solidFill>
                  <a:srgbClr val="01549F"/>
                </a:solidFill>
              </a:rPr>
              <a:t> First Time Manager </a:t>
            </a:r>
            <a:r>
              <a:rPr lang="en-US" dirty="0"/>
              <a:t>Workshop</a:t>
            </a:r>
            <a:endParaRPr lang="en-IN" dirty="0"/>
          </a:p>
        </p:txBody>
      </p:sp>
      <p:sp>
        <p:nvSpPr>
          <p:cNvPr id="4" name="TextBox 3">
            <a:extLst>
              <a:ext uri="{FF2B5EF4-FFF2-40B4-BE49-F238E27FC236}">
                <a16:creationId xmlns:a16="http://schemas.microsoft.com/office/drawing/2014/main" id="{6A0F742E-8546-25CC-F221-BDB923526E3A}"/>
              </a:ext>
            </a:extLst>
          </p:cNvPr>
          <p:cNvSpPr txBox="1"/>
          <p:nvPr/>
        </p:nvSpPr>
        <p:spPr>
          <a:xfrm>
            <a:off x="7888224" y="6187273"/>
            <a:ext cx="4200629" cy="369332"/>
          </a:xfrm>
          <a:prstGeom prst="rect">
            <a:avLst/>
          </a:prstGeom>
          <a:noFill/>
        </p:spPr>
        <p:txBody>
          <a:bodyPr wrap="square">
            <a:spAutoFit/>
          </a:bodyPr>
          <a:lstStyle/>
          <a:p>
            <a:pPr algn="r"/>
            <a:r>
              <a:rPr lang="en-IN" dirty="0"/>
              <a:t> Sourced from -The Ken Blanchard Research</a:t>
            </a:r>
          </a:p>
        </p:txBody>
      </p:sp>
    </p:spTree>
    <p:extLst>
      <p:ext uri="{BB962C8B-B14F-4D97-AF65-F5344CB8AC3E}">
        <p14:creationId xmlns:p14="http://schemas.microsoft.com/office/powerpoint/2010/main" val="1204862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C8A4D3-22EA-41F7-A438-9364B9FE91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063"/>
          <a:stretch/>
        </p:blipFill>
        <p:spPr bwMode="auto">
          <a:xfrm>
            <a:off x="1" y="0"/>
            <a:ext cx="5208608" cy="6619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Title 1">
            <a:extLst>
              <a:ext uri="{FF2B5EF4-FFF2-40B4-BE49-F238E27FC236}">
                <a16:creationId xmlns:a16="http://schemas.microsoft.com/office/drawing/2014/main" id="{5398D922-D089-006F-B005-7ADD748700D0}"/>
              </a:ext>
            </a:extLst>
          </p:cNvPr>
          <p:cNvSpPr>
            <a:spLocks noGrp="1"/>
          </p:cNvSpPr>
          <p:nvPr>
            <p:ph type="title"/>
          </p:nvPr>
        </p:nvSpPr>
        <p:spPr>
          <a:xfrm>
            <a:off x="5208609" y="249722"/>
            <a:ext cx="5845215" cy="1359158"/>
          </a:xfrm>
        </p:spPr>
        <p:txBody>
          <a:bodyPr/>
          <a:lstStyle/>
          <a:p>
            <a:pPr algn="ctr" eaLnBrk="1" hangingPunct="1"/>
            <a:r>
              <a:rPr lang="en-US" altLang="en-US" sz="3600" dirty="0"/>
              <a:t>Being a Great Manager,</a:t>
            </a:r>
            <a:br>
              <a:rPr lang="en-US" altLang="en-US" sz="3600" dirty="0"/>
            </a:br>
            <a:r>
              <a:rPr lang="en-US" altLang="en-US" sz="3600" dirty="0"/>
              <a:t>will </a:t>
            </a:r>
            <a:r>
              <a:rPr lang="en-US" altLang="en-US" sz="3600" dirty="0">
                <a:solidFill>
                  <a:srgbClr val="01549F"/>
                </a:solidFill>
              </a:rPr>
              <a:t>Empower you</a:t>
            </a:r>
          </a:p>
        </p:txBody>
      </p:sp>
      <p:sp>
        <p:nvSpPr>
          <p:cNvPr id="10243" name="Content Placeholder 2">
            <a:extLst>
              <a:ext uri="{FF2B5EF4-FFF2-40B4-BE49-F238E27FC236}">
                <a16:creationId xmlns:a16="http://schemas.microsoft.com/office/drawing/2014/main" id="{967D67FA-7ADF-6352-4E80-7113A6277030}"/>
              </a:ext>
            </a:extLst>
          </p:cNvPr>
          <p:cNvSpPr>
            <a:spLocks noGrp="1"/>
          </p:cNvSpPr>
          <p:nvPr>
            <p:ph idx="1"/>
          </p:nvPr>
        </p:nvSpPr>
        <p:spPr>
          <a:xfrm>
            <a:off x="5208610" y="1840376"/>
            <a:ext cx="6983390" cy="4767902"/>
          </a:xfrm>
        </p:spPr>
        <p:txBody>
          <a:bodyPr tIns="288000" anchor="ctr">
            <a:normAutofit/>
          </a:bodyPr>
          <a:lstStyle/>
          <a:p>
            <a:pPr marL="971550" lvl="1" indent="-514350">
              <a:spcAft>
                <a:spcPts val="1200"/>
              </a:spcAft>
              <a:buFont typeface="+mj-lt"/>
              <a:buAutoNum type="arabicPeriod"/>
            </a:pPr>
            <a:r>
              <a:rPr lang="en-US" altLang="en-US" sz="2600" dirty="0"/>
              <a:t>Maximum Output from Minimum Resources</a:t>
            </a:r>
          </a:p>
          <a:p>
            <a:pPr marL="971550" lvl="1" indent="-514350">
              <a:spcAft>
                <a:spcPts val="1200"/>
              </a:spcAft>
              <a:buFont typeface="+mj-lt"/>
              <a:buAutoNum type="arabicPeriod"/>
            </a:pPr>
            <a:endParaRPr lang="en-US" altLang="en-US" sz="2600" dirty="0"/>
          </a:p>
          <a:p>
            <a:pPr marL="971550" lvl="1" indent="-514350">
              <a:spcAft>
                <a:spcPts val="1200"/>
              </a:spcAft>
              <a:buFont typeface="+mj-lt"/>
              <a:buAutoNum type="arabicPeriod"/>
            </a:pPr>
            <a:r>
              <a:rPr lang="en-US" altLang="en-US" sz="2600" dirty="0"/>
              <a:t>Developing your Team</a:t>
            </a:r>
          </a:p>
          <a:p>
            <a:pPr marL="971550" lvl="1" indent="-514350">
              <a:spcAft>
                <a:spcPts val="1200"/>
              </a:spcAft>
              <a:buFont typeface="+mj-lt"/>
              <a:buAutoNum type="arabicPeriod"/>
            </a:pPr>
            <a:endParaRPr lang="en-US" altLang="en-US" sz="2600" dirty="0"/>
          </a:p>
          <a:p>
            <a:pPr marL="971550" lvl="1" indent="-514350">
              <a:spcAft>
                <a:spcPts val="1200"/>
              </a:spcAft>
              <a:buFont typeface="+mj-lt"/>
              <a:buAutoNum type="arabicPeriod"/>
            </a:pPr>
            <a:r>
              <a:rPr lang="en-US" altLang="en-US" sz="2600" dirty="0"/>
              <a:t>Exceed your target &amp; get more incentives</a:t>
            </a:r>
          </a:p>
          <a:p>
            <a:pPr marL="971550" lvl="1" indent="-514350">
              <a:spcAft>
                <a:spcPts val="1200"/>
              </a:spcAft>
              <a:buFont typeface="+mj-lt"/>
              <a:buAutoNum type="arabicPeriod"/>
            </a:pPr>
            <a:endParaRPr lang="en-US" altLang="en-US" sz="2600" dirty="0"/>
          </a:p>
          <a:p>
            <a:pPr marL="971550" lvl="1" indent="-514350">
              <a:spcAft>
                <a:spcPts val="1200"/>
              </a:spcAft>
              <a:buFont typeface="+mj-lt"/>
              <a:buAutoNum type="arabicPeriod"/>
            </a:pPr>
            <a:r>
              <a:rPr lang="en-US" altLang="en-US" sz="2600" dirty="0"/>
              <a:t>Create a strong reputation as a manager</a:t>
            </a:r>
          </a:p>
          <a:p>
            <a:pPr eaLnBrk="1" hangingPunct="1"/>
            <a:endParaRPr lang="en-US" altLang="en-US" sz="2600" dirty="0"/>
          </a:p>
        </p:txBody>
      </p:sp>
    </p:spTree>
    <p:extLst>
      <p:ext uri="{BB962C8B-B14F-4D97-AF65-F5344CB8AC3E}">
        <p14:creationId xmlns:p14="http://schemas.microsoft.com/office/powerpoint/2010/main" val="131383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56F4042-B08B-DBFE-3DA4-8B8B3AB20D1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32075"/>
          <a:stretch/>
        </p:blipFill>
        <p:spPr>
          <a:xfrm>
            <a:off x="1821690" y="827692"/>
            <a:ext cx="9127351" cy="5781071"/>
          </a:xfrm>
        </p:spPr>
      </p:pic>
      <p:sp>
        <p:nvSpPr>
          <p:cNvPr id="32" name="TextBox 31">
            <a:extLst>
              <a:ext uri="{FF2B5EF4-FFF2-40B4-BE49-F238E27FC236}">
                <a16:creationId xmlns:a16="http://schemas.microsoft.com/office/drawing/2014/main" id="{D63A5413-4261-907D-B7E5-D2C191C51AA1}"/>
              </a:ext>
            </a:extLst>
          </p:cNvPr>
          <p:cNvSpPr txBox="1"/>
          <p:nvPr/>
        </p:nvSpPr>
        <p:spPr>
          <a:xfrm>
            <a:off x="571681" y="5698720"/>
            <a:ext cx="2571750" cy="738664"/>
          </a:xfrm>
          <a:prstGeom prst="rect">
            <a:avLst/>
          </a:prstGeom>
          <a:noFill/>
        </p:spPr>
        <p:txBody>
          <a:bodyPr>
            <a:spAutoFit/>
          </a:bodyPr>
          <a:lstStyle/>
          <a:p>
            <a:pPr algn="ctr" eaLnBrk="1" fontAlgn="auto" hangingPunct="1">
              <a:spcBef>
                <a:spcPts val="0"/>
              </a:spcBef>
              <a:spcAft>
                <a:spcPts val="0"/>
              </a:spcAft>
              <a:defRPr/>
            </a:pPr>
            <a:r>
              <a:rPr lang="en-US" sz="2100" dirty="0">
                <a:solidFill>
                  <a:srgbClr val="01559E"/>
                </a:solidFill>
                <a:effectLst>
                  <a:outerShdw blurRad="38100" dist="38100" dir="2700000" algn="tl">
                    <a:srgbClr val="000000">
                      <a:alpha val="43137"/>
                    </a:srgbClr>
                  </a:outerShdw>
                </a:effectLst>
                <a:latin typeface="Swis721 Cn BT" panose="020B0506020202030204" pitchFamily="34" charset="0"/>
                <a:cs typeface="+mn-cs"/>
              </a:rPr>
              <a:t>Working in Individual Capacity</a:t>
            </a:r>
            <a:endParaRPr lang="en-IN" sz="2100" dirty="0">
              <a:solidFill>
                <a:srgbClr val="01559E"/>
              </a:solidFill>
              <a:effectLst>
                <a:outerShdw blurRad="38100" dist="38100" dir="2700000" algn="tl">
                  <a:srgbClr val="000000">
                    <a:alpha val="43137"/>
                  </a:srgbClr>
                </a:outerShdw>
              </a:effectLst>
              <a:latin typeface="Swis721 Cn BT" panose="020B0506020202030204" pitchFamily="34" charset="0"/>
              <a:cs typeface="+mn-cs"/>
            </a:endParaRPr>
          </a:p>
        </p:txBody>
      </p:sp>
      <p:sp>
        <p:nvSpPr>
          <p:cNvPr id="33" name="TextBox 32">
            <a:extLst>
              <a:ext uri="{FF2B5EF4-FFF2-40B4-BE49-F238E27FC236}">
                <a16:creationId xmlns:a16="http://schemas.microsoft.com/office/drawing/2014/main" id="{3BA5D662-FCB3-E220-E239-C168B81AAEF6}"/>
              </a:ext>
            </a:extLst>
          </p:cNvPr>
          <p:cNvSpPr txBox="1"/>
          <p:nvPr/>
        </p:nvSpPr>
        <p:spPr>
          <a:xfrm>
            <a:off x="898841" y="4744423"/>
            <a:ext cx="2743541" cy="738664"/>
          </a:xfrm>
          <a:prstGeom prst="rect">
            <a:avLst/>
          </a:prstGeom>
          <a:noFill/>
        </p:spPr>
        <p:txBody>
          <a:bodyPr wrap="square">
            <a:spAutoFit/>
          </a:bodyPr>
          <a:lstStyle/>
          <a:p>
            <a:pPr algn="ctr" eaLnBrk="1" fontAlgn="auto" hangingPunct="1">
              <a:spcBef>
                <a:spcPts val="0"/>
              </a:spcBef>
              <a:spcAft>
                <a:spcPts val="0"/>
              </a:spcAft>
              <a:defRPr/>
            </a:pPr>
            <a:r>
              <a:rPr lang="en-US" sz="2100" dirty="0">
                <a:solidFill>
                  <a:srgbClr val="595959"/>
                </a:solidFill>
                <a:effectLst>
                  <a:outerShdw blurRad="38100" dist="38100" dir="2700000" algn="tl">
                    <a:srgbClr val="000000">
                      <a:alpha val="43137"/>
                    </a:srgbClr>
                  </a:outerShdw>
                </a:effectLst>
                <a:latin typeface="Swis721 Cn BT" panose="020B0506020202030204" pitchFamily="34" charset="0"/>
                <a:cs typeface="+mn-cs"/>
              </a:rPr>
              <a:t>Working as a Junior Level Manager</a:t>
            </a:r>
            <a:endParaRPr lang="en-IN" sz="2100" dirty="0">
              <a:solidFill>
                <a:srgbClr val="595959"/>
              </a:solidFill>
              <a:effectLst>
                <a:outerShdw blurRad="38100" dist="38100" dir="2700000" algn="tl">
                  <a:srgbClr val="000000">
                    <a:alpha val="43137"/>
                  </a:srgbClr>
                </a:outerShdw>
              </a:effectLst>
              <a:latin typeface="Swis721 Cn BT" panose="020B0506020202030204" pitchFamily="34" charset="0"/>
              <a:cs typeface="+mn-cs"/>
            </a:endParaRPr>
          </a:p>
        </p:txBody>
      </p:sp>
      <p:sp>
        <p:nvSpPr>
          <p:cNvPr id="34" name="TextBox 33">
            <a:extLst>
              <a:ext uri="{FF2B5EF4-FFF2-40B4-BE49-F238E27FC236}">
                <a16:creationId xmlns:a16="http://schemas.microsoft.com/office/drawing/2014/main" id="{CF50492F-5A63-6249-DCF4-8FB76F0012E2}"/>
              </a:ext>
            </a:extLst>
          </p:cNvPr>
          <p:cNvSpPr txBox="1"/>
          <p:nvPr/>
        </p:nvSpPr>
        <p:spPr>
          <a:xfrm>
            <a:off x="1530528" y="3924383"/>
            <a:ext cx="2470679" cy="738664"/>
          </a:xfrm>
          <a:prstGeom prst="rect">
            <a:avLst/>
          </a:prstGeom>
          <a:noFill/>
        </p:spPr>
        <p:txBody>
          <a:bodyPr wrap="square">
            <a:spAutoFit/>
          </a:bodyPr>
          <a:lstStyle/>
          <a:p>
            <a:pPr algn="ctr" eaLnBrk="1" fontAlgn="auto" hangingPunct="1">
              <a:spcBef>
                <a:spcPts val="0"/>
              </a:spcBef>
              <a:spcAft>
                <a:spcPts val="0"/>
              </a:spcAft>
              <a:defRPr/>
            </a:pPr>
            <a:r>
              <a:rPr lang="en-US" sz="2100" dirty="0">
                <a:solidFill>
                  <a:srgbClr val="01559E"/>
                </a:solidFill>
                <a:effectLst>
                  <a:outerShdw blurRad="38100" dist="38100" dir="2700000" algn="tl">
                    <a:srgbClr val="000000">
                      <a:alpha val="43137"/>
                    </a:srgbClr>
                  </a:outerShdw>
                </a:effectLst>
                <a:latin typeface="Swis721 Cn BT" panose="020B0506020202030204" pitchFamily="34" charset="0"/>
              </a:rPr>
              <a:t>Working as a Mid Level Manager</a:t>
            </a:r>
            <a:endParaRPr lang="en-IN" sz="2100" dirty="0">
              <a:solidFill>
                <a:srgbClr val="01559E"/>
              </a:solidFill>
              <a:effectLst>
                <a:outerShdw blurRad="38100" dist="38100" dir="2700000" algn="tl">
                  <a:srgbClr val="000000">
                    <a:alpha val="43137"/>
                  </a:srgbClr>
                </a:outerShdw>
              </a:effectLst>
              <a:latin typeface="Swis721 Cn BT" panose="020B0506020202030204" pitchFamily="34" charset="0"/>
            </a:endParaRPr>
          </a:p>
        </p:txBody>
      </p:sp>
      <p:sp>
        <p:nvSpPr>
          <p:cNvPr id="35" name="TextBox 34">
            <a:extLst>
              <a:ext uri="{FF2B5EF4-FFF2-40B4-BE49-F238E27FC236}">
                <a16:creationId xmlns:a16="http://schemas.microsoft.com/office/drawing/2014/main" id="{7FFEC181-DFA5-0149-9E18-47EB2278F253}"/>
              </a:ext>
            </a:extLst>
          </p:cNvPr>
          <p:cNvSpPr txBox="1"/>
          <p:nvPr/>
        </p:nvSpPr>
        <p:spPr>
          <a:xfrm>
            <a:off x="1824898" y="3044279"/>
            <a:ext cx="2654507" cy="738664"/>
          </a:xfrm>
          <a:prstGeom prst="rect">
            <a:avLst/>
          </a:prstGeom>
          <a:noFill/>
        </p:spPr>
        <p:txBody>
          <a:bodyPr wrap="square">
            <a:spAutoFit/>
          </a:bodyPr>
          <a:lstStyle/>
          <a:p>
            <a:pPr algn="ctr" eaLnBrk="1" fontAlgn="auto" hangingPunct="1">
              <a:spcBef>
                <a:spcPts val="0"/>
              </a:spcBef>
              <a:spcAft>
                <a:spcPts val="0"/>
              </a:spcAft>
              <a:defRPr/>
            </a:pPr>
            <a:r>
              <a:rPr lang="en-US" sz="2100" dirty="0">
                <a:solidFill>
                  <a:schemeClr val="tx1">
                    <a:lumMod val="65000"/>
                    <a:lumOff val="35000"/>
                  </a:schemeClr>
                </a:solidFill>
                <a:effectLst>
                  <a:outerShdw blurRad="38100" dist="38100" dir="2700000" algn="tl">
                    <a:srgbClr val="000000">
                      <a:alpha val="43137"/>
                    </a:srgbClr>
                  </a:outerShdw>
                </a:effectLst>
                <a:latin typeface="Swis721 Cn BT" panose="020B0506020202030204" pitchFamily="34" charset="0"/>
              </a:rPr>
              <a:t>Working as a Senior Level Manager</a:t>
            </a:r>
            <a:endParaRPr lang="en-IN" sz="2100" dirty="0">
              <a:solidFill>
                <a:schemeClr val="tx1">
                  <a:lumMod val="65000"/>
                  <a:lumOff val="35000"/>
                </a:schemeClr>
              </a:solidFill>
              <a:effectLst>
                <a:outerShdw blurRad="38100" dist="38100" dir="2700000" algn="tl">
                  <a:srgbClr val="000000">
                    <a:alpha val="43137"/>
                  </a:srgbClr>
                </a:outerShdw>
              </a:effectLst>
              <a:latin typeface="Swis721 Cn BT" panose="020B0506020202030204" pitchFamily="34" charset="0"/>
            </a:endParaRPr>
          </a:p>
        </p:txBody>
      </p:sp>
      <p:sp>
        <p:nvSpPr>
          <p:cNvPr id="36" name="TextBox 35">
            <a:extLst>
              <a:ext uri="{FF2B5EF4-FFF2-40B4-BE49-F238E27FC236}">
                <a16:creationId xmlns:a16="http://schemas.microsoft.com/office/drawing/2014/main" id="{3EB3DA63-0F55-584E-C389-116A5313E8A6}"/>
              </a:ext>
            </a:extLst>
          </p:cNvPr>
          <p:cNvSpPr txBox="1"/>
          <p:nvPr/>
        </p:nvSpPr>
        <p:spPr>
          <a:xfrm>
            <a:off x="2750046" y="2193682"/>
            <a:ext cx="2088168" cy="738664"/>
          </a:xfrm>
          <a:prstGeom prst="rect">
            <a:avLst/>
          </a:prstGeom>
          <a:noFill/>
        </p:spPr>
        <p:txBody>
          <a:bodyPr wrap="square">
            <a:spAutoFit/>
          </a:bodyPr>
          <a:lstStyle/>
          <a:p>
            <a:pPr algn="ctr" eaLnBrk="1" fontAlgn="auto" hangingPunct="1">
              <a:spcBef>
                <a:spcPts val="0"/>
              </a:spcBef>
              <a:spcAft>
                <a:spcPts val="0"/>
              </a:spcAft>
              <a:defRPr/>
            </a:pPr>
            <a:r>
              <a:rPr lang="en-US" sz="2100" dirty="0">
                <a:solidFill>
                  <a:srgbClr val="01559E"/>
                </a:solidFill>
                <a:effectLst>
                  <a:outerShdw blurRad="38100" dist="38100" dir="2700000" algn="tl">
                    <a:srgbClr val="000000">
                      <a:alpha val="43137"/>
                    </a:srgbClr>
                  </a:outerShdw>
                </a:effectLst>
                <a:latin typeface="Swis721 Cn BT" panose="020B0506020202030204" pitchFamily="34" charset="0"/>
              </a:rPr>
              <a:t>Working at the CEO Level</a:t>
            </a:r>
            <a:endParaRPr lang="en-IN" sz="2100" dirty="0">
              <a:solidFill>
                <a:srgbClr val="01559E"/>
              </a:solidFill>
              <a:effectLst>
                <a:outerShdw blurRad="38100" dist="38100" dir="2700000" algn="tl">
                  <a:srgbClr val="000000">
                    <a:alpha val="43137"/>
                  </a:srgbClr>
                </a:outerShdw>
              </a:effectLst>
              <a:latin typeface="Swis721 Cn BT" panose="020B0506020202030204" pitchFamily="34" charset="0"/>
            </a:endParaRPr>
          </a:p>
        </p:txBody>
      </p:sp>
      <p:sp>
        <p:nvSpPr>
          <p:cNvPr id="38" name="TextBox 37">
            <a:extLst>
              <a:ext uri="{FF2B5EF4-FFF2-40B4-BE49-F238E27FC236}">
                <a16:creationId xmlns:a16="http://schemas.microsoft.com/office/drawing/2014/main" id="{578402F4-7A4E-D834-CF02-E24124E4B197}"/>
              </a:ext>
            </a:extLst>
          </p:cNvPr>
          <p:cNvSpPr txBox="1"/>
          <p:nvPr/>
        </p:nvSpPr>
        <p:spPr>
          <a:xfrm>
            <a:off x="9494883" y="5867996"/>
            <a:ext cx="1333501" cy="430887"/>
          </a:xfrm>
          <a:prstGeom prst="rect">
            <a:avLst/>
          </a:prstGeom>
          <a:noFill/>
        </p:spPr>
        <p:txBody>
          <a:bodyPr wrap="square">
            <a:spAutoFit/>
          </a:bodyPr>
          <a:lstStyle/>
          <a:p>
            <a:pPr eaLnBrk="1" fontAlgn="auto" hangingPunct="1">
              <a:spcBef>
                <a:spcPts val="0"/>
              </a:spcBef>
              <a:spcAft>
                <a:spcPts val="0"/>
              </a:spcAft>
              <a:defRPr/>
            </a:pPr>
            <a:r>
              <a:rPr lang="en-US" sz="2100" dirty="0">
                <a:solidFill>
                  <a:srgbClr val="01559E"/>
                </a:solidFill>
                <a:effectLst>
                  <a:outerShdw blurRad="38100" dist="38100" dir="2700000" algn="tl">
                    <a:srgbClr val="000000">
                      <a:alpha val="43137"/>
                    </a:srgbClr>
                  </a:outerShdw>
                </a:effectLst>
                <a:latin typeface="Swis721 Cn BT" panose="020B0506020202030204" pitchFamily="34" charset="0"/>
                <a:cs typeface="+mn-cs"/>
              </a:rPr>
              <a:t>You + 0</a:t>
            </a:r>
            <a:endParaRPr lang="en-IN" sz="2100" dirty="0">
              <a:solidFill>
                <a:srgbClr val="01559E"/>
              </a:solidFill>
              <a:effectLst>
                <a:outerShdw blurRad="38100" dist="38100" dir="2700000" algn="tl">
                  <a:srgbClr val="000000">
                    <a:alpha val="43137"/>
                  </a:srgbClr>
                </a:outerShdw>
              </a:effectLst>
              <a:latin typeface="Swis721 Cn BT" panose="020B0506020202030204" pitchFamily="34" charset="0"/>
              <a:cs typeface="+mn-cs"/>
            </a:endParaRPr>
          </a:p>
        </p:txBody>
      </p:sp>
      <p:sp>
        <p:nvSpPr>
          <p:cNvPr id="39" name="TextBox 38">
            <a:extLst>
              <a:ext uri="{FF2B5EF4-FFF2-40B4-BE49-F238E27FC236}">
                <a16:creationId xmlns:a16="http://schemas.microsoft.com/office/drawing/2014/main" id="{291ED4AE-DF0C-C261-87A8-CD7DBAF8A62B}"/>
              </a:ext>
            </a:extLst>
          </p:cNvPr>
          <p:cNvSpPr txBox="1"/>
          <p:nvPr/>
        </p:nvSpPr>
        <p:spPr>
          <a:xfrm>
            <a:off x="9186225" y="4944171"/>
            <a:ext cx="1333500" cy="430887"/>
          </a:xfrm>
          <a:prstGeom prst="rect">
            <a:avLst/>
          </a:prstGeom>
          <a:noFill/>
        </p:spPr>
        <p:txBody>
          <a:bodyPr>
            <a:spAutoFit/>
          </a:bodyPr>
          <a:lstStyle/>
          <a:p>
            <a:pPr eaLnBrk="1" fontAlgn="auto" hangingPunct="1">
              <a:spcBef>
                <a:spcPts val="0"/>
              </a:spcBef>
              <a:spcAft>
                <a:spcPts val="0"/>
              </a:spcAft>
              <a:defRPr/>
            </a:pPr>
            <a:r>
              <a:rPr lang="en-US" sz="2100" dirty="0">
                <a:solidFill>
                  <a:srgbClr val="595959"/>
                </a:solidFill>
                <a:effectLst>
                  <a:outerShdw blurRad="38100" dist="38100" dir="2700000" algn="tl">
                    <a:srgbClr val="000000">
                      <a:alpha val="43137"/>
                    </a:srgbClr>
                  </a:outerShdw>
                </a:effectLst>
                <a:latin typeface="Swis721 Cn BT" panose="020B0506020202030204" pitchFamily="34" charset="0"/>
                <a:cs typeface="+mn-cs"/>
              </a:rPr>
              <a:t>You + 3</a:t>
            </a:r>
            <a:endParaRPr lang="en-IN" sz="2100" dirty="0">
              <a:solidFill>
                <a:srgbClr val="595959"/>
              </a:solidFill>
              <a:effectLst>
                <a:outerShdw blurRad="38100" dist="38100" dir="2700000" algn="tl">
                  <a:srgbClr val="000000">
                    <a:alpha val="43137"/>
                  </a:srgbClr>
                </a:outerShdw>
              </a:effectLst>
              <a:latin typeface="Swis721 Cn BT" panose="020B0506020202030204" pitchFamily="34" charset="0"/>
              <a:cs typeface="+mn-cs"/>
            </a:endParaRPr>
          </a:p>
        </p:txBody>
      </p:sp>
      <p:sp>
        <p:nvSpPr>
          <p:cNvPr id="40" name="TextBox 39">
            <a:extLst>
              <a:ext uri="{FF2B5EF4-FFF2-40B4-BE49-F238E27FC236}">
                <a16:creationId xmlns:a16="http://schemas.microsoft.com/office/drawing/2014/main" id="{E1DA94E8-A5F9-96ED-1DF9-BC8061BCD192}"/>
              </a:ext>
            </a:extLst>
          </p:cNvPr>
          <p:cNvSpPr txBox="1"/>
          <p:nvPr/>
        </p:nvSpPr>
        <p:spPr>
          <a:xfrm>
            <a:off x="8751309" y="4093659"/>
            <a:ext cx="1333500" cy="430887"/>
          </a:xfrm>
          <a:prstGeom prst="rect">
            <a:avLst/>
          </a:prstGeom>
          <a:noFill/>
        </p:spPr>
        <p:txBody>
          <a:bodyPr>
            <a:spAutoFit/>
          </a:bodyPr>
          <a:lstStyle/>
          <a:p>
            <a:pPr eaLnBrk="1" fontAlgn="auto" hangingPunct="1">
              <a:spcBef>
                <a:spcPts val="0"/>
              </a:spcBef>
              <a:spcAft>
                <a:spcPts val="0"/>
              </a:spcAft>
              <a:defRPr/>
            </a:pPr>
            <a:r>
              <a:rPr lang="en-US" sz="2100" dirty="0">
                <a:solidFill>
                  <a:srgbClr val="01559E"/>
                </a:solidFill>
                <a:effectLst>
                  <a:outerShdw blurRad="38100" dist="38100" dir="2700000" algn="tl">
                    <a:srgbClr val="000000">
                      <a:alpha val="43137"/>
                    </a:srgbClr>
                  </a:outerShdw>
                </a:effectLst>
                <a:latin typeface="Swis721 Cn BT" panose="020B0506020202030204" pitchFamily="34" charset="0"/>
                <a:cs typeface="+mn-cs"/>
              </a:rPr>
              <a:t>You + 10</a:t>
            </a:r>
            <a:endParaRPr lang="en-IN" sz="2100" dirty="0">
              <a:solidFill>
                <a:srgbClr val="01559E"/>
              </a:solidFill>
              <a:effectLst>
                <a:outerShdw blurRad="38100" dist="38100" dir="2700000" algn="tl">
                  <a:srgbClr val="000000">
                    <a:alpha val="43137"/>
                  </a:srgbClr>
                </a:outerShdw>
              </a:effectLst>
              <a:latin typeface="Swis721 Cn BT" panose="020B0506020202030204" pitchFamily="34" charset="0"/>
              <a:cs typeface="+mn-cs"/>
            </a:endParaRPr>
          </a:p>
        </p:txBody>
      </p:sp>
      <p:sp>
        <p:nvSpPr>
          <p:cNvPr id="41" name="TextBox 40">
            <a:extLst>
              <a:ext uri="{FF2B5EF4-FFF2-40B4-BE49-F238E27FC236}">
                <a16:creationId xmlns:a16="http://schemas.microsoft.com/office/drawing/2014/main" id="{8DCF8196-7EED-5AFE-5DC0-112728A37777}"/>
              </a:ext>
            </a:extLst>
          </p:cNvPr>
          <p:cNvSpPr txBox="1"/>
          <p:nvPr/>
        </p:nvSpPr>
        <p:spPr>
          <a:xfrm>
            <a:off x="8345854" y="3210911"/>
            <a:ext cx="1333500" cy="430887"/>
          </a:xfrm>
          <a:prstGeom prst="rect">
            <a:avLst/>
          </a:prstGeom>
          <a:noFill/>
        </p:spPr>
        <p:txBody>
          <a:bodyPr>
            <a:spAutoFit/>
          </a:bodyPr>
          <a:lstStyle/>
          <a:p>
            <a:pPr eaLnBrk="1" fontAlgn="auto" hangingPunct="1">
              <a:spcBef>
                <a:spcPts val="0"/>
              </a:spcBef>
              <a:spcAft>
                <a:spcPts val="0"/>
              </a:spcAft>
              <a:defRPr/>
            </a:pPr>
            <a:r>
              <a:rPr lang="en-US" sz="2100" dirty="0">
                <a:solidFill>
                  <a:schemeClr val="tx1">
                    <a:lumMod val="65000"/>
                    <a:lumOff val="35000"/>
                  </a:schemeClr>
                </a:solidFill>
                <a:effectLst>
                  <a:outerShdw blurRad="38100" dist="38100" dir="2700000" algn="tl">
                    <a:srgbClr val="000000">
                      <a:alpha val="43137"/>
                    </a:srgbClr>
                  </a:outerShdw>
                </a:effectLst>
                <a:latin typeface="Swis721 Cn BT" panose="020B0506020202030204" pitchFamily="34" charset="0"/>
                <a:cs typeface="+mn-cs"/>
              </a:rPr>
              <a:t>You + 20</a:t>
            </a:r>
            <a:endParaRPr lang="en-IN" sz="2100" dirty="0">
              <a:solidFill>
                <a:schemeClr val="tx1">
                  <a:lumMod val="65000"/>
                  <a:lumOff val="35000"/>
                </a:schemeClr>
              </a:solidFill>
              <a:effectLst>
                <a:outerShdw blurRad="38100" dist="38100" dir="2700000" algn="tl">
                  <a:srgbClr val="000000">
                    <a:alpha val="43137"/>
                  </a:srgbClr>
                </a:outerShdw>
              </a:effectLst>
              <a:latin typeface="Swis721 Cn BT" panose="020B0506020202030204" pitchFamily="34" charset="0"/>
              <a:cs typeface="+mn-cs"/>
            </a:endParaRPr>
          </a:p>
        </p:txBody>
      </p:sp>
      <p:sp>
        <p:nvSpPr>
          <p:cNvPr id="42" name="TextBox 41">
            <a:extLst>
              <a:ext uri="{FF2B5EF4-FFF2-40B4-BE49-F238E27FC236}">
                <a16:creationId xmlns:a16="http://schemas.microsoft.com/office/drawing/2014/main" id="{72B650E2-C381-C84D-8264-A04790A5D1B9}"/>
              </a:ext>
            </a:extLst>
          </p:cNvPr>
          <p:cNvSpPr txBox="1"/>
          <p:nvPr/>
        </p:nvSpPr>
        <p:spPr>
          <a:xfrm>
            <a:off x="8010069" y="2339808"/>
            <a:ext cx="1660967" cy="430887"/>
          </a:xfrm>
          <a:prstGeom prst="rect">
            <a:avLst/>
          </a:prstGeom>
          <a:noFill/>
        </p:spPr>
        <p:txBody>
          <a:bodyPr wrap="square">
            <a:spAutoFit/>
          </a:bodyPr>
          <a:lstStyle/>
          <a:p>
            <a:pPr eaLnBrk="1" fontAlgn="auto" hangingPunct="1">
              <a:spcBef>
                <a:spcPts val="0"/>
              </a:spcBef>
              <a:spcAft>
                <a:spcPts val="0"/>
              </a:spcAft>
              <a:defRPr/>
            </a:pPr>
            <a:r>
              <a:rPr lang="en-US" sz="2100" dirty="0">
                <a:solidFill>
                  <a:srgbClr val="01559E"/>
                </a:solidFill>
                <a:effectLst>
                  <a:outerShdw blurRad="38100" dist="38100" dir="2700000" algn="tl">
                    <a:srgbClr val="000000">
                      <a:alpha val="43137"/>
                    </a:srgbClr>
                  </a:outerShdw>
                </a:effectLst>
                <a:latin typeface="Swis721 Cn BT" panose="020B0506020202030204" pitchFamily="34" charset="0"/>
                <a:cs typeface="+mn-cs"/>
              </a:rPr>
              <a:t>You + 4000</a:t>
            </a:r>
            <a:endParaRPr lang="en-IN" sz="2100" dirty="0">
              <a:solidFill>
                <a:srgbClr val="01559E"/>
              </a:solidFill>
              <a:effectLst>
                <a:outerShdw blurRad="38100" dist="38100" dir="2700000" algn="tl">
                  <a:srgbClr val="000000">
                    <a:alpha val="43137"/>
                  </a:srgbClr>
                </a:outerShdw>
              </a:effectLst>
              <a:latin typeface="Swis721 Cn BT" panose="020B0506020202030204" pitchFamily="34" charset="0"/>
              <a:cs typeface="+mn-cs"/>
            </a:endParaRPr>
          </a:p>
        </p:txBody>
      </p:sp>
      <p:sp>
        <p:nvSpPr>
          <p:cNvPr id="2" name="Title 1">
            <a:extLst>
              <a:ext uri="{FF2B5EF4-FFF2-40B4-BE49-F238E27FC236}">
                <a16:creationId xmlns:a16="http://schemas.microsoft.com/office/drawing/2014/main" id="{E2BDE57F-8666-D972-705F-7562702C75F1}"/>
              </a:ext>
            </a:extLst>
          </p:cNvPr>
          <p:cNvSpPr>
            <a:spLocks noGrp="1"/>
          </p:cNvSpPr>
          <p:nvPr>
            <p:ph type="title"/>
          </p:nvPr>
        </p:nvSpPr>
        <p:spPr>
          <a:xfrm>
            <a:off x="748830" y="179003"/>
            <a:ext cx="10932879" cy="577969"/>
          </a:xfrm>
        </p:spPr>
        <p:txBody>
          <a:bodyPr/>
          <a:lstStyle/>
          <a:p>
            <a:r>
              <a:rPr lang="en-IN" dirty="0"/>
              <a:t>The Managerial /Leadership </a:t>
            </a:r>
            <a:r>
              <a:rPr lang="en-IN" dirty="0">
                <a:solidFill>
                  <a:srgbClr val="01549F"/>
                </a:solidFill>
              </a:rPr>
              <a:t>Ladder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8" grpId="0"/>
      <p:bldP spid="39" grpId="0"/>
      <p:bldP spid="40" grpId="0"/>
      <p:bldP spid="41" grpId="0"/>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4451A0-B3ED-FCE3-C446-7003FDDE5152}"/>
              </a:ext>
            </a:extLst>
          </p:cNvPr>
          <p:cNvSpPr>
            <a:spLocks noGrp="1"/>
          </p:cNvSpPr>
          <p:nvPr>
            <p:ph idx="1"/>
          </p:nvPr>
        </p:nvSpPr>
        <p:spPr>
          <a:xfrm>
            <a:off x="0" y="1040780"/>
            <a:ext cx="6096000" cy="4966614"/>
          </a:xfrm>
          <a:solidFill>
            <a:srgbClr val="F0F0F0"/>
          </a:solidFill>
        </p:spPr>
        <p:txBody>
          <a:bodyPr tIns="216000">
            <a:noAutofit/>
          </a:bodyPr>
          <a:lstStyle/>
          <a:p>
            <a:pPr marL="1095375" lvl="1" indent="-457200">
              <a:spcBef>
                <a:spcPts val="0"/>
              </a:spcBef>
              <a:spcAft>
                <a:spcPts val="3000"/>
              </a:spcAft>
              <a:buFont typeface="+mj-lt"/>
              <a:buAutoNum type="arabicPeriod"/>
            </a:pPr>
            <a:r>
              <a:rPr lang="en-US" altLang="en-US" sz="2400" dirty="0"/>
              <a:t>Competence </a:t>
            </a:r>
          </a:p>
          <a:p>
            <a:pPr marL="1095375" lvl="1" indent="-457200">
              <a:spcBef>
                <a:spcPts val="0"/>
              </a:spcBef>
              <a:spcAft>
                <a:spcPts val="3000"/>
              </a:spcAft>
              <a:buFont typeface="+mj-lt"/>
              <a:buAutoNum type="arabicPeriod"/>
            </a:pPr>
            <a:r>
              <a:rPr lang="en-US" altLang="en-US" sz="2400" dirty="0"/>
              <a:t>Credibility- Ownership</a:t>
            </a:r>
          </a:p>
          <a:p>
            <a:pPr marL="1095375" lvl="1" indent="-457200">
              <a:spcBef>
                <a:spcPts val="0"/>
              </a:spcBef>
              <a:spcAft>
                <a:spcPts val="3000"/>
              </a:spcAft>
              <a:buFont typeface="+mj-lt"/>
              <a:buAutoNum type="arabicPeriod"/>
            </a:pPr>
            <a:r>
              <a:rPr lang="en-US" altLang="en-US" sz="2400" dirty="0"/>
              <a:t>Care &amp; Connect-Team</a:t>
            </a:r>
          </a:p>
          <a:p>
            <a:pPr marL="1095375" lvl="1" indent="-457200">
              <a:spcBef>
                <a:spcPts val="0"/>
              </a:spcBef>
              <a:spcAft>
                <a:spcPts val="3000"/>
              </a:spcAft>
              <a:buFont typeface="+mj-lt"/>
              <a:buAutoNum type="arabicPeriod"/>
            </a:pPr>
            <a:r>
              <a:rPr lang="en-US" altLang="en-US" sz="2400" dirty="0"/>
              <a:t>Communication</a:t>
            </a:r>
          </a:p>
          <a:p>
            <a:pPr marL="1095375" lvl="1" indent="-457200">
              <a:spcBef>
                <a:spcPts val="0"/>
              </a:spcBef>
              <a:spcAft>
                <a:spcPts val="3000"/>
              </a:spcAft>
              <a:buFont typeface="+mj-lt"/>
              <a:buAutoNum type="arabicPeriod"/>
            </a:pPr>
            <a:r>
              <a:rPr lang="en-US" altLang="en-US" sz="2400" dirty="0"/>
              <a:t>Courage &amp; Commitment</a:t>
            </a:r>
          </a:p>
          <a:p>
            <a:pPr marL="1095375" lvl="1" indent="-457200">
              <a:spcBef>
                <a:spcPts val="0"/>
              </a:spcBef>
              <a:spcAft>
                <a:spcPts val="3000"/>
              </a:spcAft>
              <a:buFont typeface="+mj-lt"/>
              <a:buAutoNum type="arabicPeriod"/>
            </a:pPr>
            <a:r>
              <a:rPr lang="en-US" altLang="en-US" sz="2400" dirty="0"/>
              <a:t>Credit</a:t>
            </a:r>
          </a:p>
          <a:p>
            <a:pPr marL="1095375" lvl="1" indent="-457200">
              <a:spcBef>
                <a:spcPts val="0"/>
              </a:spcBef>
              <a:spcAft>
                <a:spcPts val="3000"/>
              </a:spcAft>
              <a:buFont typeface="+mj-lt"/>
              <a:buAutoNum type="arabicPeriod"/>
            </a:pPr>
            <a:r>
              <a:rPr lang="en-US" altLang="en-US" sz="2400" dirty="0"/>
              <a:t>Check</a:t>
            </a:r>
          </a:p>
          <a:p>
            <a:pPr eaLnBrk="1" hangingPunct="1">
              <a:spcAft>
                <a:spcPts val="3000"/>
              </a:spcAft>
            </a:pPr>
            <a:endParaRPr lang="en-IN" altLang="en-US" dirty="0"/>
          </a:p>
        </p:txBody>
      </p:sp>
      <p:sp>
        <p:nvSpPr>
          <p:cNvPr id="4" name="Title 3">
            <a:extLst>
              <a:ext uri="{FF2B5EF4-FFF2-40B4-BE49-F238E27FC236}">
                <a16:creationId xmlns:a16="http://schemas.microsoft.com/office/drawing/2014/main" id="{AAC68763-DE83-B6B8-63C6-4556C6ACEC22}"/>
              </a:ext>
            </a:extLst>
          </p:cNvPr>
          <p:cNvSpPr>
            <a:spLocks noGrp="1"/>
          </p:cNvSpPr>
          <p:nvPr>
            <p:ph type="title"/>
          </p:nvPr>
        </p:nvSpPr>
        <p:spPr/>
        <p:txBody>
          <a:bodyPr/>
          <a:lstStyle/>
          <a:p>
            <a:r>
              <a:rPr lang="en-US" dirty="0">
                <a:solidFill>
                  <a:srgbClr val="01549F"/>
                </a:solidFill>
              </a:rPr>
              <a:t>7 C’s </a:t>
            </a:r>
            <a:r>
              <a:rPr lang="en-US" dirty="0"/>
              <a:t>of Dream Manager</a:t>
            </a:r>
            <a:endParaRPr lang="en-IN" dirty="0"/>
          </a:p>
        </p:txBody>
      </p:sp>
      <p:pic>
        <p:nvPicPr>
          <p:cNvPr id="11" name="Picture 10">
            <a:extLst>
              <a:ext uri="{FF2B5EF4-FFF2-40B4-BE49-F238E27FC236}">
                <a16:creationId xmlns:a16="http://schemas.microsoft.com/office/drawing/2014/main" id="{3EE3C97B-F7C2-3653-0E4B-8693E4072659}"/>
              </a:ext>
            </a:extLst>
          </p:cNvPr>
          <p:cNvPicPr>
            <a:picLocks noChangeAspect="1"/>
          </p:cNvPicPr>
          <p:nvPr/>
        </p:nvPicPr>
        <p:blipFill>
          <a:blip r:embed="rId3"/>
          <a:stretch>
            <a:fillRect/>
          </a:stretch>
        </p:blipFill>
        <p:spPr>
          <a:xfrm>
            <a:off x="6095472" y="1044820"/>
            <a:ext cx="6096528" cy="49625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09F97E-CE25-A309-0424-C578422CC2BE}"/>
              </a:ext>
            </a:extLst>
          </p:cNvPr>
          <p:cNvPicPr>
            <a:picLocks noChangeAspect="1"/>
          </p:cNvPicPr>
          <p:nvPr/>
        </p:nvPicPr>
        <p:blipFill rotWithShape="1">
          <a:blip r:embed="rId3">
            <a:extLst>
              <a:ext uri="{28A0092B-C50C-407E-A947-70E740481C1C}">
                <a14:useLocalDpi xmlns:a14="http://schemas.microsoft.com/office/drawing/2010/main" val="0"/>
              </a:ext>
            </a:extLst>
          </a:blip>
          <a:srcRect t="11995" b="16573"/>
          <a:stretch/>
        </p:blipFill>
        <p:spPr>
          <a:xfrm>
            <a:off x="0" y="1043550"/>
            <a:ext cx="12192000" cy="5576139"/>
          </a:xfrm>
          <a:prstGeom prst="rect">
            <a:avLst/>
          </a:prstGeom>
        </p:spPr>
      </p:pic>
      <p:sp>
        <p:nvSpPr>
          <p:cNvPr id="2" name="Title 1">
            <a:extLst>
              <a:ext uri="{FF2B5EF4-FFF2-40B4-BE49-F238E27FC236}">
                <a16:creationId xmlns:a16="http://schemas.microsoft.com/office/drawing/2014/main" id="{3AF56C3F-D7AE-B9F0-13DD-D4E8E89DDF3C}"/>
              </a:ext>
            </a:extLst>
          </p:cNvPr>
          <p:cNvSpPr>
            <a:spLocks noGrp="1"/>
          </p:cNvSpPr>
          <p:nvPr>
            <p:ph type="title"/>
          </p:nvPr>
        </p:nvSpPr>
        <p:spPr>
          <a:xfrm>
            <a:off x="838200" y="140775"/>
            <a:ext cx="10515600" cy="744279"/>
          </a:xfrm>
        </p:spPr>
        <p:txBody>
          <a:bodyPr>
            <a:normAutofit/>
          </a:bodyPr>
          <a:lstStyle/>
          <a:p>
            <a:pPr algn="ctr"/>
            <a:r>
              <a:rPr lang="en-IN" sz="4000" b="1" dirty="0">
                <a:solidFill>
                  <a:srgbClr val="01559E"/>
                </a:solidFill>
              </a:rPr>
              <a:t>What</a:t>
            </a:r>
            <a:r>
              <a:rPr lang="en-IN" sz="4000" b="1" dirty="0"/>
              <a:t> is a Goal?</a:t>
            </a:r>
          </a:p>
        </p:txBody>
      </p:sp>
      <p:sp>
        <p:nvSpPr>
          <p:cNvPr id="3" name="Content Placeholder 2">
            <a:extLst>
              <a:ext uri="{FF2B5EF4-FFF2-40B4-BE49-F238E27FC236}">
                <a16:creationId xmlns:a16="http://schemas.microsoft.com/office/drawing/2014/main" id="{F04DFC52-4D7D-4311-6EA0-1CA52308143C}"/>
              </a:ext>
            </a:extLst>
          </p:cNvPr>
          <p:cNvSpPr>
            <a:spLocks noGrp="1"/>
          </p:cNvSpPr>
          <p:nvPr>
            <p:ph idx="1"/>
          </p:nvPr>
        </p:nvSpPr>
        <p:spPr>
          <a:xfrm>
            <a:off x="1203960" y="4026565"/>
            <a:ext cx="6096000" cy="2544356"/>
          </a:xfrm>
        </p:spPr>
        <p:txBody>
          <a:bodyPr>
            <a:noAutofit/>
          </a:bodyPr>
          <a:lstStyle/>
          <a:p>
            <a:pPr marL="0" indent="0">
              <a:lnSpc>
                <a:spcPct val="150000"/>
              </a:lnSpc>
              <a:buNone/>
            </a:pPr>
            <a:r>
              <a:rPr lang="en-US" sz="2400" b="0" i="0" dirty="0">
                <a:solidFill>
                  <a:schemeClr val="tx1">
                    <a:lumMod val="65000"/>
                    <a:lumOff val="35000"/>
                  </a:schemeClr>
                </a:solidFill>
                <a:effectLst>
                  <a:outerShdw blurRad="38100" dist="38100" dir="2700000" algn="tl">
                    <a:srgbClr val="000000">
                      <a:alpha val="43137"/>
                    </a:srgbClr>
                  </a:outerShdw>
                </a:effectLst>
              </a:rPr>
              <a:t>A goal is a specific and </a:t>
            </a:r>
            <a:r>
              <a:rPr lang="en-US" sz="2400" b="1" i="0" dirty="0">
                <a:effectLst>
                  <a:outerShdw blurRad="38100" dist="38100" dir="2700000" algn="tl">
                    <a:srgbClr val="000000">
                      <a:alpha val="43137"/>
                    </a:srgbClr>
                  </a:outerShdw>
                </a:effectLst>
              </a:rPr>
              <a:t>measurable objective</a:t>
            </a:r>
            <a:r>
              <a:rPr lang="en-US" sz="2400" b="1" i="0" dirty="0">
                <a:solidFill>
                  <a:schemeClr val="tx1">
                    <a:lumMod val="65000"/>
                    <a:lumOff val="35000"/>
                  </a:schemeClr>
                </a:solidFill>
                <a:effectLst>
                  <a:outerShdw blurRad="38100" dist="38100" dir="2700000" algn="tl">
                    <a:srgbClr val="000000">
                      <a:alpha val="43137"/>
                    </a:srgbClr>
                  </a:outerShdw>
                </a:effectLst>
              </a:rPr>
              <a:t> </a:t>
            </a:r>
            <a:r>
              <a:rPr lang="en-US" sz="2400" i="0" dirty="0">
                <a:solidFill>
                  <a:schemeClr val="tx1">
                    <a:lumMod val="65000"/>
                    <a:lumOff val="35000"/>
                  </a:schemeClr>
                </a:solidFill>
                <a:effectLst>
                  <a:outerShdw blurRad="38100" dist="38100" dir="2700000" algn="tl">
                    <a:srgbClr val="000000">
                      <a:alpha val="43137"/>
                    </a:srgbClr>
                  </a:outerShdw>
                </a:effectLst>
              </a:rPr>
              <a:t>or target that an individual </a:t>
            </a:r>
            <a:r>
              <a:rPr lang="en-US" sz="2400" b="0" i="0" dirty="0">
                <a:solidFill>
                  <a:schemeClr val="tx1">
                    <a:lumMod val="65000"/>
                    <a:lumOff val="35000"/>
                  </a:schemeClr>
                </a:solidFill>
                <a:effectLst>
                  <a:outerShdw blurRad="38100" dist="38100" dir="2700000" algn="tl">
                    <a:srgbClr val="000000">
                      <a:alpha val="43137"/>
                    </a:srgbClr>
                  </a:outerShdw>
                </a:effectLst>
              </a:rPr>
              <a:t>, department or organization aims to </a:t>
            </a:r>
            <a:r>
              <a:rPr lang="en-US" sz="2400" b="1" i="0" dirty="0">
                <a:effectLst>
                  <a:outerShdw blurRad="38100" dist="38100" dir="2700000" algn="tl">
                    <a:srgbClr val="000000">
                      <a:alpha val="43137"/>
                    </a:srgbClr>
                  </a:outerShdw>
                </a:effectLst>
              </a:rPr>
              <a:t>achieve within a set period of time. </a:t>
            </a:r>
            <a:endParaRPr lang="en-IN"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459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521F5-E0AB-6A03-B983-8598901FE3D4}"/>
              </a:ext>
            </a:extLst>
          </p:cNvPr>
          <p:cNvSpPr>
            <a:spLocks noGrp="1"/>
          </p:cNvSpPr>
          <p:nvPr>
            <p:ph type="title"/>
          </p:nvPr>
        </p:nvSpPr>
        <p:spPr>
          <a:xfrm>
            <a:off x="838200" y="268225"/>
            <a:ext cx="10515600" cy="741092"/>
          </a:xfrm>
        </p:spPr>
        <p:txBody>
          <a:bodyPr>
            <a:normAutofit/>
          </a:bodyPr>
          <a:lstStyle/>
          <a:p>
            <a:r>
              <a:rPr lang="en-IN" sz="4000" b="1" dirty="0"/>
              <a:t>Goal Setting </a:t>
            </a:r>
            <a:r>
              <a:rPr lang="en-IN" sz="4000" b="1" dirty="0">
                <a:solidFill>
                  <a:srgbClr val="01559E"/>
                </a:solidFill>
              </a:rPr>
              <a:t>Process</a:t>
            </a:r>
          </a:p>
        </p:txBody>
      </p:sp>
      <p:graphicFrame>
        <p:nvGraphicFramePr>
          <p:cNvPr id="7" name="Content Placeholder 6">
            <a:extLst>
              <a:ext uri="{FF2B5EF4-FFF2-40B4-BE49-F238E27FC236}">
                <a16:creationId xmlns:a16="http://schemas.microsoft.com/office/drawing/2014/main" id="{5683267A-F799-E447-E4C6-16119733C2CC}"/>
              </a:ext>
            </a:extLst>
          </p:cNvPr>
          <p:cNvGraphicFramePr>
            <a:graphicFrameLocks noGrp="1"/>
          </p:cNvGraphicFramePr>
          <p:nvPr>
            <p:ph idx="1"/>
          </p:nvPr>
        </p:nvGraphicFramePr>
        <p:xfrm>
          <a:off x="838200" y="890016"/>
          <a:ext cx="10515600" cy="56997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173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53ED02A-51AF-4F66-B174-0439CA1B314A}"/>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019A916E-C575-4F01-A9D0-B0DA391AA110}"/>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graphicEl>
                                              <a:dgm id="{E9383C77-584F-423E-9780-86FEF134E71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201ECEEC-7E30-484D-9C15-D167D87ECB9A}"/>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22CE057A-C5EA-4574-8223-C92331F1A0B7}"/>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graphicEl>
                                              <a:dgm id="{AB5144BC-EC4B-45ED-B649-92BAD8218EE3}"/>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3ED89BB8-6A8F-45D7-884C-1DE0F1D1C69D}"/>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6C58E4FA-D304-4DDD-A0B6-8036C65CFCDC}"/>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graphicEl>
                                              <a:dgm id="{D2A49F66-CA38-443B-808F-7354EAC0DF03}"/>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4D543AD0-E219-41E5-BB39-01EA4CF20E1A}"/>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graphicEl>
                                              <a:dgm id="{5821456C-4DA6-451E-8EE0-2DF5DE2679C3}"/>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graphicEl>
                                              <a:dgm id="{4965E8DA-DE90-4B65-8B5D-E5AAB1307B28}"/>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graphicEl>
                                              <a:dgm id="{F1C8E2E1-66D9-495F-9FE6-B77F4E30E0F5}"/>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graphicEl>
                                              <a:dgm id="{3DB7651A-724C-4A63-BEA6-4CAC07987304}"/>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graphicEl>
                                              <a:dgm id="{7D2B1843-5648-4D14-B5FE-32D305408886}"/>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graphicEl>
                                              <a:dgm id="{2D9B83A2-588A-4506-B1B7-D1369BFAA1CF}"/>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graphicEl>
                                              <a:dgm id="{7C3C61DC-CCEF-4D13-A584-7310A3B1D33A}"/>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
                                            <p:graphicEl>
                                              <a:dgm id="{44AE265C-9061-4485-9087-AD8522F7AA4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2EEB8-AED7-AE4B-B5AC-E2A9C6C2EEDB}"/>
              </a:ext>
            </a:extLst>
          </p:cNvPr>
          <p:cNvSpPr>
            <a:spLocks noGrp="1"/>
          </p:cNvSpPr>
          <p:nvPr>
            <p:ph type="title"/>
          </p:nvPr>
        </p:nvSpPr>
        <p:spPr>
          <a:xfrm>
            <a:off x="838200" y="248248"/>
            <a:ext cx="10515600" cy="666152"/>
          </a:xfrm>
        </p:spPr>
        <p:txBody>
          <a:bodyPr>
            <a:normAutofit/>
          </a:bodyPr>
          <a:lstStyle/>
          <a:p>
            <a:pPr algn="ctr"/>
            <a:r>
              <a:rPr lang="en-US" sz="4000" b="1" dirty="0">
                <a:solidFill>
                  <a:srgbClr val="01559E"/>
                </a:solidFill>
              </a:rPr>
              <a:t>Types</a:t>
            </a:r>
            <a:r>
              <a:rPr lang="en-US" sz="4000" b="1" dirty="0"/>
              <a:t> of Communication</a:t>
            </a:r>
          </a:p>
        </p:txBody>
      </p:sp>
      <p:graphicFrame>
        <p:nvGraphicFramePr>
          <p:cNvPr id="4" name="Content Placeholder 3">
            <a:extLst>
              <a:ext uri="{FF2B5EF4-FFF2-40B4-BE49-F238E27FC236}">
                <a16:creationId xmlns:a16="http://schemas.microsoft.com/office/drawing/2014/main" id="{4D57D0DA-5BE8-A909-72D1-5504D33BCA44}"/>
              </a:ext>
            </a:extLst>
          </p:cNvPr>
          <p:cNvGraphicFramePr>
            <a:graphicFrameLocks noGrp="1"/>
          </p:cNvGraphicFramePr>
          <p:nvPr>
            <p:ph idx="1"/>
          </p:nvPr>
        </p:nvGraphicFramePr>
        <p:xfrm>
          <a:off x="1225826" y="1152000"/>
          <a:ext cx="9906000" cy="50679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895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5625AC9A-AC59-4E15-8E55-5E113184A31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27D8F0E0-B677-4BD3-BE1A-E6E10F4F2411}"/>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571931B5-FA47-457E-A85A-EB7BA0060CE0}"/>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7C7EB054-737B-42EA-9398-2FCA5798E264}"/>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6E49EF6E-1767-41A6-81AA-0FBC5FB5C0E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2B738DA1-F121-42F0-B964-2E6F96C10305}"/>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C4D9D4AC-341E-4D6F-AFB5-DC998A1E4CD6}"/>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52CFD26F-39B0-41B6-9E05-9F6BE8935165}"/>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A1C1C56F-1E20-41C7-9AE5-5385A4B5FF5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theme/theme1.xml><?xml version="1.0" encoding="utf-8"?>
<a:theme xmlns:a="http://schemas.openxmlformats.org/drawingml/2006/main" name="Master Title &amp; Content Slid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T FONTS">
      <a:majorFont>
        <a:latin typeface="Swis721 Cn BT"/>
        <a:ea typeface=""/>
        <a:cs typeface=""/>
      </a:majorFont>
      <a:minorFont>
        <a:latin typeface="Swis721 Cn B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4300</TotalTime>
  <Words>4078</Words>
  <Application>Microsoft Office PowerPoint</Application>
  <PresentationFormat>Widescreen</PresentationFormat>
  <Paragraphs>291</Paragraphs>
  <Slides>14</Slides>
  <Notes>14</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14</vt:i4>
      </vt:variant>
    </vt:vector>
  </HeadingPairs>
  <TitlesOfParts>
    <vt:vector size="18" baseType="lpstr">
      <vt:lpstr>Arial</vt:lpstr>
      <vt:lpstr>Swis721 Cn BT</vt:lpstr>
      <vt:lpstr>Master Title &amp; Content Slide-1</vt:lpstr>
      <vt:lpstr>Custom Design</vt:lpstr>
      <vt:lpstr>First Time Manager Workshop</vt:lpstr>
      <vt:lpstr>Workshop Agenda –The Modules</vt:lpstr>
      <vt:lpstr>Why First Time Manager Workshop</vt:lpstr>
      <vt:lpstr>Being a Great Manager, will Empower you</vt:lpstr>
      <vt:lpstr>The Managerial /Leadership Ladder</vt:lpstr>
      <vt:lpstr>7 C’s of Dream Manager</vt:lpstr>
      <vt:lpstr>What is a Goal?</vt:lpstr>
      <vt:lpstr>Goal Setting Process</vt:lpstr>
      <vt:lpstr>Types of Communication</vt:lpstr>
      <vt:lpstr>PowerPoint Presentation</vt:lpstr>
      <vt:lpstr>PowerPoint Presentation</vt:lpstr>
      <vt:lpstr>Delegating the right way</vt:lpstr>
      <vt:lpstr>How to Determine When Delegating is Appropriate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Freelance Training</dc:creator>
  <cp:lastModifiedBy>Sidharth Bhandari</cp:lastModifiedBy>
  <cp:revision>356</cp:revision>
  <dcterms:created xsi:type="dcterms:W3CDTF">2023-04-17T22:59:52Z</dcterms:created>
  <dcterms:modified xsi:type="dcterms:W3CDTF">2024-09-06T03:13:14Z</dcterms:modified>
</cp:coreProperties>
</file>