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</p:sldMasterIdLst>
  <p:notesMasterIdLst>
    <p:notesMasterId r:id="rId6"/>
  </p:notesMasterIdLst>
  <p:sldIdLst>
    <p:sldId id="281" r:id="rId5"/>
  </p:sldIdLst>
  <p:sldSz cx="13817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D2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18"/>
  </p:normalViewPr>
  <p:slideViewPr>
    <p:cSldViewPr snapToGrid="0" snapToObjects="1">
      <p:cViewPr varScale="1">
        <p:scale>
          <a:sx n="56" d="100"/>
          <a:sy n="56" d="100"/>
        </p:scale>
        <p:origin x="716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dharth Bhandari" userId="408c4fe377057d52" providerId="LiveId" clId="{0B1558E9-9934-4719-A48D-7564523E6DFE}"/>
    <pc:docChg chg="modSld">
      <pc:chgData name="Sidharth Bhandari" userId="408c4fe377057d52" providerId="LiveId" clId="{0B1558E9-9934-4719-A48D-7564523E6DFE}" dt="2023-05-10T08:10:32.212" v="29" actId="20577"/>
      <pc:docMkLst>
        <pc:docMk/>
      </pc:docMkLst>
      <pc:sldChg chg="modSp mod">
        <pc:chgData name="Sidharth Bhandari" userId="408c4fe377057d52" providerId="LiveId" clId="{0B1558E9-9934-4719-A48D-7564523E6DFE}" dt="2023-05-10T08:10:32.212" v="29" actId="20577"/>
        <pc:sldMkLst>
          <pc:docMk/>
          <pc:sldMk cId="3850608714" sldId="281"/>
        </pc:sldMkLst>
        <pc:spChg chg="mod">
          <ac:chgData name="Sidharth Bhandari" userId="408c4fe377057d52" providerId="LiveId" clId="{0B1558E9-9934-4719-A48D-7564523E6DFE}" dt="2023-05-10T08:10:32.212" v="29" actId="20577"/>
          <ac:spMkLst>
            <pc:docMk/>
            <pc:sldMk cId="3850608714" sldId="281"/>
            <ac:spMk id="26" creationId="{4111E7E2-B75A-2B47-1E28-B78BBEAF13CB}"/>
          </ac:spMkLst>
        </pc:spChg>
      </pc:sldChg>
    </pc:docChg>
  </pc:docChgLst>
  <pc:docChgLst>
    <pc:chgData name="Sidharth Bhandari" userId="408c4fe377057d52" providerId="LiveId" clId="{59D75558-6FA3-47D7-8345-5A1F60F0619D}"/>
    <pc:docChg chg="custSel modSld">
      <pc:chgData name="Sidharth Bhandari" userId="408c4fe377057d52" providerId="LiveId" clId="{59D75558-6FA3-47D7-8345-5A1F60F0619D}" dt="2023-05-17T12:13:23.436" v="4" actId="1076"/>
      <pc:docMkLst>
        <pc:docMk/>
      </pc:docMkLst>
      <pc:sldChg chg="addSp delSp modSp mod">
        <pc:chgData name="Sidharth Bhandari" userId="408c4fe377057d52" providerId="LiveId" clId="{59D75558-6FA3-47D7-8345-5A1F60F0619D}" dt="2023-05-17T12:13:23.436" v="4" actId="1076"/>
        <pc:sldMkLst>
          <pc:docMk/>
          <pc:sldMk cId="3850608714" sldId="281"/>
        </pc:sldMkLst>
        <pc:picChg chg="add mod">
          <ac:chgData name="Sidharth Bhandari" userId="408c4fe377057d52" providerId="LiveId" clId="{59D75558-6FA3-47D7-8345-5A1F60F0619D}" dt="2023-05-17T12:13:23.436" v="4" actId="1076"/>
          <ac:picMkLst>
            <pc:docMk/>
            <pc:sldMk cId="3850608714" sldId="281"/>
            <ac:picMk id="2" creationId="{29DEFB72-D6BD-A446-A943-4C2F9E2BBBC8}"/>
          </ac:picMkLst>
        </pc:picChg>
        <pc:picChg chg="del">
          <ac:chgData name="Sidharth Bhandari" userId="408c4fe377057d52" providerId="LiveId" clId="{59D75558-6FA3-47D7-8345-5A1F60F0619D}" dt="2023-05-17T12:13:13.883" v="0" actId="478"/>
          <ac:picMkLst>
            <pc:docMk/>
            <pc:sldMk cId="3850608714" sldId="281"/>
            <ac:picMk id="30" creationId="{4FEE3023-6456-083E-1C43-B3DEDD51074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3CA3B-6FFF-8E4B-8564-9BF322D7F4EF}" type="datetimeFigureOut">
              <a:rPr lang="en-US" smtClean="0"/>
              <a:t>5/17/2023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1EAC3-25C7-104C-99C2-19941016B6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6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Background Frame">
            <a:extLst>
              <a:ext uri="{FF2B5EF4-FFF2-40B4-BE49-F238E27FC236}">
                <a16:creationId xmlns:a16="http://schemas.microsoft.com/office/drawing/2014/main" id="{12F2FCAF-7E43-F643-B855-75E2617F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69436" y="-43815"/>
            <a:ext cx="13956647" cy="7886446"/>
          </a:xfrm>
          <a:custGeom>
            <a:avLst/>
            <a:gdLst>
              <a:gd name="connsiteX0" fmla="*/ 0 w 10159618"/>
              <a:gd name="connsiteY0" fmla="*/ 0 h 7886446"/>
              <a:gd name="connsiteX1" fmla="*/ 0 w 10159618"/>
              <a:gd name="connsiteY1" fmla="*/ 7886447 h 7886446"/>
              <a:gd name="connsiteX2" fmla="*/ 10159619 w 10159618"/>
              <a:gd name="connsiteY2" fmla="*/ 7886447 h 7886446"/>
              <a:gd name="connsiteX3" fmla="*/ 10159619 w 10159618"/>
              <a:gd name="connsiteY3" fmla="*/ 0 h 7886446"/>
              <a:gd name="connsiteX4" fmla="*/ 0 w 10159618"/>
              <a:gd name="connsiteY4" fmla="*/ 0 h 7886446"/>
              <a:gd name="connsiteX5" fmla="*/ 9753219 w 10159618"/>
              <a:gd name="connsiteY5" fmla="*/ 7323836 h 7886446"/>
              <a:gd name="connsiteX6" fmla="*/ 1352931 w 10159618"/>
              <a:gd name="connsiteY6" fmla="*/ 7323836 h 7886446"/>
              <a:gd name="connsiteX7" fmla="*/ 408559 w 10159618"/>
              <a:gd name="connsiteY7" fmla="*/ 6379464 h 7886446"/>
              <a:gd name="connsiteX8" fmla="*/ 408559 w 10159618"/>
              <a:gd name="connsiteY8" fmla="*/ 536194 h 7886446"/>
              <a:gd name="connsiteX9" fmla="*/ 8808974 w 10159618"/>
              <a:gd name="connsiteY9" fmla="*/ 536194 h 7886446"/>
              <a:gd name="connsiteX10" fmla="*/ 9753346 w 10159618"/>
              <a:gd name="connsiteY10" fmla="*/ 1480566 h 7886446"/>
              <a:gd name="connsiteX11" fmla="*/ 9753346 w 10159618"/>
              <a:gd name="connsiteY11" fmla="*/ 7323836 h 7886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159618" h="7886446">
                <a:moveTo>
                  <a:pt x="0" y="0"/>
                </a:moveTo>
                <a:lnTo>
                  <a:pt x="0" y="7886447"/>
                </a:lnTo>
                <a:lnTo>
                  <a:pt x="10159619" y="7886447"/>
                </a:lnTo>
                <a:lnTo>
                  <a:pt x="10159619" y="0"/>
                </a:lnTo>
                <a:lnTo>
                  <a:pt x="0" y="0"/>
                </a:lnTo>
                <a:close/>
                <a:moveTo>
                  <a:pt x="9753219" y="7323836"/>
                </a:moveTo>
                <a:lnTo>
                  <a:pt x="1352931" y="7323836"/>
                </a:lnTo>
                <a:cubicBezTo>
                  <a:pt x="831342" y="7323836"/>
                  <a:pt x="408559" y="6901053"/>
                  <a:pt x="408559" y="6379464"/>
                </a:cubicBezTo>
                <a:lnTo>
                  <a:pt x="408559" y="536194"/>
                </a:lnTo>
                <a:lnTo>
                  <a:pt x="8808974" y="536194"/>
                </a:lnTo>
                <a:cubicBezTo>
                  <a:pt x="9330563" y="536194"/>
                  <a:pt x="9753346" y="958977"/>
                  <a:pt x="9753346" y="1480566"/>
                </a:cubicBezTo>
                <a:lnTo>
                  <a:pt x="9753346" y="7323836"/>
                </a:lnTo>
                <a:close/>
              </a:path>
            </a:pathLst>
          </a:custGeom>
          <a:solidFill>
            <a:schemeClr val="accent6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73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7EF9C361-7B81-E74B-8DC0-3E6B51E47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834" y="1693318"/>
            <a:ext cx="11915935" cy="705642"/>
          </a:xfrm>
          <a:prstGeom prst="rect">
            <a:avLst/>
          </a:prstGeom>
        </p:spPr>
        <p:txBody>
          <a:bodyPr/>
          <a:lstStyle>
            <a:lvl1pPr>
              <a:defRPr sz="4258" cap="all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HIS CERTIFIES THAT">
            <a:extLst>
              <a:ext uri="{FF2B5EF4-FFF2-40B4-BE49-F238E27FC236}">
                <a16:creationId xmlns:a16="http://schemas.microsoft.com/office/drawing/2014/main" id="{83503226-5D2A-194C-A9D5-8F8876826B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85154" y="2639150"/>
            <a:ext cx="4647303" cy="3750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73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Name">
            <a:extLst>
              <a:ext uri="{FF2B5EF4-FFF2-40B4-BE49-F238E27FC236}">
                <a16:creationId xmlns:a16="http://schemas.microsoft.com/office/drawing/2014/main" id="{609494BD-D9F4-A14A-AADA-EF7ABEF7BB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0836" y="3219459"/>
            <a:ext cx="11915934" cy="11144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66" b="1" i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HAS SUCCESSFULLY COMPLETED THE TRAINING COURSE">
            <a:extLst>
              <a:ext uri="{FF2B5EF4-FFF2-40B4-BE49-F238E27FC236}">
                <a16:creationId xmlns:a16="http://schemas.microsoft.com/office/drawing/2014/main" id="{66A63EC3-3C12-F642-A16C-25832BBD9B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74304" y="4469295"/>
            <a:ext cx="10268989" cy="7939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73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igned line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614897" y="6165518"/>
            <a:ext cx="3808934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ibbon">
            <a:extLst>
              <a:ext uri="{FF2B5EF4-FFF2-40B4-BE49-F238E27FC236}">
                <a16:creationId xmlns:a16="http://schemas.microsoft.com/office/drawing/2014/main" id="{78FB0395-D732-AA42-A738-A51E03ACD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50048" y="-43868"/>
            <a:ext cx="856454" cy="1767908"/>
          </a:xfrm>
          <a:custGeom>
            <a:avLst/>
            <a:gdLst>
              <a:gd name="connsiteX0" fmla="*/ 0 w 623448"/>
              <a:gd name="connsiteY0" fmla="*/ 1767909 h 1767908"/>
              <a:gd name="connsiteX1" fmla="*/ 311662 w 623448"/>
              <a:gd name="connsiteY1" fmla="*/ 1561701 h 1767908"/>
              <a:gd name="connsiteX2" fmla="*/ 623449 w 623448"/>
              <a:gd name="connsiteY2" fmla="*/ 1767909 h 1767908"/>
              <a:gd name="connsiteX3" fmla="*/ 623449 w 623448"/>
              <a:gd name="connsiteY3" fmla="*/ 0 h 1767908"/>
              <a:gd name="connsiteX4" fmla="*/ 0 w 623448"/>
              <a:gd name="connsiteY4" fmla="*/ 0 h 176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448" h="1767908">
                <a:moveTo>
                  <a:pt x="0" y="1767909"/>
                </a:moveTo>
                <a:lnTo>
                  <a:pt x="311662" y="1561701"/>
                </a:lnTo>
                <a:lnTo>
                  <a:pt x="623449" y="1767909"/>
                </a:lnTo>
                <a:lnTo>
                  <a:pt x="62344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3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2473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569A78F-BA45-B94F-BC1A-F161CD1F24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471786" y="6219634"/>
            <a:ext cx="4023592" cy="3365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923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igned line">
            <a:extLst>
              <a:ext uri="{FF2B5EF4-FFF2-40B4-BE49-F238E27FC236}">
                <a16:creationId xmlns:a16="http://schemas.microsoft.com/office/drawing/2014/main" id="{60CE8219-F7C1-C644-B82D-B94628BB2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432772" y="6165518"/>
            <a:ext cx="3808934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4C3F1-6EBC-D548-81F1-838C4FC216F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21608" y="5788034"/>
            <a:ext cx="4023592" cy="377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98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009D626F-1B42-4D45-8427-E5F79FFAE4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305561" y="6219634"/>
            <a:ext cx="4023592" cy="3365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923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250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662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1381722" rtl="0" eaLnBrk="1" latinLnBrk="0" hangingPunct="1">
        <a:lnSpc>
          <a:spcPct val="90000"/>
        </a:lnSpc>
        <a:spcBef>
          <a:spcPct val="0"/>
        </a:spcBef>
        <a:buNone/>
        <a:defRPr sz="3846" b="1" i="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5431" indent="-345431" algn="l" defTabSz="1381722" rtl="0" eaLnBrk="1" latinLnBrk="0" hangingPunct="1">
        <a:lnSpc>
          <a:spcPct val="90000"/>
        </a:lnSpc>
        <a:spcBef>
          <a:spcPts val="1511"/>
        </a:spcBef>
        <a:buFont typeface="Arial" panose="020B0604020202020204" pitchFamily="34" charset="0"/>
        <a:buChar char="•"/>
        <a:defRPr sz="4231" kern="1200">
          <a:solidFill>
            <a:schemeClr val="tx1"/>
          </a:solidFill>
          <a:latin typeface="+mn-lt"/>
          <a:ea typeface="+mn-ea"/>
          <a:cs typeface="+mn-cs"/>
        </a:defRPr>
      </a:lvl1pPr>
      <a:lvl2pPr marL="1036292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2pPr>
      <a:lvl3pPr marL="1727153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3022" kern="1200">
          <a:solidFill>
            <a:schemeClr val="tx1"/>
          </a:solidFill>
          <a:latin typeface="+mn-lt"/>
          <a:ea typeface="+mn-ea"/>
          <a:cs typeface="+mn-cs"/>
        </a:defRPr>
      </a:lvl3pPr>
      <a:lvl4pPr marL="2418014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4pPr>
      <a:lvl5pPr marL="3108875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5pPr>
      <a:lvl6pPr marL="3799737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6pPr>
      <a:lvl7pPr marL="4490598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7pPr>
      <a:lvl8pPr marL="5181459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8pPr>
      <a:lvl9pPr marL="5872320" indent="-345431" algn="l" defTabSz="1381722" rtl="0" eaLnBrk="1" latinLnBrk="0" hangingPunct="1">
        <a:lnSpc>
          <a:spcPct val="90000"/>
        </a:lnSpc>
        <a:spcBef>
          <a:spcPts val="756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90861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381722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2072584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4pPr>
      <a:lvl5pPr marL="2763445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5pPr>
      <a:lvl6pPr marL="3454306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6pPr>
      <a:lvl7pPr marL="4145167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7pPr>
      <a:lvl8pPr marL="4836028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8pPr>
      <a:lvl9pPr marL="5526890" algn="l" defTabSz="1381722" rtl="0" eaLnBrk="1" latinLnBrk="0" hangingPunct="1">
        <a:defRPr sz="2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mployee of the Month">
            <a:extLst>
              <a:ext uri="{FF2B5EF4-FFF2-40B4-BE49-F238E27FC236}">
                <a16:creationId xmlns:a16="http://schemas.microsoft.com/office/drawing/2014/main" id="{837927BD-49D8-8A22-A48B-F94FB6681AFA}"/>
              </a:ext>
            </a:extLst>
          </p:cNvPr>
          <p:cNvSpPr txBox="1">
            <a:spLocks/>
          </p:cNvSpPr>
          <p:nvPr/>
        </p:nvSpPr>
        <p:spPr>
          <a:xfrm>
            <a:off x="998876" y="972744"/>
            <a:ext cx="11915935" cy="1149395"/>
          </a:xfrm>
          <a:prstGeom prst="rect">
            <a:avLst/>
          </a:prstGeom>
        </p:spPr>
        <p:txBody>
          <a:bodyPr/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Garamond" panose="02020404030301010803" pitchFamily="18" charset="0"/>
                <a:ea typeface="+mj-ea"/>
                <a:cs typeface="+mj-cs"/>
              </a:defRPr>
            </a:lvl1pPr>
          </a:lstStyle>
          <a:p>
            <a:r>
              <a:rPr lang="en-US" sz="6594" dirty="0">
                <a:latin typeface="Swis721 Lt BT" panose="020B0403020202020204" pitchFamily="34" charset="0"/>
              </a:rPr>
              <a:t>CERTIFICATE</a:t>
            </a:r>
            <a:br>
              <a:rPr lang="en-US" sz="6594" dirty="0">
                <a:latin typeface="Swis721 Lt BT" panose="020B0403020202020204" pitchFamily="34" charset="0"/>
              </a:rPr>
            </a:br>
            <a:endParaRPr lang="en-US" sz="6594" dirty="0">
              <a:latin typeface="Swis721 Lt BT" panose="020B0403020202020204" pitchFamily="34" charset="0"/>
            </a:endParaRPr>
          </a:p>
        </p:txBody>
      </p:sp>
      <p:sp>
        <p:nvSpPr>
          <p:cNvPr id="24" name="awarded to">
            <a:extLst>
              <a:ext uri="{FF2B5EF4-FFF2-40B4-BE49-F238E27FC236}">
                <a16:creationId xmlns:a16="http://schemas.microsoft.com/office/drawing/2014/main" id="{3513E801-FB0B-9C50-3237-F5232D860F50}"/>
              </a:ext>
            </a:extLst>
          </p:cNvPr>
          <p:cNvSpPr txBox="1">
            <a:spLocks/>
          </p:cNvSpPr>
          <p:nvPr/>
        </p:nvSpPr>
        <p:spPr>
          <a:xfrm>
            <a:off x="4902562" y="2650258"/>
            <a:ext cx="4012470" cy="709250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97" dirty="0">
                <a:latin typeface="Swis721 Lt BT" panose="020B0403020202020204" pitchFamily="34" charset="0"/>
              </a:rPr>
              <a:t>proudly presented to</a:t>
            </a:r>
          </a:p>
        </p:txBody>
      </p:sp>
      <p:sp>
        <p:nvSpPr>
          <p:cNvPr id="25" name="Name">
            <a:extLst>
              <a:ext uri="{FF2B5EF4-FFF2-40B4-BE49-F238E27FC236}">
                <a16:creationId xmlns:a16="http://schemas.microsoft.com/office/drawing/2014/main" id="{6F9F1F5F-3E46-A422-105E-06C590160377}"/>
              </a:ext>
            </a:extLst>
          </p:cNvPr>
          <p:cNvSpPr txBox="1">
            <a:spLocks/>
          </p:cNvSpPr>
          <p:nvPr/>
        </p:nvSpPr>
        <p:spPr>
          <a:xfrm>
            <a:off x="950843" y="3263498"/>
            <a:ext cx="11915934" cy="1149395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44" dirty="0">
                <a:latin typeface="Swis721 Lt BT" panose="020B0403020202020204" pitchFamily="34" charset="0"/>
              </a:rPr>
              <a:t>Dhrupadkumar Patel</a:t>
            </a:r>
          </a:p>
        </p:txBody>
      </p:sp>
      <p:sp>
        <p:nvSpPr>
          <p:cNvPr id="26" name="in recognition of your dedication, passion, and hard work">
            <a:extLst>
              <a:ext uri="{FF2B5EF4-FFF2-40B4-BE49-F238E27FC236}">
                <a16:creationId xmlns:a16="http://schemas.microsoft.com/office/drawing/2014/main" id="{4111E7E2-B75A-2B47-1E28-B78BBEAF13CB}"/>
              </a:ext>
            </a:extLst>
          </p:cNvPr>
          <p:cNvSpPr txBox="1">
            <a:spLocks/>
          </p:cNvSpPr>
          <p:nvPr/>
        </p:nvSpPr>
        <p:spPr>
          <a:xfrm>
            <a:off x="1434644" y="4266181"/>
            <a:ext cx="11044421" cy="1090725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97" dirty="0">
                <a:latin typeface="Swis721 Lt BT" panose="020B0403020202020204" pitchFamily="34" charset="0"/>
              </a:rPr>
              <a:t>For Successfully Completing </a:t>
            </a:r>
          </a:p>
          <a:p>
            <a:pPr marL="0" indent="0" algn="ctr">
              <a:buNone/>
            </a:pPr>
            <a:r>
              <a:rPr lang="en-US" sz="3297" b="1" dirty="0">
                <a:latin typeface="Swis721 Lt BT" panose="020B0403020202020204" pitchFamily="34" charset="0"/>
              </a:rPr>
              <a:t>------------------------------Workshop</a:t>
            </a:r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ED0D650A-3669-5724-CBD7-CFF541E98E30}"/>
              </a:ext>
            </a:extLst>
          </p:cNvPr>
          <p:cNvSpPr txBox="1">
            <a:spLocks/>
          </p:cNvSpPr>
          <p:nvPr/>
        </p:nvSpPr>
        <p:spPr>
          <a:xfrm>
            <a:off x="7378177" y="6300920"/>
            <a:ext cx="3915793" cy="704403"/>
          </a:xfrm>
          <a:prstGeom prst="rect">
            <a:avLst/>
          </a:prstGeom>
        </p:spPr>
        <p:txBody>
          <a:bodyPr/>
          <a:lstStyle>
            <a:lvl1pPr marL="251460" indent="-25146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3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Trainer Name &amp; Designation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923" dirty="0">
                <a:latin typeface="Swis721 Lt BT" panose="020B0403020202020204" pitchFamily="34" charset="0"/>
              </a:rPr>
              <a:t>Director – FreelanceTrainings</a:t>
            </a:r>
          </a:p>
        </p:txBody>
      </p:sp>
      <p:sp>
        <p:nvSpPr>
          <p:cNvPr id="28" name="Employee of the Month">
            <a:extLst>
              <a:ext uri="{FF2B5EF4-FFF2-40B4-BE49-F238E27FC236}">
                <a16:creationId xmlns:a16="http://schemas.microsoft.com/office/drawing/2014/main" id="{B10F36C4-21E0-5EEA-DDE0-EC4CBD686E69}"/>
              </a:ext>
            </a:extLst>
          </p:cNvPr>
          <p:cNvSpPr txBox="1">
            <a:spLocks/>
          </p:cNvSpPr>
          <p:nvPr/>
        </p:nvSpPr>
        <p:spPr>
          <a:xfrm>
            <a:off x="950833" y="1955405"/>
            <a:ext cx="11915935" cy="621755"/>
          </a:xfrm>
          <a:prstGeom prst="rect">
            <a:avLst/>
          </a:prstGeom>
        </p:spPr>
        <p:txBody>
          <a:bodyPr/>
          <a:lstStyle>
            <a:lvl1pPr algn="ctr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46" dirty="0">
                <a:latin typeface="Swis721 Lt BT" panose="020B0403020202020204" pitchFamily="34" charset="0"/>
              </a:rPr>
              <a:t>of Appreciation </a:t>
            </a:r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25DAEA64-3629-AC9C-4329-379585142440}"/>
              </a:ext>
            </a:extLst>
          </p:cNvPr>
          <p:cNvSpPr txBox="1">
            <a:spLocks/>
          </p:cNvSpPr>
          <p:nvPr/>
        </p:nvSpPr>
        <p:spPr>
          <a:xfrm>
            <a:off x="2523655" y="6300920"/>
            <a:ext cx="3915793" cy="704403"/>
          </a:xfrm>
          <a:prstGeom prst="rect">
            <a:avLst/>
          </a:prstGeom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Client Name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1923" dirty="0">
                <a:solidFill>
                  <a:schemeClr val="tx1"/>
                </a:solidFill>
                <a:latin typeface="Swis721 Lt BT" panose="020B0403020202020204" pitchFamily="34" charset="0"/>
              </a:rPr>
              <a:t>Designation</a:t>
            </a:r>
          </a:p>
        </p:txBody>
      </p:sp>
      <p:pic>
        <p:nvPicPr>
          <p:cNvPr id="2" name="image2.jpg">
            <a:extLst>
              <a:ext uri="{FF2B5EF4-FFF2-40B4-BE49-F238E27FC236}">
                <a16:creationId xmlns:a16="http://schemas.microsoft.com/office/drawing/2014/main" id="{29DEFB72-D6BD-A446-A943-4C2F9E2BBBC8}"/>
              </a:ext>
            </a:extLst>
          </p:cNvPr>
          <p:cNvPicPr/>
          <p:nvPr/>
        </p:nvPicPr>
        <p:blipFill>
          <a:blip r:embed="rId2"/>
          <a:srcRect l="19070" t="20993" r="20993" b="20512"/>
          <a:stretch>
            <a:fillRect/>
          </a:stretch>
        </p:blipFill>
        <p:spPr>
          <a:xfrm>
            <a:off x="10949940" y="916066"/>
            <a:ext cx="1690370" cy="1382058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85060871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1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C9703"/>
      </a:accent1>
      <a:accent2>
        <a:srgbClr val="5D0E5E"/>
      </a:accent2>
      <a:accent3>
        <a:srgbClr val="A5A5A5"/>
      </a:accent3>
      <a:accent4>
        <a:srgbClr val="F2A700"/>
      </a:accent4>
      <a:accent5>
        <a:srgbClr val="8F1690"/>
      </a:accent5>
      <a:accent6>
        <a:srgbClr val="5E0F5E"/>
      </a:accent6>
      <a:hlink>
        <a:srgbClr val="000000"/>
      </a:hlink>
      <a:folHlink>
        <a:srgbClr val="D69403"/>
      </a:folHlink>
    </a:clrScheme>
    <a:fontScheme name="Custom 1">
      <a:majorFont>
        <a:latin typeface="Garamond"/>
        <a:ea typeface=""/>
        <a:cs typeface=""/>
      </a:majorFont>
      <a:minorFont>
        <a:latin typeface="Candar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Training_tm00001116_WAC_AP_SL_v3" id="{EB12E84A-A4FD-44A0-9EDF-D789579168EA}" vid="{A992E8D7-8C5B-4640-AE19-9D0321DB9C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D9F71DE-B982-4EC0-A5F0-26413974EF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2F88F4-AD99-47B2-A845-1F80E7FFF67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D30F9EC8-EA21-4CDF-970B-AF02B81BDA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for employee of the month</Template>
  <TotalTime>548</TotalTime>
  <Words>24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Candara</vt:lpstr>
      <vt:lpstr>Garamond</vt:lpstr>
      <vt:lpstr>Swis721 Lt BT</vt:lpstr>
      <vt:lpstr>2_Office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OF THE MONTH</dc:title>
  <dc:creator>Freelance Training</dc:creator>
  <cp:lastModifiedBy>Sidharth Bhandari</cp:lastModifiedBy>
  <cp:revision>86</cp:revision>
  <dcterms:created xsi:type="dcterms:W3CDTF">2023-03-15T06:10:47Z</dcterms:created>
  <dcterms:modified xsi:type="dcterms:W3CDTF">2023-05-17T12:13:26Z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