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77" r:id="rId5"/>
  </p:sldIdLst>
  <p:sldSz cx="13817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D2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18"/>
  </p:normalViewPr>
  <p:slideViewPr>
    <p:cSldViewPr snapToGrid="0" snapToObjects="1">
      <p:cViewPr varScale="1">
        <p:scale>
          <a:sx n="49" d="100"/>
          <a:sy n="49" d="100"/>
        </p:scale>
        <p:origin x="768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3CA3B-6FFF-8E4B-8564-9BF322D7F4EF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1EAC3-25C7-104C-99C2-19941016B6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066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Background Frame">
            <a:extLst>
              <a:ext uri="{FF2B5EF4-FFF2-40B4-BE49-F238E27FC236}">
                <a16:creationId xmlns:a16="http://schemas.microsoft.com/office/drawing/2014/main" id="{63836590-C693-E44E-888F-68C1A1F87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69436" y="-43815"/>
            <a:ext cx="13956647" cy="7859903"/>
            <a:chOff x="-50546" y="-43815"/>
            <a:chExt cx="10159618" cy="785990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3CE49855-1ACB-4144-9FD0-906D9279351C}"/>
                </a:ext>
              </a:extLst>
            </p:cNvPr>
            <p:cNvSpPr/>
            <p:nvPr userDrawn="1"/>
          </p:nvSpPr>
          <p:spPr>
            <a:xfrm>
              <a:off x="716214" y="804553"/>
              <a:ext cx="8625972" cy="6163294"/>
            </a:xfrm>
            <a:prstGeom prst="rect">
              <a:avLst/>
            </a:prstGeom>
            <a:noFill/>
            <a:ln w="34925" cap="rnd">
              <a:solidFill>
                <a:schemeClr val="accent1"/>
              </a:solidFill>
              <a:prstDash val="sysDot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73" dirty="0"/>
            </a:p>
          </p:txBody>
        </p:sp>
        <p:sp>
          <p:nvSpPr>
            <p:cNvPr id="38" name="Graphic 31">
              <a:extLst>
                <a:ext uri="{FF2B5EF4-FFF2-40B4-BE49-F238E27FC236}">
                  <a16:creationId xmlns:a16="http://schemas.microsoft.com/office/drawing/2014/main" id="{74758229-A4F9-CA41-80CF-06243BACDEB7}"/>
                </a:ext>
              </a:extLst>
            </p:cNvPr>
            <p:cNvSpPr/>
            <p:nvPr/>
          </p:nvSpPr>
          <p:spPr>
            <a:xfrm>
              <a:off x="-50546" y="-43815"/>
              <a:ext cx="10159618" cy="7859903"/>
            </a:xfrm>
            <a:custGeom>
              <a:avLst/>
              <a:gdLst>
                <a:gd name="connsiteX0" fmla="*/ 0 w 10159618"/>
                <a:gd name="connsiteY0" fmla="*/ 0 h 7859903"/>
                <a:gd name="connsiteX1" fmla="*/ 0 w 10159618"/>
                <a:gd name="connsiteY1" fmla="*/ 7859903 h 7859903"/>
                <a:gd name="connsiteX2" fmla="*/ 10159619 w 10159618"/>
                <a:gd name="connsiteY2" fmla="*/ 7859903 h 7859903"/>
                <a:gd name="connsiteX3" fmla="*/ 10159619 w 10159618"/>
                <a:gd name="connsiteY3" fmla="*/ 0 h 7859903"/>
                <a:gd name="connsiteX4" fmla="*/ 0 w 10159618"/>
                <a:gd name="connsiteY4" fmla="*/ 0 h 7859903"/>
                <a:gd name="connsiteX5" fmla="*/ 9536430 w 10159618"/>
                <a:gd name="connsiteY5" fmla="*/ 7166356 h 7859903"/>
                <a:gd name="connsiteX6" fmla="*/ 625348 w 10159618"/>
                <a:gd name="connsiteY6" fmla="*/ 7166356 h 7859903"/>
                <a:gd name="connsiteX7" fmla="*/ 625348 w 10159618"/>
                <a:gd name="connsiteY7" fmla="*/ 693674 h 7859903"/>
                <a:gd name="connsiteX8" fmla="*/ 9536430 w 10159618"/>
                <a:gd name="connsiteY8" fmla="*/ 693674 h 7859903"/>
                <a:gd name="connsiteX9" fmla="*/ 9536430 w 10159618"/>
                <a:gd name="connsiteY9" fmla="*/ 7166356 h 78599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159618" h="7859903">
                  <a:moveTo>
                    <a:pt x="0" y="0"/>
                  </a:moveTo>
                  <a:lnTo>
                    <a:pt x="0" y="7859903"/>
                  </a:lnTo>
                  <a:lnTo>
                    <a:pt x="10159619" y="7859903"/>
                  </a:lnTo>
                  <a:lnTo>
                    <a:pt x="10159619" y="0"/>
                  </a:lnTo>
                  <a:lnTo>
                    <a:pt x="0" y="0"/>
                  </a:lnTo>
                  <a:close/>
                  <a:moveTo>
                    <a:pt x="9536430" y="7166356"/>
                  </a:moveTo>
                  <a:lnTo>
                    <a:pt x="625348" y="7166356"/>
                  </a:lnTo>
                  <a:lnTo>
                    <a:pt x="625348" y="693674"/>
                  </a:lnTo>
                  <a:lnTo>
                    <a:pt x="9536430" y="693674"/>
                  </a:lnTo>
                  <a:lnTo>
                    <a:pt x="9536430" y="7166356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cxnSp>
        <p:nvCxnSpPr>
          <p:cNvPr id="19" name="Signed line">
            <a:extLst>
              <a:ext uri="{FF2B5EF4-FFF2-40B4-BE49-F238E27FC236}">
                <a16:creationId xmlns:a16="http://schemas.microsoft.com/office/drawing/2014/main" id="{6334E13E-A9E4-3741-8AEB-E4C98C3E6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666752" y="6165518"/>
            <a:ext cx="3772363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ibbon">
            <a:extLst>
              <a:ext uri="{FF2B5EF4-FFF2-40B4-BE49-F238E27FC236}">
                <a16:creationId xmlns:a16="http://schemas.microsoft.com/office/drawing/2014/main" id="{98B9C3A6-9561-D542-831A-CFACD4D66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45295" y="-43815"/>
            <a:ext cx="856454" cy="1767855"/>
          </a:xfrm>
          <a:custGeom>
            <a:avLst/>
            <a:gdLst>
              <a:gd name="connsiteX0" fmla="*/ 0 w 579257"/>
              <a:gd name="connsiteY0" fmla="*/ 1642597 h 1642597"/>
              <a:gd name="connsiteX1" fmla="*/ 289571 w 579257"/>
              <a:gd name="connsiteY1" fmla="*/ 1451006 h 1642597"/>
              <a:gd name="connsiteX2" fmla="*/ 579258 w 579257"/>
              <a:gd name="connsiteY2" fmla="*/ 1642597 h 1642597"/>
              <a:gd name="connsiteX3" fmla="*/ 579258 w 579257"/>
              <a:gd name="connsiteY3" fmla="*/ 0 h 1642597"/>
              <a:gd name="connsiteX4" fmla="*/ 0 w 579257"/>
              <a:gd name="connsiteY4" fmla="*/ 0 h 164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257" h="1642597">
                <a:moveTo>
                  <a:pt x="0" y="1642597"/>
                </a:moveTo>
                <a:lnTo>
                  <a:pt x="289571" y="1451006"/>
                </a:lnTo>
                <a:lnTo>
                  <a:pt x="579258" y="1642597"/>
                </a:lnTo>
                <a:lnTo>
                  <a:pt x="57925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1143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73" dirty="0"/>
          </a:p>
        </p:txBody>
      </p:sp>
      <p:cxnSp>
        <p:nvCxnSpPr>
          <p:cNvPr id="23" name="Signed line">
            <a:extLst>
              <a:ext uri="{FF2B5EF4-FFF2-40B4-BE49-F238E27FC236}">
                <a16:creationId xmlns:a16="http://schemas.microsoft.com/office/drawing/2014/main" id="{4B66B59D-F8B2-3B48-BAEE-850FE7064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40104" y="6165518"/>
            <a:ext cx="3772363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376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umbrella&#10;&#10;Description automatically generated">
            <a:extLst>
              <a:ext uri="{FF2B5EF4-FFF2-40B4-BE49-F238E27FC236}">
                <a16:creationId xmlns:a16="http://schemas.microsoft.com/office/drawing/2014/main" id="{87A82791-70E0-4477-86AB-1F6635B852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2727" t="11573" b="34273"/>
          <a:stretch/>
        </p:blipFill>
        <p:spPr>
          <a:xfrm rot="16200000" flipH="1">
            <a:off x="7875710" y="1782162"/>
            <a:ext cx="7772401" cy="4208086"/>
          </a:xfrm>
          <a:prstGeom prst="rect">
            <a:avLst/>
          </a:prstGeom>
        </p:spPr>
      </p:pic>
      <p:pic>
        <p:nvPicPr>
          <p:cNvPr id="9" name="Picture 8" descr="A picture containing umbrella&#10;&#10;Description automatically generated">
            <a:extLst>
              <a:ext uri="{FF2B5EF4-FFF2-40B4-BE49-F238E27FC236}">
                <a16:creationId xmlns:a16="http://schemas.microsoft.com/office/drawing/2014/main" id="{5116A434-AC6A-48E5-A42F-CB349215D7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2727" t="11573" b="34273"/>
          <a:stretch/>
        </p:blipFill>
        <p:spPr>
          <a:xfrm rot="5400000">
            <a:off x="-1802348" y="1782155"/>
            <a:ext cx="7772401" cy="4208086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F39654-2946-4D0C-9912-C1A08735CC4D}"/>
              </a:ext>
            </a:extLst>
          </p:cNvPr>
          <p:cNvCxnSpPr>
            <a:cxnSpLocks/>
          </p:cNvCxnSpPr>
          <p:nvPr userDrawn="1"/>
        </p:nvCxnSpPr>
        <p:spPr>
          <a:xfrm>
            <a:off x="1604075" y="6296002"/>
            <a:ext cx="313335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594E67D-22AB-4BA3-A346-9BF227D4B1A9}"/>
              </a:ext>
            </a:extLst>
          </p:cNvPr>
          <p:cNvCxnSpPr>
            <a:cxnSpLocks/>
          </p:cNvCxnSpPr>
          <p:nvPr userDrawn="1"/>
        </p:nvCxnSpPr>
        <p:spPr>
          <a:xfrm>
            <a:off x="8975041" y="6296001"/>
            <a:ext cx="313335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5826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01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</p:sldLayoutIdLst>
  <p:txStyles>
    <p:titleStyle>
      <a:lvl1pPr algn="ctr" defTabSz="1381722" rtl="0" eaLnBrk="1" latinLnBrk="0" hangingPunct="1">
        <a:lnSpc>
          <a:spcPct val="90000"/>
        </a:lnSpc>
        <a:spcBef>
          <a:spcPct val="0"/>
        </a:spcBef>
        <a:buNone/>
        <a:defRPr sz="3846" b="1" i="0" kern="1200">
          <a:solidFill>
            <a:schemeClr val="tx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345431" indent="-345431" algn="l" defTabSz="1381722" rtl="0" eaLnBrk="1" latinLnBrk="0" hangingPunct="1">
        <a:lnSpc>
          <a:spcPct val="90000"/>
        </a:lnSpc>
        <a:spcBef>
          <a:spcPts val="1511"/>
        </a:spcBef>
        <a:buFont typeface="Arial" panose="020B0604020202020204" pitchFamily="34" charset="0"/>
        <a:buChar char="•"/>
        <a:defRPr sz="4231" kern="1200">
          <a:solidFill>
            <a:schemeClr val="tx1"/>
          </a:solidFill>
          <a:latin typeface="+mn-lt"/>
          <a:ea typeface="+mn-ea"/>
          <a:cs typeface="+mn-cs"/>
        </a:defRPr>
      </a:lvl1pPr>
      <a:lvl2pPr marL="1036292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3627" kern="1200">
          <a:solidFill>
            <a:schemeClr val="tx1"/>
          </a:solidFill>
          <a:latin typeface="+mn-lt"/>
          <a:ea typeface="+mn-ea"/>
          <a:cs typeface="+mn-cs"/>
        </a:defRPr>
      </a:lvl2pPr>
      <a:lvl3pPr marL="1727153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3022" kern="1200">
          <a:solidFill>
            <a:schemeClr val="tx1"/>
          </a:solidFill>
          <a:latin typeface="+mn-lt"/>
          <a:ea typeface="+mn-ea"/>
          <a:cs typeface="+mn-cs"/>
        </a:defRPr>
      </a:lvl3pPr>
      <a:lvl4pPr marL="2418014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4pPr>
      <a:lvl5pPr marL="3108875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5pPr>
      <a:lvl6pPr marL="3799737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6pPr>
      <a:lvl7pPr marL="4490598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7pPr>
      <a:lvl8pPr marL="5181459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8pPr>
      <a:lvl9pPr marL="5872320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1pPr>
      <a:lvl2pPr marL="690861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2pPr>
      <a:lvl3pPr marL="1381722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3pPr>
      <a:lvl4pPr marL="2072584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4pPr>
      <a:lvl5pPr marL="2763445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5pPr>
      <a:lvl6pPr marL="3454306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6pPr>
      <a:lvl7pPr marL="4145167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7pPr>
      <a:lvl8pPr marL="4836028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8pPr>
      <a:lvl9pPr marL="5526890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mployee of the Month">
            <a:extLst>
              <a:ext uri="{FF2B5EF4-FFF2-40B4-BE49-F238E27FC236}">
                <a16:creationId xmlns:a16="http://schemas.microsoft.com/office/drawing/2014/main" id="{3B0A56D0-2103-06EF-6B32-C42C20F49EB8}"/>
              </a:ext>
            </a:extLst>
          </p:cNvPr>
          <p:cNvSpPr txBox="1">
            <a:spLocks/>
          </p:cNvSpPr>
          <p:nvPr/>
        </p:nvSpPr>
        <p:spPr>
          <a:xfrm>
            <a:off x="998876" y="952424"/>
            <a:ext cx="11915935" cy="1149395"/>
          </a:xfrm>
          <a:prstGeom prst="rect">
            <a:avLst/>
          </a:prstGeom>
        </p:spPr>
        <p:txBody>
          <a:bodyPr/>
          <a:lstStyle>
            <a:lvl1pPr algn="ctr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Garamond" panose="02020404030301010803" pitchFamily="18" charset="0"/>
                <a:ea typeface="+mj-ea"/>
                <a:cs typeface="+mj-cs"/>
              </a:defRPr>
            </a:lvl1pPr>
          </a:lstStyle>
          <a:p>
            <a:r>
              <a:rPr lang="en-US" sz="6594" dirty="0">
                <a:latin typeface="Swis721 Lt BT" panose="020B0403020202020204" pitchFamily="34" charset="0"/>
              </a:rPr>
              <a:t>CERTIFICATE</a:t>
            </a:r>
            <a:br>
              <a:rPr lang="en-US" sz="6594" dirty="0">
                <a:latin typeface="Swis721 Lt BT" panose="020B0403020202020204" pitchFamily="34" charset="0"/>
              </a:rPr>
            </a:br>
            <a:endParaRPr lang="en-US" sz="6594" dirty="0">
              <a:latin typeface="Swis721 Lt BT" panose="020B0403020202020204" pitchFamily="34" charset="0"/>
            </a:endParaRPr>
          </a:p>
        </p:txBody>
      </p:sp>
      <p:sp>
        <p:nvSpPr>
          <p:cNvPr id="19" name="awarded to">
            <a:extLst>
              <a:ext uri="{FF2B5EF4-FFF2-40B4-BE49-F238E27FC236}">
                <a16:creationId xmlns:a16="http://schemas.microsoft.com/office/drawing/2014/main" id="{3AB019DF-AD30-3455-F3AE-89BB9502DB53}"/>
              </a:ext>
            </a:extLst>
          </p:cNvPr>
          <p:cNvSpPr txBox="1">
            <a:spLocks/>
          </p:cNvSpPr>
          <p:nvPr/>
        </p:nvSpPr>
        <p:spPr>
          <a:xfrm>
            <a:off x="4902562" y="2629938"/>
            <a:ext cx="4012470" cy="709250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97" dirty="0">
                <a:latin typeface="Swis721 Lt BT" panose="020B0403020202020204" pitchFamily="34" charset="0"/>
              </a:rPr>
              <a:t>proudly presented to</a:t>
            </a:r>
          </a:p>
        </p:txBody>
      </p:sp>
      <p:sp>
        <p:nvSpPr>
          <p:cNvPr id="20" name="Name">
            <a:extLst>
              <a:ext uri="{FF2B5EF4-FFF2-40B4-BE49-F238E27FC236}">
                <a16:creationId xmlns:a16="http://schemas.microsoft.com/office/drawing/2014/main" id="{B0FC45BE-4A36-A92B-019E-A2BC2B1CD2FC}"/>
              </a:ext>
            </a:extLst>
          </p:cNvPr>
          <p:cNvSpPr txBox="1">
            <a:spLocks/>
          </p:cNvSpPr>
          <p:nvPr/>
        </p:nvSpPr>
        <p:spPr>
          <a:xfrm>
            <a:off x="950843" y="3339188"/>
            <a:ext cx="11915934" cy="1149395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6044" dirty="0">
                <a:latin typeface="Swis721 Lt BT" panose="020B0403020202020204" pitchFamily="34" charset="0"/>
              </a:rPr>
              <a:t>Dhrupadkumar Patel</a:t>
            </a:r>
          </a:p>
        </p:txBody>
      </p:sp>
      <p:sp>
        <p:nvSpPr>
          <p:cNvPr id="21" name="in recognition of your dedication, passion, and hard work">
            <a:extLst>
              <a:ext uri="{FF2B5EF4-FFF2-40B4-BE49-F238E27FC236}">
                <a16:creationId xmlns:a16="http://schemas.microsoft.com/office/drawing/2014/main" id="{13435083-8D81-FFD1-8186-7CC7D79F032F}"/>
              </a:ext>
            </a:extLst>
          </p:cNvPr>
          <p:cNvSpPr txBox="1">
            <a:spLocks/>
          </p:cNvSpPr>
          <p:nvPr/>
        </p:nvSpPr>
        <p:spPr>
          <a:xfrm>
            <a:off x="1434644" y="4522206"/>
            <a:ext cx="11044421" cy="1090725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97" dirty="0">
                <a:latin typeface="Swis721 Lt BT" panose="020B0403020202020204" pitchFamily="34" charset="0"/>
              </a:rPr>
              <a:t>For Successfully Completing </a:t>
            </a:r>
            <a:r>
              <a:rPr lang="en-US" sz="3297" b="1" dirty="0">
                <a:latin typeface="Swis721 Lt BT" panose="020B0403020202020204" pitchFamily="34" charset="0"/>
              </a:rPr>
              <a:t>………………. Workshop</a:t>
            </a:r>
          </a:p>
        </p:txBody>
      </p:sp>
      <p:sp>
        <p:nvSpPr>
          <p:cNvPr id="23" name="Employee of the Month">
            <a:extLst>
              <a:ext uri="{FF2B5EF4-FFF2-40B4-BE49-F238E27FC236}">
                <a16:creationId xmlns:a16="http://schemas.microsoft.com/office/drawing/2014/main" id="{F430DF3B-5AC9-1841-390E-62C0858EE459}"/>
              </a:ext>
            </a:extLst>
          </p:cNvPr>
          <p:cNvSpPr txBox="1">
            <a:spLocks/>
          </p:cNvSpPr>
          <p:nvPr/>
        </p:nvSpPr>
        <p:spPr>
          <a:xfrm>
            <a:off x="950833" y="1935085"/>
            <a:ext cx="11915935" cy="621755"/>
          </a:xfrm>
          <a:prstGeom prst="rect">
            <a:avLst/>
          </a:prstGeom>
        </p:spPr>
        <p:txBody>
          <a:bodyPr/>
          <a:lstStyle>
            <a:lvl1pPr algn="ctr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46" dirty="0">
                <a:latin typeface="Swis721 Lt BT" panose="020B0403020202020204" pitchFamily="34" charset="0"/>
              </a:rPr>
              <a:t>of Appreciation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B2C1DC-5BAE-955D-9738-32484787756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963912" y="448943"/>
            <a:ext cx="1422606" cy="1486142"/>
          </a:xfrm>
          <a:prstGeom prst="rect">
            <a:avLst/>
          </a:prstGeom>
        </p:spPr>
      </p:pic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D57B2EBE-FAC8-21F1-C142-6DE99F02113B}"/>
              </a:ext>
            </a:extLst>
          </p:cNvPr>
          <p:cNvSpPr txBox="1">
            <a:spLocks/>
          </p:cNvSpPr>
          <p:nvPr/>
        </p:nvSpPr>
        <p:spPr>
          <a:xfrm>
            <a:off x="8563272" y="6329346"/>
            <a:ext cx="3915793" cy="704403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23" dirty="0">
                <a:latin typeface="Swis721 Lt BT" panose="020B0403020202020204" pitchFamily="34" charset="0"/>
              </a:rPr>
              <a:t>Trainer Name &amp; Designation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23" dirty="0">
                <a:latin typeface="Swis721 Lt BT" panose="020B0403020202020204" pitchFamily="34" charset="0"/>
              </a:rPr>
              <a:t>Director – FreelanceTrainings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6453804-761F-D8F4-687C-A8AA7E87EAD6}"/>
              </a:ext>
            </a:extLst>
          </p:cNvPr>
          <p:cNvSpPr txBox="1">
            <a:spLocks/>
          </p:cNvSpPr>
          <p:nvPr/>
        </p:nvSpPr>
        <p:spPr>
          <a:xfrm>
            <a:off x="1113176" y="6317917"/>
            <a:ext cx="3915793" cy="704403"/>
          </a:xfrm>
          <a:prstGeom prst="rect">
            <a:avLst/>
          </a:prstGeom>
        </p:spPr>
        <p:txBody>
          <a:bodyPr/>
          <a:lstStyle>
            <a:lvl1pPr marL="0" indent="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923" dirty="0">
                <a:solidFill>
                  <a:schemeClr val="tx1"/>
                </a:solidFill>
                <a:latin typeface="Swis721 Lt BT" panose="020B0403020202020204" pitchFamily="34" charset="0"/>
              </a:rPr>
              <a:t>Client Name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923" dirty="0">
                <a:solidFill>
                  <a:schemeClr val="tx1"/>
                </a:solidFill>
                <a:latin typeface="Swis721 Lt BT" panose="020B0403020202020204" pitchFamily="34" charset="0"/>
              </a:rPr>
              <a:t>Designation</a:t>
            </a:r>
          </a:p>
        </p:txBody>
      </p:sp>
    </p:spTree>
    <p:extLst>
      <p:ext uri="{BB962C8B-B14F-4D97-AF65-F5344CB8AC3E}">
        <p14:creationId xmlns:p14="http://schemas.microsoft.com/office/powerpoint/2010/main" val="2771572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mployee of the Month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7C88A8"/>
      </a:accent1>
      <a:accent2>
        <a:srgbClr val="3A4D6D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ustom 1">
      <a:majorFont>
        <a:latin typeface="Garamond"/>
        <a:ea typeface=""/>
        <a:cs typeface=""/>
      </a:majorFont>
      <a:minorFont>
        <a:latin typeface="Candar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mployee of the Month_tm00001012_WAC_AP_SL_v3" id="{DADF00FE-CE38-4F73-9CE0-A9E84C807C55}" vid="{0BE43D79-F0B2-49E5-8799-F74983A1F5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d446c944705a322646ffb80e727be07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6fadf727bc34ad5af881c59f13619dcb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2F88F4-AD99-47B2-A845-1F80E7FFF670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D30F9EC8-EA21-4CDF-970B-AF02B81BDA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9F71DE-B982-4EC0-A5F0-26413974EF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Certificate for employee of the month</Template>
  <TotalTime>522</TotalTime>
  <Words>24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Candara</vt:lpstr>
      <vt:lpstr>Garamond</vt:lpstr>
      <vt:lpstr>Swis721 Lt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EMPLOYEE OF THE MONTH</dc:title>
  <dc:creator>Mohammad</dc:creator>
  <cp:lastModifiedBy>rskshatriya@gmail.com</cp:lastModifiedBy>
  <cp:revision>76</cp:revision>
  <dcterms:created xsi:type="dcterms:W3CDTF">2023-03-15T06:10:47Z</dcterms:created>
  <dcterms:modified xsi:type="dcterms:W3CDTF">2023-10-02T06:17:22Z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