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73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732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idharth Bhandari" userId="408c4fe377057d52" providerId="LiveId" clId="{DD2F8902-9116-418D-8E34-EFEF9499BD0F}"/>
    <pc:docChg chg="custSel modSld">
      <pc:chgData name="Sidharth Bhandari" userId="408c4fe377057d52" providerId="LiveId" clId="{DD2F8902-9116-418D-8E34-EFEF9499BD0F}" dt="2023-05-17T09:42:25.010" v="3" actId="14100"/>
      <pc:docMkLst>
        <pc:docMk/>
      </pc:docMkLst>
      <pc:sldChg chg="addSp delSp modSp mod">
        <pc:chgData name="Sidharth Bhandari" userId="408c4fe377057d52" providerId="LiveId" clId="{DD2F8902-9116-418D-8E34-EFEF9499BD0F}" dt="2023-05-17T09:42:25.010" v="3" actId="14100"/>
        <pc:sldMkLst>
          <pc:docMk/>
          <pc:sldMk cId="2406060476" sldId="273"/>
        </pc:sldMkLst>
        <pc:picChg chg="del">
          <ac:chgData name="Sidharth Bhandari" userId="408c4fe377057d52" providerId="LiveId" clId="{DD2F8902-9116-418D-8E34-EFEF9499BD0F}" dt="2023-05-17T09:42:10.358" v="0" actId="478"/>
          <ac:picMkLst>
            <pc:docMk/>
            <pc:sldMk cId="2406060476" sldId="273"/>
            <ac:picMk id="2" creationId="{00000000-0000-0000-0000-000000000000}"/>
          </ac:picMkLst>
        </pc:picChg>
        <pc:picChg chg="add mod">
          <ac:chgData name="Sidharth Bhandari" userId="408c4fe377057d52" providerId="LiveId" clId="{DD2F8902-9116-418D-8E34-EFEF9499BD0F}" dt="2023-05-17T09:42:25.010" v="3" actId="14100"/>
          <ac:picMkLst>
            <pc:docMk/>
            <pc:sldMk cId="2406060476" sldId="273"/>
            <ac:picMk id="3" creationId="{6AAFCF8B-FD62-F13F-059A-A8E4921FE3F8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87FBF9-BC33-4F3B-BE39-594907AD996D}" type="datetimeFigureOut">
              <a:rPr lang="en-IN" smtClean="0"/>
              <a:t>17-05-2023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E44DA87-655D-4AF9-B077-5FD4B53D3123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2288856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Branding Guidelines:</a:t>
            </a:r>
          </a:p>
          <a:p>
            <a:endParaRPr lang="en-IN" dirty="0"/>
          </a:p>
          <a:p>
            <a:r>
              <a:rPr lang="en-IN" dirty="0"/>
              <a:t>Please note that the Trainer/ corporate can use their own branding (like templates, colours, fonts, logo) to make the presentation more impactful </a:t>
            </a:r>
          </a:p>
          <a:p>
            <a:r>
              <a:rPr lang="en-IN" dirty="0"/>
              <a:t>In the footer apart from workshop name all details are optional and as per the need of the trainer/ corporate. </a:t>
            </a:r>
            <a:r>
              <a:rPr lang="en-IN" dirty="0" err="1"/>
              <a:t>E.g</a:t>
            </a:r>
            <a:r>
              <a:rPr lang="en-IN" dirty="0"/>
              <a:t> Company name can be the trainer’s company name, client’s company name, etc. Similarly Trainer name is also optional (can be as per the need of the trainer/corporate).</a:t>
            </a:r>
          </a:p>
          <a:p>
            <a:r>
              <a:rPr lang="en-IN" dirty="0"/>
              <a:t>Your company logo – Trainer can use their own logo or Corporate can also use their own logo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CEE670E-4A6B-4F29-893C-A77A5F261C91}" type="slidenum">
              <a:rPr lang="en-IN" smtClean="0"/>
              <a:t>1</a:t>
            </a:fld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9739915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794D3E-D732-79EC-E894-BE570D891A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A55B716-E776-948D-2482-56D4D6BAD81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895A15-3C85-1972-6B04-8AD7C9A89C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723E9-4768-4827-8FAA-F52BD14239D1}" type="datetimeFigureOut">
              <a:rPr lang="en-IN" smtClean="0"/>
              <a:t>17-05-2023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74A818-B806-7584-DBA3-45248A92E5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EA9B91-72AE-4F4C-FC17-36B21E8D84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CCE88-4FB3-4D26-BE7B-E40D648A330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6463412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96D972-29E2-9D81-99F6-1D424578AD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4D82716-298C-6CF9-8E25-6F0BE7639E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D96777-530E-D352-EEB1-C103F852C2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723E9-4768-4827-8FAA-F52BD14239D1}" type="datetimeFigureOut">
              <a:rPr lang="en-IN" smtClean="0"/>
              <a:t>17-05-2023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ADEB5E-D5A0-DCD9-8B45-F4A80B4660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3DD93D-7448-EBBA-BF55-2684DF1394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CCE88-4FB3-4D26-BE7B-E40D648A330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5403070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C4F3A0-D36E-E15A-3528-C7123653A0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C14E8C-306A-B4CB-CFAE-33DF26EE461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11E0E26-B6D7-5AC4-4829-8A38E93B25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723E9-4768-4827-8FAA-F52BD14239D1}" type="datetimeFigureOut">
              <a:rPr lang="en-IN" smtClean="0"/>
              <a:t>17-05-2023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26470B-EEB2-8304-DC1E-57A5873D9B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B8921F-E9C1-44FA-CB54-75781516FE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CCE88-4FB3-4D26-BE7B-E40D648A330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822894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F7C5DD-DC1A-B38B-65F6-C0EC62E47D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CF92712-B2DC-C980-A8ED-512081770F7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953E40C-87A5-AA69-FF9C-F6C2EE0F0D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F489503-F44E-45F7-278D-0D1098ADAD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723E9-4768-4827-8FAA-F52BD14239D1}" type="datetimeFigureOut">
              <a:rPr lang="en-IN" smtClean="0"/>
              <a:t>17-05-2023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D75EC95-F549-0732-10EC-C3BD0C9A8E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A6534FC-EE4E-149A-A96B-00CEA22114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CCE88-4FB3-4D26-BE7B-E40D648A330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84090328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E55298-D4F6-3910-42E3-C6C546827D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B5D1C7A-48EB-2B31-B4CC-17484F502D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60CD475-A980-2774-9882-8B321799962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F6EE4F1-33CC-8BF0-A8E1-8C4668CAA86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242BA69-5FAB-58C4-C33A-D0DC96A3463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2EC28BF-EE3D-EAF0-F7D7-846455676D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723E9-4768-4827-8FAA-F52BD14239D1}" type="datetimeFigureOut">
              <a:rPr lang="en-IN" smtClean="0"/>
              <a:t>17-05-2023</a:t>
            </a:fld>
            <a:endParaRPr lang="en-IN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E7BA3AE-FE3C-7088-07A7-78DE2E9518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C9428F6-D643-E276-2078-3EB03FE3DB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CCE88-4FB3-4D26-BE7B-E40D648A330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7569857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4EDAA3-22A0-8A57-905C-4B1FA369FA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F1E68AB-E2A8-3C66-327F-8AC82D59D3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723E9-4768-4827-8FAA-F52BD14239D1}" type="datetimeFigureOut">
              <a:rPr lang="en-IN" smtClean="0"/>
              <a:t>17-05-2023</a:t>
            </a:fld>
            <a:endParaRPr lang="en-IN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4B36797-8A00-2A13-9FF9-1DCD2A7513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7AD1A9A-1B65-7F3D-6944-5C8CC3177B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CCE88-4FB3-4D26-BE7B-E40D648A330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123148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0D0AF14-1D54-CAB9-AC7C-56617FE5C2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723E9-4768-4827-8FAA-F52BD14239D1}" type="datetimeFigureOut">
              <a:rPr lang="en-IN" smtClean="0"/>
              <a:t>17-05-2023</a:t>
            </a:fld>
            <a:endParaRPr lang="en-IN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BD98D72-9E8A-F512-693D-787C97E385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9B9079-DE5C-5649-C1E6-372EB56C5D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CCE88-4FB3-4D26-BE7B-E40D648A330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484175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6B24D6-A3D2-7F2F-F1BB-5A97455C37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486988-D7F7-513A-CFB4-C7010431F3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54EDDC-FB56-32DD-E679-379310C0323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E3B3C03-8C7F-EA2D-3454-4BD809E449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723E9-4768-4827-8FAA-F52BD14239D1}" type="datetimeFigureOut">
              <a:rPr lang="en-IN" smtClean="0"/>
              <a:t>17-05-2023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A437431-8516-B1FE-3A22-A2F494E5A2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EF5838-A3B1-EC70-570A-9F7F93168B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CCE88-4FB3-4D26-BE7B-E40D648A330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9078143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E42BCE-BF9D-C4EE-7A1C-AEFD6B5CF2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7275BD0-476C-7F21-951C-19A173C0889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950B0CB-05F7-86C5-289B-2F75B3E1B7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40A65D-3A3F-1CF1-6C71-6F8398B5A6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723E9-4768-4827-8FAA-F52BD14239D1}" type="datetimeFigureOut">
              <a:rPr lang="en-IN" smtClean="0"/>
              <a:t>17-05-2023</a:t>
            </a:fld>
            <a:endParaRPr lang="en-IN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98FCF33-EACB-7BCD-AD22-690F48B716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5D6D0A-04C5-B84B-AD0C-232B67686E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CCE88-4FB3-4D26-BE7B-E40D648A330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0392185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DC3E8F-5F07-3878-11E1-4A3519B005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D936371-92D3-66BD-1994-01A395FA7B5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84BDEF-09C0-D11E-35B7-4B43B27369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723E9-4768-4827-8FAA-F52BD14239D1}" type="datetimeFigureOut">
              <a:rPr lang="en-IN" smtClean="0"/>
              <a:t>17-05-2023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17FF51-0D3A-DD00-6CD2-48AFEF6F76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E7E387-2FE1-5187-DF04-85B4970D67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CCE88-4FB3-4D26-BE7B-E40D648A330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8963695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FE1EEFA-3654-7D82-9763-40323AD4CBF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32C3479-97C7-8DD8-14BE-3CE518E3E7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AA599E-9C73-B975-8CCE-907F88F1FE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8723E9-4768-4827-8FAA-F52BD14239D1}" type="datetimeFigureOut">
              <a:rPr lang="en-IN" smtClean="0"/>
              <a:t>17-05-2023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CC922A-37E5-FAF5-7B83-0FAC0FF5B3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0F113C-7C70-DFF3-093A-135D0CDF62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1CCE88-4FB3-4D26-BE7B-E40D648A330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7363146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FEE5D27-ACF2-C8C1-83E9-1D88FC609A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BE42701-A055-464C-DE48-A11AE62DEF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98503C-2A7E-962C-FDCF-B428589D61B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8723E9-4768-4827-8FAA-F52BD14239D1}" type="datetimeFigureOut">
              <a:rPr lang="en-IN" smtClean="0"/>
              <a:t>17-05-2023</a:t>
            </a:fld>
            <a:endParaRPr lang="en-IN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AE6329-7CA4-4EAC-BC46-41240801B01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4D76F2-97B3-2121-307E-C959B876D31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1CCE88-4FB3-4D26-BE7B-E40D648A330E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205527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>
            <a:extLst>
              <a:ext uri="{FF2B5EF4-FFF2-40B4-BE49-F238E27FC236}">
                <a16:creationId xmlns:a16="http://schemas.microsoft.com/office/drawing/2014/main" id="{32546E07-6EA5-6D7D-88BA-8646F4A3F6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24" r="13224"/>
          <a:stretch/>
        </p:blipFill>
        <p:spPr bwMode="auto">
          <a:xfrm>
            <a:off x="-175972" y="1"/>
            <a:ext cx="484075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3"/>
          <p:cNvSpPr/>
          <p:nvPr/>
        </p:nvSpPr>
        <p:spPr>
          <a:xfrm>
            <a:off x="3616960" y="6644640"/>
            <a:ext cx="8575040" cy="213360"/>
          </a:xfrm>
          <a:prstGeom prst="rect">
            <a:avLst/>
          </a:prstGeom>
          <a:solidFill>
            <a:srgbClr val="0154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>
              <a:latin typeface="Swis721 Cn BT" panose="020B0506020202030204" pitchFamily="34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08460" y="6633507"/>
            <a:ext cx="8885122" cy="227787"/>
          </a:xfrm>
          <a:prstGeom prst="rect">
            <a:avLst/>
          </a:prstGeom>
          <a:solidFill>
            <a:srgbClr val="42C3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N" dirty="0">
              <a:latin typeface="Swis721 Cn BT" panose="020B0506020202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 flipH="1">
            <a:off x="2598418" y="6580162"/>
            <a:ext cx="276766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>
                <a:latin typeface="Swis721 Cn BT" panose="020B0506020202030204" pitchFamily="34" charset="0"/>
              </a:rPr>
              <a:t>Business Communication</a:t>
            </a:r>
            <a:endParaRPr lang="en-IN" sz="1400" dirty="0">
              <a:latin typeface="Swis721 Cn BT" panose="020B050602020203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 flipH="1">
            <a:off x="6096000" y="6558390"/>
            <a:ext cx="22453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1400" dirty="0">
                <a:latin typeface="Swis721 Cn BT" panose="020B0506020202030204" pitchFamily="34" charset="0"/>
              </a:rPr>
              <a:t> Company Name</a:t>
            </a:r>
          </a:p>
        </p:txBody>
      </p:sp>
      <p:sp>
        <p:nvSpPr>
          <p:cNvPr id="16" name="TextBox 15"/>
          <p:cNvSpPr txBox="1"/>
          <p:nvPr/>
        </p:nvSpPr>
        <p:spPr>
          <a:xfrm flipH="1">
            <a:off x="10005347" y="6597431"/>
            <a:ext cx="224536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N" sz="1400" dirty="0">
                <a:solidFill>
                  <a:schemeClr val="bg1"/>
                </a:solidFill>
                <a:latin typeface="Swis721 Cn BT" panose="020B0506020202030204" pitchFamily="34" charset="0"/>
              </a:rPr>
              <a:t> Trainer Name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1049000" y="1"/>
            <a:ext cx="1143000" cy="1001486"/>
          </a:xfrm>
          <a:prstGeom prst="rect">
            <a:avLst/>
          </a:prstGeom>
          <a:solidFill>
            <a:srgbClr val="01549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N" dirty="0">
                <a:latin typeface="Swis721 Cn BT" panose="020B0506020202030204" pitchFamily="34" charset="0"/>
              </a:rPr>
              <a:t>Your </a:t>
            </a:r>
          </a:p>
          <a:p>
            <a:pPr algn="ctr"/>
            <a:r>
              <a:rPr lang="en-IN" dirty="0">
                <a:latin typeface="Swis721 Cn BT" panose="020B0506020202030204" pitchFamily="34" charset="0"/>
              </a:rPr>
              <a:t>Company</a:t>
            </a:r>
          </a:p>
          <a:p>
            <a:pPr algn="ctr"/>
            <a:r>
              <a:rPr lang="en-IN" dirty="0">
                <a:latin typeface="Swis721 Cn BT" panose="020B0506020202030204" pitchFamily="34" charset="0"/>
              </a:rPr>
              <a:t>Logo</a:t>
            </a:r>
          </a:p>
        </p:txBody>
      </p:sp>
      <p:sp>
        <p:nvSpPr>
          <p:cNvPr id="4" name="Rectangle 3"/>
          <p:cNvSpPr/>
          <p:nvPr/>
        </p:nvSpPr>
        <p:spPr>
          <a:xfrm>
            <a:off x="6369191" y="1736693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en-US" dirty="0">
              <a:latin typeface="Swis721 Cn BT" panose="020B050602020203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979627" y="7133522"/>
            <a:ext cx="19384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dirty="0">
              <a:latin typeface="Swis721 Cn BT" panose="020B050602020203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BE1958B-0197-3920-8362-23E773F9C0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6161" y="5504008"/>
            <a:ext cx="528320" cy="52832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C213219-20D6-262A-5A3A-137EA28DCE0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85937" y="5504008"/>
            <a:ext cx="528320" cy="52832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FFF0933-6B81-B1F2-3716-1D33CD8DB07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43305" y="5472417"/>
            <a:ext cx="632003" cy="63200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D74E2505-2923-AE48-A9AE-6FDF03257E4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363958" y="5567967"/>
            <a:ext cx="464361" cy="464361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FD3E2B3B-FA3E-F93E-1F05-79F98CCCCBDA}"/>
              </a:ext>
            </a:extLst>
          </p:cNvPr>
          <p:cNvSpPr txBox="1"/>
          <p:nvPr/>
        </p:nvSpPr>
        <p:spPr>
          <a:xfrm>
            <a:off x="5035771" y="3437890"/>
            <a:ext cx="6721039" cy="461665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IN" sz="2400" b="1" dirty="0">
                <a:solidFill>
                  <a:schemeClr val="bg1"/>
                </a:solidFill>
                <a:latin typeface="Swis721 Cn BT" panose="020B0506020202030204" pitchFamily="34" charset="0"/>
              </a:rPr>
              <a:t>Welcome to Workshop on Business Communication 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59B38EE6-DF56-C32E-673B-330F138EF746}"/>
              </a:ext>
            </a:extLst>
          </p:cNvPr>
          <p:cNvSpPr/>
          <p:nvPr/>
        </p:nvSpPr>
        <p:spPr>
          <a:xfrm>
            <a:off x="5407499" y="6080147"/>
            <a:ext cx="136902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IN" sz="1400" dirty="0">
                <a:latin typeface="Swis721 Cn BT" panose="020B0506020202030204" pitchFamily="34" charset="0"/>
              </a:rPr>
              <a:t>Day, Date &amp; Time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408CD7CA-9518-BD85-3AB7-1058C93F3FC7}"/>
              </a:ext>
            </a:extLst>
          </p:cNvPr>
          <p:cNvSpPr/>
          <p:nvPr/>
        </p:nvSpPr>
        <p:spPr>
          <a:xfrm>
            <a:off x="7526578" y="6103335"/>
            <a:ext cx="59901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IN" sz="1400" dirty="0">
                <a:latin typeface="Swis721 Cn BT" panose="020B0506020202030204" pitchFamily="34" charset="0"/>
              </a:rPr>
              <a:t>Venue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470C4027-05D1-2409-BEDD-4E856F38B9AD}"/>
              </a:ext>
            </a:extLst>
          </p:cNvPr>
          <p:cNvSpPr/>
          <p:nvPr/>
        </p:nvSpPr>
        <p:spPr>
          <a:xfrm>
            <a:off x="8945549" y="6156827"/>
            <a:ext cx="122751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IN" sz="1400" dirty="0">
                <a:latin typeface="Swis721 Cn BT" panose="020B0506020202030204" pitchFamily="34" charset="0"/>
              </a:rPr>
              <a:t>Contact Person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0CF24BD2-4543-2948-01EE-F350DF5CFBC3}"/>
              </a:ext>
            </a:extLst>
          </p:cNvPr>
          <p:cNvSpPr/>
          <p:nvPr/>
        </p:nvSpPr>
        <p:spPr>
          <a:xfrm>
            <a:off x="10989241" y="6164940"/>
            <a:ext cx="121379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IN" sz="1400" dirty="0">
                <a:latin typeface="Swis721 Cn BT" panose="020B0506020202030204" pitchFamily="34" charset="0"/>
              </a:rPr>
              <a:t>Contact Details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EDA4A0E-878A-6432-2966-5E8E96297262}"/>
              </a:ext>
            </a:extLst>
          </p:cNvPr>
          <p:cNvSpPr/>
          <p:nvPr/>
        </p:nvSpPr>
        <p:spPr>
          <a:xfrm>
            <a:off x="4949865" y="1049456"/>
            <a:ext cx="7111506" cy="12169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7313" indent="-87313" algn="just">
              <a:lnSpc>
                <a:spcPct val="110000"/>
              </a:lnSpc>
            </a:pPr>
            <a:r>
              <a:rPr lang="en-US" sz="2400" dirty="0">
                <a:latin typeface="Swis721 Cn BT" panose="020B0506020202030204" pitchFamily="34" charset="0"/>
              </a:rPr>
              <a:t>“</a:t>
            </a:r>
            <a:r>
              <a:rPr lang="en-US" sz="2200" dirty="0">
                <a:latin typeface="Swis721 Cn BT" panose="020B0506020202030204" pitchFamily="34" charset="0"/>
              </a:rPr>
              <a:t>An email without clarity is like an annoying mime: Just say what you want or get out the way!                              ”-Jordie van Rijn</a:t>
            </a:r>
          </a:p>
        </p:txBody>
      </p:sp>
      <p:pic>
        <p:nvPicPr>
          <p:cNvPr id="3" name="image2.jpg">
            <a:extLst>
              <a:ext uri="{FF2B5EF4-FFF2-40B4-BE49-F238E27FC236}">
                <a16:creationId xmlns:a16="http://schemas.microsoft.com/office/drawing/2014/main" id="{6AAFCF8B-FD62-F13F-059A-A8E4921FE3F8}"/>
              </a:ext>
            </a:extLst>
          </p:cNvPr>
          <p:cNvPicPr/>
          <p:nvPr/>
        </p:nvPicPr>
        <p:blipFill>
          <a:blip r:embed="rId8"/>
          <a:srcRect l="19070" t="20993" r="20993" b="20512"/>
          <a:stretch>
            <a:fillRect/>
          </a:stretch>
        </p:blipFill>
        <p:spPr>
          <a:xfrm>
            <a:off x="-85484" y="6021617"/>
            <a:ext cx="840652" cy="844550"/>
          </a:xfrm>
          <a:prstGeom prst="rect">
            <a:avLst/>
          </a:prstGeom>
          <a:ln/>
        </p:spPr>
      </p:pic>
    </p:spTree>
    <p:extLst>
      <p:ext uri="{BB962C8B-B14F-4D97-AF65-F5344CB8AC3E}">
        <p14:creationId xmlns:p14="http://schemas.microsoft.com/office/powerpoint/2010/main" val="24060604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162</Words>
  <Application>Microsoft Office PowerPoint</Application>
  <PresentationFormat>Widescreen</PresentationFormat>
  <Paragraphs>18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Swis721 Cn BT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Freelance Training</dc:creator>
  <cp:lastModifiedBy>Sidharth Bhandari</cp:lastModifiedBy>
  <cp:revision>1</cp:revision>
  <dcterms:created xsi:type="dcterms:W3CDTF">2023-03-28T13:31:18Z</dcterms:created>
  <dcterms:modified xsi:type="dcterms:W3CDTF">2023-05-17T09:42:30Z</dcterms:modified>
</cp:coreProperties>
</file>